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D574B-5B85-0B44-8557-5C015E965FE1}" type="datetimeFigureOut">
              <a:rPr lang="en-US" smtClean="0"/>
              <a:pPr/>
              <a:t>3/19/12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0CD87-BF45-9B41-9AF5-9DA4A92F0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0CD87-BF45-9B41-9AF5-9DA4A92F06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4813" y="6083300"/>
            <a:ext cx="2016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8900" tIns="44450" rIns="88900" bIns="44450">
            <a:spAutoFit/>
          </a:bodyPr>
          <a:lstStyle/>
          <a:p>
            <a:pPr defTabSz="885825">
              <a:defRPr/>
            </a:pPr>
            <a:r>
              <a:rPr lang="en-US" altLang="en-US" sz="1000" b="1">
                <a:solidFill>
                  <a:schemeClr val="bg1"/>
                </a:solidFill>
                <a:ea typeface="ＭＳ Ｐゴシック" charset="0"/>
                <a:cs typeface="+mn-cs"/>
              </a:rPr>
              <a:t>U.S. Department of the Interior</a:t>
            </a:r>
          </a:p>
          <a:p>
            <a:pPr defTabSz="885825">
              <a:defRPr/>
            </a:pPr>
            <a:r>
              <a:rPr lang="en-US" altLang="en-US" sz="1000" b="1">
                <a:solidFill>
                  <a:schemeClr val="bg1"/>
                </a:solidFill>
                <a:ea typeface="ＭＳ Ｐゴシック" charset="0"/>
                <a:cs typeface="+mn-cs"/>
              </a:rPr>
              <a:t>U.S. Geological Survey</a:t>
            </a:r>
          </a:p>
        </p:txBody>
      </p:sp>
      <p:pic>
        <p:nvPicPr>
          <p:cNvPr id="5" name="Picture 9" descr="D:\Vugraph Info\Vugraph Templates\Templates-NEW-NMP and Bureau\ident_4_onscreen_png.png"/>
          <p:cNvPicPr>
            <a:picLocks noChangeAspect="1" noChangeArrowheads="1"/>
          </p:cNvPicPr>
          <p:nvPr/>
        </p:nvPicPr>
        <p:blipFill>
          <a:blip r:embed="rId2">
            <a:lum bright="100000"/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2F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r="http://schemas.openxmlformats.org/officeDocument/2006/relationships" xmlns:mc="http://schemas.openxmlformats.org/markup-compatibility/2006" xmlns:mv="urn:schemas-microsoft-com:mac:vml"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r="http://schemas.openxmlformats.org/officeDocument/2006/relationships" xmlns:mc="http://schemas.openxmlformats.org/markup-compatibility/2006" xmlns:mv="urn:schemas-microsoft-com:mac:vml" xmlns:a14="http://schemas.microsoft.com/office/drawing/2010/main" xmlns:a="http://schemas.openxmlformats.org/drawingml/2006/main" xmlns:p="http://schemas.openxmlformats.org/presentation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r="http://schemas.openxmlformats.org/officeDocument/2006/relationships" xmlns:mc="http://schemas.openxmlformats.org/markup-compatibility/2006" xmlns:mv="urn:schemas-microsoft-com:mac:vml" xmlns:ma14="http://schemas.microsoft.com/office/mac/drawingml/2011/main" xmlns:a="http://schemas.openxmlformats.org/drawingml/2006/main" xmlns:p="http://schemas.openxmlformats.org/presentationml/2006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11" descr="D:\Vugraph Info\Vugraph Templates\Templates-NEW-NMP and Bureau\ident-small_4_onscreen_png.png"/>
          <p:cNvPicPr>
            <a:picLocks noChangeAspect="1" noChangeArrowheads="1"/>
          </p:cNvPicPr>
          <p:nvPr/>
        </p:nvPicPr>
        <p:blipFill>
          <a:blip r:embed="rId13">
            <a:lum bright="100000"/>
          </a:blip>
          <a:srcRect/>
          <a:stretch>
            <a:fillRect/>
          </a:stretch>
        </p:blipFill>
        <p:spPr bwMode="black">
          <a:xfrm>
            <a:off x="457200" y="6094413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 </a:t>
            </a:r>
            <a:r>
              <a:rPr lang="en-US" dirty="0" err="1" smtClean="0"/>
              <a:t>WaterSmart</a:t>
            </a:r>
            <a:r>
              <a:rPr lang="en-US" dirty="0" smtClean="0"/>
              <a:t> Water Census Portal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Platform for Modeled and Observed Water </a:t>
            </a:r>
            <a:r>
              <a:rPr lang="en-US" dirty="0" smtClean="0"/>
              <a:t>Data</a:t>
            </a:r>
          </a:p>
          <a:p>
            <a:endParaRPr lang="en-US" dirty="0" smtClean="0"/>
          </a:p>
          <a:p>
            <a:r>
              <a:rPr lang="en-US" dirty="0" smtClean="0"/>
              <a:t>David L Blodgett, U.S. Geological Survey</a:t>
            </a:r>
          </a:p>
          <a:p>
            <a:r>
              <a:rPr lang="en-US" dirty="0" smtClean="0"/>
              <a:t>OGC TC Austin, 3/19/2012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6517446" y="126592"/>
            <a:ext cx="2498638" cy="13909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national web portal for information about water availability, quality, and ecological integrity.</a:t>
            </a:r>
          </a:p>
          <a:p>
            <a:endParaRPr lang="en-US" dirty="0" smtClean="0"/>
          </a:p>
          <a:p>
            <a:r>
              <a:rPr lang="en-US" dirty="0" smtClean="0"/>
              <a:t>Build a platform for nationally consistent multi-scale hydrologic and related modeling support.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8177"/>
            <a:ext cx="8305800" cy="1143000"/>
          </a:xfrm>
        </p:spPr>
        <p:txBody>
          <a:bodyPr/>
          <a:lstStyle/>
          <a:p>
            <a:r>
              <a:rPr lang="en-US" dirty="0" smtClean="0"/>
              <a:t>Near Term 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21177"/>
            <a:ext cx="8492907" cy="4495800"/>
          </a:xfrm>
        </p:spPr>
        <p:txBody>
          <a:bodyPr/>
          <a:lstStyle/>
          <a:p>
            <a:r>
              <a:rPr lang="en-US" dirty="0" smtClean="0"/>
              <a:t>Develop a public web portal to serve daily flow estimates and stats at </a:t>
            </a:r>
            <a:r>
              <a:rPr lang="en-US" dirty="0" err="1" smtClean="0"/>
              <a:t>ungauged</a:t>
            </a:r>
            <a:r>
              <a:rPr lang="en-US" dirty="0" smtClean="0"/>
              <a:t> sites.</a:t>
            </a:r>
          </a:p>
          <a:p>
            <a:pPr lvl="1"/>
            <a:r>
              <a:rPr lang="en-US" dirty="0" smtClean="0"/>
              <a:t>Initially support model </a:t>
            </a:r>
            <a:r>
              <a:rPr lang="en-US" dirty="0" err="1" smtClean="0"/>
              <a:t>intercomparison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Extend to offer hydro/eco statistical indicators.</a:t>
            </a:r>
          </a:p>
          <a:p>
            <a:pPr lvl="1"/>
            <a:r>
              <a:rPr lang="en-US" dirty="0" smtClean="0"/>
              <a:t>Provide access to ecologically relevant data.</a:t>
            </a:r>
          </a:p>
          <a:p>
            <a:pPr lvl="2"/>
            <a:r>
              <a:rPr lang="en-US" dirty="0" smtClean="0"/>
              <a:t>Aquatic biology and QW data via OGC-service stack.</a:t>
            </a:r>
          </a:p>
          <a:p>
            <a:r>
              <a:rPr lang="en-US" dirty="0" smtClean="0"/>
              <a:t>Enhanced hydrologic model creation methods.</a:t>
            </a:r>
          </a:p>
          <a:p>
            <a:pPr lvl="1"/>
            <a:r>
              <a:rPr lang="en-US" dirty="0" smtClean="0"/>
              <a:t>Web Processing Service “data brokering”</a:t>
            </a:r>
          </a:p>
          <a:p>
            <a:pPr lvl="1"/>
            <a:r>
              <a:rPr lang="en-US" dirty="0" smtClean="0"/>
              <a:t>Services to support integration of Bio/Eco data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878413"/>
          </a:xfrm>
        </p:spPr>
        <p:txBody>
          <a:bodyPr/>
          <a:lstStyle/>
          <a:p>
            <a:r>
              <a:rPr lang="en-US" dirty="0" smtClean="0"/>
              <a:t>Decision Support for Eco-Flows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0813"/>
            <a:ext cx="8305800" cy="4836587"/>
          </a:xfrm>
        </p:spPr>
        <p:txBody>
          <a:bodyPr/>
          <a:lstStyle/>
          <a:p>
            <a:r>
              <a:rPr lang="en-US" dirty="0" smtClean="0"/>
              <a:t>Currently scoping work to integrate aquatic biology and water quality data with </a:t>
            </a:r>
            <a:r>
              <a:rPr lang="en-US" dirty="0" err="1" smtClean="0"/>
              <a:t>ungauged</a:t>
            </a:r>
            <a:r>
              <a:rPr lang="en-US" dirty="0" smtClean="0"/>
              <a:t> flow estimates.</a:t>
            </a:r>
          </a:p>
          <a:p>
            <a:r>
              <a:rPr lang="en-US" dirty="0" smtClean="0"/>
              <a:t>Based on work done to integrate STORET and NWIS/QW (WQP)</a:t>
            </a:r>
          </a:p>
          <a:p>
            <a:r>
              <a:rPr lang="en-US" dirty="0" smtClean="0"/>
              <a:t>The US </a:t>
            </a:r>
            <a:r>
              <a:rPr lang="en-US" dirty="0" err="1" smtClean="0"/>
              <a:t>BioData/BioShare</a:t>
            </a:r>
            <a:r>
              <a:rPr lang="en-US" dirty="0" smtClean="0"/>
              <a:t> program plans to build standard services for aquatic biology</a:t>
            </a:r>
          </a:p>
          <a:p>
            <a:pPr lvl="1"/>
            <a:r>
              <a:rPr lang="en-US" dirty="0" smtClean="0"/>
              <a:t>Implementation will support both enterprise and “project-level” data systems (based on </a:t>
            </a:r>
            <a:r>
              <a:rPr lang="en-US" dirty="0" err="1" smtClean="0"/>
              <a:t>GeoServer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or_block_diagra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80397" y="955292"/>
            <a:ext cx="7767160" cy="5783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944385"/>
          </a:xfrm>
        </p:spPr>
        <p:txBody>
          <a:bodyPr/>
          <a:lstStyle/>
          <a:p>
            <a:r>
              <a:rPr lang="en-US" dirty="0" smtClean="0"/>
              <a:t>High level conceptual architecture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aterSmart_specifi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50729" y="1295400"/>
            <a:ext cx="4447048" cy="4953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WaterSmart</a:t>
            </a:r>
            <a:r>
              <a:rPr lang="en-US" dirty="0" smtClean="0"/>
              <a:t> Specific Architecture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Modeling-decision support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371600"/>
            <a:ext cx="8305801" cy="4495800"/>
          </a:xfrm>
        </p:spPr>
        <p:txBody>
          <a:bodyPr/>
          <a:lstStyle/>
          <a:p>
            <a:pPr marL="514350" indent="-514350">
              <a:spcBef>
                <a:spcPts val="2472"/>
              </a:spcBef>
              <a:buFont typeface="+mj-lt"/>
              <a:buAutoNum type="arabicPeriod"/>
            </a:pPr>
            <a:r>
              <a:rPr lang="en-US" dirty="0" smtClean="0"/>
              <a:t>Models built using enterprise data and services.</a:t>
            </a:r>
          </a:p>
          <a:p>
            <a:pPr marL="514350" indent="-514350">
              <a:spcBef>
                <a:spcPts val="2472"/>
              </a:spcBef>
              <a:buFont typeface="+mj-lt"/>
              <a:buAutoNum type="arabicPeriod"/>
            </a:pPr>
            <a:r>
              <a:rPr lang="en-US" dirty="0" smtClean="0"/>
              <a:t>Calibrated model parameters and output contributed back to community portal.</a:t>
            </a:r>
          </a:p>
          <a:p>
            <a:pPr marL="514350" indent="-514350">
              <a:spcBef>
                <a:spcPts val="2472"/>
              </a:spcBef>
              <a:buFont typeface="+mj-lt"/>
              <a:buAutoNum type="arabicPeriod"/>
            </a:pPr>
            <a:r>
              <a:rPr lang="en-US" dirty="0" smtClean="0"/>
              <a:t>Model input and output tracked and available to decision support via common standards.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2-03-16 at 1.11.3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7" r="-44"/>
          <a:stretch>
            <a:fillRect/>
          </a:stretch>
        </p:blipFill>
        <p:spPr>
          <a:xfrm>
            <a:off x="375994" y="191362"/>
            <a:ext cx="8455720" cy="581066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Integrations to Note: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ISO 19115/119-CSW Metadata Drives App.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Feature time series – WMS/WFS and SOS.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WPS outputs SOS or other web service.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WPS “data-broker” consumes SOS to calculate Hydro/Eco statistics.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GS_2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skto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sk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kto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kto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USGS.thmx</Template>
  <TotalTime>256</TotalTime>
  <Words>300</Words>
  <Application>Microsoft Macintosh PowerPoint</Application>
  <PresentationFormat>On-screen Show (4:3)</PresentationFormat>
  <Paragraphs>35</Paragraphs>
  <Slides>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USGS_2</vt:lpstr>
      <vt:lpstr>US WaterSmart Water Census Portal</vt:lpstr>
      <vt:lpstr>Project Scope</vt:lpstr>
      <vt:lpstr>Near Term Project Objectives</vt:lpstr>
      <vt:lpstr>Decision Support for Eco-Flows</vt:lpstr>
      <vt:lpstr>High level conceptual architecture</vt:lpstr>
      <vt:lpstr>WaterSmart Specific Architecture</vt:lpstr>
      <vt:lpstr>Modeling-decision support lifecycle</vt:lpstr>
      <vt:lpstr>Slide 8</vt:lpstr>
      <vt:lpstr>Service Integrations to Note:</vt:lpstr>
    </vt:vector>
  </TitlesOfParts>
  <Company>US Geological Survey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Blodgett</dc:creator>
  <cp:lastModifiedBy>David Blodgett</cp:lastModifiedBy>
  <cp:revision>8</cp:revision>
  <dcterms:created xsi:type="dcterms:W3CDTF">2012-03-19T18:34:16Z</dcterms:created>
  <dcterms:modified xsi:type="dcterms:W3CDTF">2012-03-19T18:35:03Z</dcterms:modified>
</cp:coreProperties>
</file>