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diagrams/quickStyle1.xml" ContentType="application/vnd.openxmlformats-officedocument.drawingml.diagramStyl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33"/>
  </p:notesMasterIdLst>
  <p:sldIdLst>
    <p:sldId id="257" r:id="rId2"/>
    <p:sldId id="281" r:id="rId3"/>
    <p:sldId id="279" r:id="rId4"/>
    <p:sldId id="280" r:id="rId5"/>
    <p:sldId id="271" r:id="rId6"/>
    <p:sldId id="283" r:id="rId7"/>
    <p:sldId id="293" r:id="rId8"/>
    <p:sldId id="259" r:id="rId9"/>
    <p:sldId id="272" r:id="rId10"/>
    <p:sldId id="273" r:id="rId11"/>
    <p:sldId id="290" r:id="rId12"/>
    <p:sldId id="289" r:id="rId13"/>
    <p:sldId id="268" r:id="rId14"/>
    <p:sldId id="294" r:id="rId15"/>
    <p:sldId id="298" r:id="rId16"/>
    <p:sldId id="285" r:id="rId17"/>
    <p:sldId id="284" r:id="rId18"/>
    <p:sldId id="295" r:id="rId19"/>
    <p:sldId id="296" r:id="rId20"/>
    <p:sldId id="297" r:id="rId21"/>
    <p:sldId id="291" r:id="rId22"/>
    <p:sldId id="292" r:id="rId23"/>
    <p:sldId id="299" r:id="rId24"/>
    <p:sldId id="269" r:id="rId25"/>
    <p:sldId id="277" r:id="rId26"/>
    <p:sldId id="276" r:id="rId27"/>
    <p:sldId id="275" r:id="rId28"/>
    <p:sldId id="300" r:id="rId29"/>
    <p:sldId id="282" r:id="rId30"/>
    <p:sldId id="274" r:id="rId31"/>
    <p:sldId id="27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B855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0946" autoAdjust="0"/>
    <p:restoredTop sz="79385" autoAdjust="0"/>
  </p:normalViewPr>
  <p:slideViewPr>
    <p:cSldViewPr>
      <p:cViewPr varScale="1">
        <p:scale>
          <a:sx n="85" d="100"/>
          <a:sy n="85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95CD8-BA6A-5843-9282-47237035B606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</dgm:pt>
    <dgm:pt modelId="{B755A6C2-2691-BF4E-8CFD-7D0C83C7086C}">
      <dgm:prSet phldrT="[Text]"/>
      <dgm:spPr/>
      <dgm:t>
        <a:bodyPr/>
        <a:lstStyle/>
        <a:p>
          <a:r>
            <a:rPr lang="en-US" dirty="0" smtClean="0"/>
            <a:t>Data Availability</a:t>
          </a:r>
        </a:p>
        <a:p>
          <a:r>
            <a:rPr lang="en-US" dirty="0" smtClean="0"/>
            <a:t>1</a:t>
          </a:r>
          <a:endParaRPr lang="en-US" dirty="0"/>
        </a:p>
      </dgm:t>
    </dgm:pt>
    <dgm:pt modelId="{96D36120-B4FD-CF4F-AEE0-705EC3D2AC56}" type="parTrans" cxnId="{83DBF491-05FA-A64A-89A9-701143432984}">
      <dgm:prSet/>
      <dgm:spPr/>
      <dgm:t>
        <a:bodyPr/>
        <a:lstStyle/>
        <a:p>
          <a:endParaRPr lang="en-US"/>
        </a:p>
      </dgm:t>
    </dgm:pt>
    <dgm:pt modelId="{DC95F1E3-C5A2-5444-AB92-064086A6A8EA}" type="sibTrans" cxnId="{83DBF491-05FA-A64A-89A9-701143432984}">
      <dgm:prSet/>
      <dgm:spPr/>
      <dgm:t>
        <a:bodyPr/>
        <a:lstStyle/>
        <a:p>
          <a:endParaRPr lang="en-US"/>
        </a:p>
      </dgm:t>
    </dgm:pt>
    <dgm:pt modelId="{74A4326B-8BAD-C445-B97C-44661B16BF59}">
      <dgm:prSet phldrT="[Text]"/>
      <dgm:spPr/>
      <dgm:t>
        <a:bodyPr/>
        <a:lstStyle/>
        <a:p>
          <a:r>
            <a:rPr lang="en-US" dirty="0" smtClean="0"/>
            <a:t>Services for </a:t>
          </a:r>
          <a:r>
            <a:rPr lang="en-US" dirty="0" err="1" smtClean="0"/>
            <a:t>Modelling</a:t>
          </a:r>
          <a:endParaRPr lang="en-US" dirty="0" smtClean="0"/>
        </a:p>
        <a:p>
          <a:r>
            <a:rPr lang="en-US" dirty="0" smtClean="0"/>
            <a:t>2</a:t>
          </a:r>
        </a:p>
      </dgm:t>
    </dgm:pt>
    <dgm:pt modelId="{4AAC2AE0-6889-0840-BAC5-BE73290567F3}" type="parTrans" cxnId="{8A48646B-68C0-EE4A-B981-56BE760288AC}">
      <dgm:prSet/>
      <dgm:spPr/>
      <dgm:t>
        <a:bodyPr/>
        <a:lstStyle/>
        <a:p>
          <a:endParaRPr lang="en-US"/>
        </a:p>
      </dgm:t>
    </dgm:pt>
    <dgm:pt modelId="{405F7BAF-A8C0-4040-8726-CCFF88B84696}" type="sibTrans" cxnId="{8A48646B-68C0-EE4A-B981-56BE760288AC}">
      <dgm:prSet/>
      <dgm:spPr/>
      <dgm:t>
        <a:bodyPr/>
        <a:lstStyle/>
        <a:p>
          <a:endParaRPr lang="en-US"/>
        </a:p>
      </dgm:t>
    </dgm:pt>
    <dgm:pt modelId="{AB66BE46-5466-504C-858F-958E90417A81}">
      <dgm:prSet phldrT="[Text]"/>
      <dgm:spPr/>
      <dgm:t>
        <a:bodyPr/>
        <a:lstStyle/>
        <a:p>
          <a:r>
            <a:rPr lang="en-US" dirty="0" err="1" smtClean="0"/>
            <a:t>TestBed</a:t>
          </a:r>
          <a:endParaRPr lang="en-US" dirty="0" smtClean="0"/>
        </a:p>
        <a:p>
          <a:r>
            <a:rPr lang="en-US" dirty="0" smtClean="0"/>
            <a:t>3</a:t>
          </a:r>
          <a:endParaRPr lang="en-US" dirty="0"/>
        </a:p>
      </dgm:t>
    </dgm:pt>
    <dgm:pt modelId="{490386BC-C2F7-D242-9C55-979163650E74}" type="parTrans" cxnId="{E00CF9D1-725C-E44C-8E13-D04A62E0FFC0}">
      <dgm:prSet/>
      <dgm:spPr/>
      <dgm:t>
        <a:bodyPr/>
        <a:lstStyle/>
        <a:p>
          <a:endParaRPr lang="en-US"/>
        </a:p>
      </dgm:t>
    </dgm:pt>
    <dgm:pt modelId="{31C353A8-F497-224A-BE8F-9502598D4212}" type="sibTrans" cxnId="{E00CF9D1-725C-E44C-8E13-D04A62E0FFC0}">
      <dgm:prSet/>
      <dgm:spPr/>
      <dgm:t>
        <a:bodyPr/>
        <a:lstStyle/>
        <a:p>
          <a:endParaRPr lang="en-US"/>
        </a:p>
      </dgm:t>
    </dgm:pt>
    <dgm:pt modelId="{A3FA2890-C8BE-0F4E-8B90-0AA3F7CD6CBF}" type="pres">
      <dgm:prSet presAssocID="{66D95CD8-BA6A-5843-9282-47237035B606}" presName="Name0" presStyleCnt="0">
        <dgm:presLayoutVars>
          <dgm:dir/>
          <dgm:resizeHandles val="exact"/>
        </dgm:presLayoutVars>
      </dgm:prSet>
      <dgm:spPr/>
    </dgm:pt>
    <dgm:pt modelId="{A8D83D88-F0AA-4B42-8621-E93B1FA8B29D}" type="pres">
      <dgm:prSet presAssocID="{66D95CD8-BA6A-5843-9282-47237035B606}" presName="arrow" presStyleLbl="bgShp" presStyleIdx="0" presStyleCnt="1"/>
      <dgm:spPr/>
    </dgm:pt>
    <dgm:pt modelId="{F8010549-BD8E-8A4F-A6A3-953299866EF5}" type="pres">
      <dgm:prSet presAssocID="{66D95CD8-BA6A-5843-9282-47237035B606}" presName="points" presStyleCnt="0"/>
      <dgm:spPr/>
    </dgm:pt>
    <dgm:pt modelId="{2FC995DD-4F52-0F43-AFF0-70FB3D1D9B67}" type="pres">
      <dgm:prSet presAssocID="{B755A6C2-2691-BF4E-8CFD-7D0C83C7086C}" presName="compositeA" presStyleCnt="0"/>
      <dgm:spPr/>
    </dgm:pt>
    <dgm:pt modelId="{A3DE2CE9-490E-474F-879A-1DB47BCD7AF7}" type="pres">
      <dgm:prSet presAssocID="{B755A6C2-2691-BF4E-8CFD-7D0C83C7086C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FBA3A-B749-BF4D-9E39-848102FF77CA}" type="pres">
      <dgm:prSet presAssocID="{B755A6C2-2691-BF4E-8CFD-7D0C83C7086C}" presName="circleA" presStyleLbl="node1" presStyleIdx="0" presStyleCnt="3"/>
      <dgm:spPr>
        <a:solidFill>
          <a:schemeClr val="accent2">
            <a:lumMod val="40000"/>
            <a:lumOff val="60000"/>
          </a:schemeClr>
        </a:solidFill>
      </dgm:spPr>
    </dgm:pt>
    <dgm:pt modelId="{E621455F-FAC1-C64C-8090-6086A3EC0FE2}" type="pres">
      <dgm:prSet presAssocID="{B755A6C2-2691-BF4E-8CFD-7D0C83C7086C}" presName="spaceA" presStyleCnt="0"/>
      <dgm:spPr/>
    </dgm:pt>
    <dgm:pt modelId="{9A638EDA-2E62-2541-BBF1-046A9599E8FF}" type="pres">
      <dgm:prSet presAssocID="{DC95F1E3-C5A2-5444-AB92-064086A6A8EA}" presName="space" presStyleCnt="0"/>
      <dgm:spPr/>
    </dgm:pt>
    <dgm:pt modelId="{5D19A72B-796F-6842-B63D-9A4F3B84E47C}" type="pres">
      <dgm:prSet presAssocID="{74A4326B-8BAD-C445-B97C-44661B16BF59}" presName="compositeB" presStyleCnt="0"/>
      <dgm:spPr/>
    </dgm:pt>
    <dgm:pt modelId="{E154834A-EC55-1C43-95BC-057F6A181CCC}" type="pres">
      <dgm:prSet presAssocID="{74A4326B-8BAD-C445-B97C-44661B16BF5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6959-6179-FD4F-B952-E602A041F266}" type="pres">
      <dgm:prSet presAssocID="{74A4326B-8BAD-C445-B97C-44661B16BF59}" presName="circleB" presStyleLbl="node1" presStyleIdx="1" presStyleCnt="3"/>
      <dgm:spPr>
        <a:solidFill>
          <a:srgbClr val="FFB855"/>
        </a:solidFill>
      </dgm:spPr>
    </dgm:pt>
    <dgm:pt modelId="{BF4AAF89-474C-354B-9068-20C4B5201FE3}" type="pres">
      <dgm:prSet presAssocID="{74A4326B-8BAD-C445-B97C-44661B16BF59}" presName="spaceB" presStyleCnt="0"/>
      <dgm:spPr/>
    </dgm:pt>
    <dgm:pt modelId="{EA6ECD06-9CE1-634B-B5FB-F62E98FD3D3D}" type="pres">
      <dgm:prSet presAssocID="{405F7BAF-A8C0-4040-8726-CCFF88B84696}" presName="space" presStyleCnt="0"/>
      <dgm:spPr/>
    </dgm:pt>
    <dgm:pt modelId="{D4BF3F3D-16A5-5549-8A14-44556EE07A62}" type="pres">
      <dgm:prSet presAssocID="{AB66BE46-5466-504C-858F-958E90417A81}" presName="compositeA" presStyleCnt="0"/>
      <dgm:spPr/>
    </dgm:pt>
    <dgm:pt modelId="{56400DAB-EC7A-D74E-B4F4-9A6286D214DC}" type="pres">
      <dgm:prSet presAssocID="{AB66BE46-5466-504C-858F-958E90417A81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4F44F-1BF4-BE45-9444-2B77D6A61A0C}" type="pres">
      <dgm:prSet presAssocID="{AB66BE46-5466-504C-858F-958E90417A81}" presName="circleA" presStyleLbl="node1" presStyleIdx="2" presStyleCnt="3"/>
      <dgm:spPr>
        <a:solidFill>
          <a:schemeClr val="accent1">
            <a:lumMod val="60000"/>
            <a:lumOff val="40000"/>
          </a:schemeClr>
        </a:solidFill>
      </dgm:spPr>
    </dgm:pt>
    <dgm:pt modelId="{40E0929C-6456-1E4F-A5A5-53D4BB0A5D87}" type="pres">
      <dgm:prSet presAssocID="{AB66BE46-5466-504C-858F-958E90417A81}" presName="spaceA" presStyleCnt="0"/>
      <dgm:spPr/>
    </dgm:pt>
  </dgm:ptLst>
  <dgm:cxnLst>
    <dgm:cxn modelId="{E00CF9D1-725C-E44C-8E13-D04A62E0FFC0}" srcId="{66D95CD8-BA6A-5843-9282-47237035B606}" destId="{AB66BE46-5466-504C-858F-958E90417A81}" srcOrd="2" destOrd="0" parTransId="{490386BC-C2F7-D242-9C55-979163650E74}" sibTransId="{31C353A8-F497-224A-BE8F-9502598D4212}"/>
    <dgm:cxn modelId="{EE119DB5-ECFA-0E40-8F8C-91CB0A317DF5}" type="presOf" srcId="{74A4326B-8BAD-C445-B97C-44661B16BF59}" destId="{E154834A-EC55-1C43-95BC-057F6A181CCC}" srcOrd="0" destOrd="0" presId="urn:microsoft.com/office/officeart/2005/8/layout/hProcess11"/>
    <dgm:cxn modelId="{95C38CE5-20F9-FC41-9811-E7075B07021A}" type="presOf" srcId="{66D95CD8-BA6A-5843-9282-47237035B606}" destId="{A3FA2890-C8BE-0F4E-8B90-0AA3F7CD6CBF}" srcOrd="0" destOrd="0" presId="urn:microsoft.com/office/officeart/2005/8/layout/hProcess11"/>
    <dgm:cxn modelId="{83DBF491-05FA-A64A-89A9-701143432984}" srcId="{66D95CD8-BA6A-5843-9282-47237035B606}" destId="{B755A6C2-2691-BF4E-8CFD-7D0C83C7086C}" srcOrd="0" destOrd="0" parTransId="{96D36120-B4FD-CF4F-AEE0-705EC3D2AC56}" sibTransId="{DC95F1E3-C5A2-5444-AB92-064086A6A8EA}"/>
    <dgm:cxn modelId="{5DA81FCB-3C8D-2D48-8E50-6DFBEE12D88B}" type="presOf" srcId="{AB66BE46-5466-504C-858F-958E90417A81}" destId="{56400DAB-EC7A-D74E-B4F4-9A6286D214DC}" srcOrd="0" destOrd="0" presId="urn:microsoft.com/office/officeart/2005/8/layout/hProcess11"/>
    <dgm:cxn modelId="{C612225A-127D-B24F-A78E-3371B0E6A22E}" type="presOf" srcId="{B755A6C2-2691-BF4E-8CFD-7D0C83C7086C}" destId="{A3DE2CE9-490E-474F-879A-1DB47BCD7AF7}" srcOrd="0" destOrd="0" presId="urn:microsoft.com/office/officeart/2005/8/layout/hProcess11"/>
    <dgm:cxn modelId="{8A48646B-68C0-EE4A-B981-56BE760288AC}" srcId="{66D95CD8-BA6A-5843-9282-47237035B606}" destId="{74A4326B-8BAD-C445-B97C-44661B16BF59}" srcOrd="1" destOrd="0" parTransId="{4AAC2AE0-6889-0840-BAC5-BE73290567F3}" sibTransId="{405F7BAF-A8C0-4040-8726-CCFF88B84696}"/>
    <dgm:cxn modelId="{E328978D-11D7-944E-9C2F-2A0049C3A107}" type="presParOf" srcId="{A3FA2890-C8BE-0F4E-8B90-0AA3F7CD6CBF}" destId="{A8D83D88-F0AA-4B42-8621-E93B1FA8B29D}" srcOrd="0" destOrd="0" presId="urn:microsoft.com/office/officeart/2005/8/layout/hProcess11"/>
    <dgm:cxn modelId="{3BA2AF64-B09B-144F-AE30-00118C8C8202}" type="presParOf" srcId="{A3FA2890-C8BE-0F4E-8B90-0AA3F7CD6CBF}" destId="{F8010549-BD8E-8A4F-A6A3-953299866EF5}" srcOrd="1" destOrd="0" presId="urn:microsoft.com/office/officeart/2005/8/layout/hProcess11"/>
    <dgm:cxn modelId="{0E716794-79E1-D745-A05E-1A70F7999005}" type="presParOf" srcId="{F8010549-BD8E-8A4F-A6A3-953299866EF5}" destId="{2FC995DD-4F52-0F43-AFF0-70FB3D1D9B67}" srcOrd="0" destOrd="0" presId="urn:microsoft.com/office/officeart/2005/8/layout/hProcess11"/>
    <dgm:cxn modelId="{E2F85D08-65D9-A044-BF46-DA2F6E00F916}" type="presParOf" srcId="{2FC995DD-4F52-0F43-AFF0-70FB3D1D9B67}" destId="{A3DE2CE9-490E-474F-879A-1DB47BCD7AF7}" srcOrd="0" destOrd="0" presId="urn:microsoft.com/office/officeart/2005/8/layout/hProcess11"/>
    <dgm:cxn modelId="{DCBD928A-67A3-DC49-B0E9-B38A90C6631B}" type="presParOf" srcId="{2FC995DD-4F52-0F43-AFF0-70FB3D1D9B67}" destId="{EF2FBA3A-B749-BF4D-9E39-848102FF77CA}" srcOrd="1" destOrd="0" presId="urn:microsoft.com/office/officeart/2005/8/layout/hProcess11"/>
    <dgm:cxn modelId="{1E35425D-7650-4041-9B22-5C883EFE30F8}" type="presParOf" srcId="{2FC995DD-4F52-0F43-AFF0-70FB3D1D9B67}" destId="{E621455F-FAC1-C64C-8090-6086A3EC0FE2}" srcOrd="2" destOrd="0" presId="urn:microsoft.com/office/officeart/2005/8/layout/hProcess11"/>
    <dgm:cxn modelId="{5C7D28E1-0662-3746-8184-1FE2234CAD21}" type="presParOf" srcId="{F8010549-BD8E-8A4F-A6A3-953299866EF5}" destId="{9A638EDA-2E62-2541-BBF1-046A9599E8FF}" srcOrd="1" destOrd="0" presId="urn:microsoft.com/office/officeart/2005/8/layout/hProcess11"/>
    <dgm:cxn modelId="{AE759466-5937-E34D-95C7-B44C3A58EB04}" type="presParOf" srcId="{F8010549-BD8E-8A4F-A6A3-953299866EF5}" destId="{5D19A72B-796F-6842-B63D-9A4F3B84E47C}" srcOrd="2" destOrd="0" presId="urn:microsoft.com/office/officeart/2005/8/layout/hProcess11"/>
    <dgm:cxn modelId="{7C41C796-9A1F-D24E-803D-F95CA24B4A5F}" type="presParOf" srcId="{5D19A72B-796F-6842-B63D-9A4F3B84E47C}" destId="{E154834A-EC55-1C43-95BC-057F6A181CCC}" srcOrd="0" destOrd="0" presId="urn:microsoft.com/office/officeart/2005/8/layout/hProcess11"/>
    <dgm:cxn modelId="{2B185C86-E442-2147-8706-100392D9B979}" type="presParOf" srcId="{5D19A72B-796F-6842-B63D-9A4F3B84E47C}" destId="{CD836959-6179-FD4F-B952-E602A041F266}" srcOrd="1" destOrd="0" presId="urn:microsoft.com/office/officeart/2005/8/layout/hProcess11"/>
    <dgm:cxn modelId="{7EFB6716-736F-D443-AED2-B51DB01B7A5A}" type="presParOf" srcId="{5D19A72B-796F-6842-B63D-9A4F3B84E47C}" destId="{BF4AAF89-474C-354B-9068-20C4B5201FE3}" srcOrd="2" destOrd="0" presId="urn:microsoft.com/office/officeart/2005/8/layout/hProcess11"/>
    <dgm:cxn modelId="{E3E61824-1367-7643-A90E-E877AE38C277}" type="presParOf" srcId="{F8010549-BD8E-8A4F-A6A3-953299866EF5}" destId="{EA6ECD06-9CE1-634B-B5FB-F62E98FD3D3D}" srcOrd="3" destOrd="0" presId="urn:microsoft.com/office/officeart/2005/8/layout/hProcess11"/>
    <dgm:cxn modelId="{55FB3666-2213-E947-9F3A-75F5AC4B90A6}" type="presParOf" srcId="{F8010549-BD8E-8A4F-A6A3-953299866EF5}" destId="{D4BF3F3D-16A5-5549-8A14-44556EE07A62}" srcOrd="4" destOrd="0" presId="urn:microsoft.com/office/officeart/2005/8/layout/hProcess11"/>
    <dgm:cxn modelId="{D76929D6-42F9-154C-A043-89CA76EA1DB7}" type="presParOf" srcId="{D4BF3F3D-16A5-5549-8A14-44556EE07A62}" destId="{56400DAB-EC7A-D74E-B4F4-9A6286D214DC}" srcOrd="0" destOrd="0" presId="urn:microsoft.com/office/officeart/2005/8/layout/hProcess11"/>
    <dgm:cxn modelId="{D1BD8053-E552-BE44-BC85-9AA08A2CBFEC}" type="presParOf" srcId="{D4BF3F3D-16A5-5549-8A14-44556EE07A62}" destId="{ECD4F44F-1BF4-BE45-9444-2B77D6A61A0C}" srcOrd="1" destOrd="0" presId="urn:microsoft.com/office/officeart/2005/8/layout/hProcess11"/>
    <dgm:cxn modelId="{22B50AD6-6B01-9F44-8054-F880091D2C97}" type="presParOf" srcId="{D4BF3F3D-16A5-5549-8A14-44556EE07A62}" destId="{40E0929C-6456-1E4F-A5A5-53D4BB0A5D8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EAF5E-0AC6-6E47-BDED-594D75DA91F5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1E0391-6A8B-6A48-BD8C-7BB905E0B5A7}">
      <dgm:prSet phldrT="[Text]"/>
      <dgm:spPr/>
      <dgm:t>
        <a:bodyPr/>
        <a:lstStyle/>
        <a:p>
          <a:r>
            <a:rPr lang="en-US" dirty="0" smtClean="0"/>
            <a:t>Development</a:t>
          </a:r>
        </a:p>
        <a:p>
          <a:r>
            <a:rPr lang="en-US" dirty="0" smtClean="0"/>
            <a:t>Focus</a:t>
          </a:r>
        </a:p>
      </dgm:t>
    </dgm:pt>
    <dgm:pt modelId="{86460B90-018F-5D45-A04E-941AFB6CBF84}" type="parTrans" cxnId="{F8A8086F-3021-FA44-95F4-E71C493A0E0D}">
      <dgm:prSet/>
      <dgm:spPr/>
      <dgm:t>
        <a:bodyPr/>
        <a:lstStyle/>
        <a:p>
          <a:endParaRPr lang="en-US"/>
        </a:p>
      </dgm:t>
    </dgm:pt>
    <dgm:pt modelId="{5FBAD242-948B-5D4F-9E82-C2A2E399D0CC}" type="sibTrans" cxnId="{F8A8086F-3021-FA44-95F4-E71C493A0E0D}">
      <dgm:prSet/>
      <dgm:spPr/>
      <dgm:t>
        <a:bodyPr/>
        <a:lstStyle/>
        <a:p>
          <a:endParaRPr lang="en-US"/>
        </a:p>
      </dgm:t>
    </dgm:pt>
    <dgm:pt modelId="{F79E265B-F126-E74F-BE3F-E87FB4838DA4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8A67404B-3605-D546-B910-CA2C935F09A8}" type="parTrans" cxnId="{5B2DB5E5-F328-8640-AEFF-E4CC53D3F751}">
      <dgm:prSet/>
      <dgm:spPr/>
      <dgm:t>
        <a:bodyPr/>
        <a:lstStyle/>
        <a:p>
          <a:endParaRPr lang="en-US"/>
        </a:p>
      </dgm:t>
    </dgm:pt>
    <dgm:pt modelId="{EA3888DF-C815-E845-BA38-F8BCF15FF0D9}" type="sibTrans" cxnId="{5B2DB5E5-F328-8640-AEFF-E4CC53D3F751}">
      <dgm:prSet/>
      <dgm:spPr/>
      <dgm:t>
        <a:bodyPr/>
        <a:lstStyle/>
        <a:p>
          <a:endParaRPr lang="en-US"/>
        </a:p>
      </dgm:t>
    </dgm:pt>
    <dgm:pt modelId="{4A51E914-94F4-7944-B4B8-F808A8CCD67A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D8D8577B-509F-8C43-BD83-5EA51473C7F0}" type="parTrans" cxnId="{73E8AD82-5F98-8B42-8287-6E051FF0A2C4}">
      <dgm:prSet/>
      <dgm:spPr/>
      <dgm:t>
        <a:bodyPr/>
        <a:lstStyle/>
        <a:p>
          <a:endParaRPr lang="en-US"/>
        </a:p>
      </dgm:t>
    </dgm:pt>
    <dgm:pt modelId="{9C4BA0AA-DB33-D14E-9911-7CF67FE1AB6A}" type="sibTrans" cxnId="{73E8AD82-5F98-8B42-8287-6E051FF0A2C4}">
      <dgm:prSet/>
      <dgm:spPr/>
      <dgm:t>
        <a:bodyPr/>
        <a:lstStyle/>
        <a:p>
          <a:endParaRPr lang="en-US"/>
        </a:p>
      </dgm:t>
    </dgm:pt>
    <dgm:pt modelId="{A21D8F5E-6437-394B-BBE8-5DA82CD8AAE3}">
      <dgm:prSet phldrT="[Text]"/>
      <dgm:spPr/>
      <dgm:t>
        <a:bodyPr/>
        <a:lstStyle/>
        <a:p>
          <a:r>
            <a:rPr lang="en-US" dirty="0" smtClean="0"/>
            <a:t>Demonstrate</a:t>
          </a:r>
          <a:endParaRPr lang="en-US" dirty="0"/>
        </a:p>
      </dgm:t>
    </dgm:pt>
    <dgm:pt modelId="{C50217B5-F71E-4241-B0BE-D67C985CE9A6}" type="parTrans" cxnId="{9EAC395D-A140-5A45-BF01-D4B4EEBA9E87}">
      <dgm:prSet/>
      <dgm:spPr/>
      <dgm:t>
        <a:bodyPr/>
        <a:lstStyle/>
        <a:p>
          <a:endParaRPr lang="en-US"/>
        </a:p>
      </dgm:t>
    </dgm:pt>
    <dgm:pt modelId="{816B3F1A-68B6-3549-933C-9ACEFE9F2D5B}" type="sibTrans" cxnId="{9EAC395D-A140-5A45-BF01-D4B4EEBA9E87}">
      <dgm:prSet/>
      <dgm:spPr/>
      <dgm:t>
        <a:bodyPr/>
        <a:lstStyle/>
        <a:p>
          <a:endParaRPr lang="en-US"/>
        </a:p>
      </dgm:t>
    </dgm:pt>
    <dgm:pt modelId="{286120F2-6850-284F-9AC8-5B60BE83CB33}">
      <dgm:prSet phldrT="[Text]"/>
      <dgm:spPr/>
      <dgm:t>
        <a:bodyPr/>
        <a:lstStyle/>
        <a:p>
          <a:r>
            <a:rPr lang="en-US" dirty="0" smtClean="0"/>
            <a:t>Improve</a:t>
          </a:r>
          <a:endParaRPr lang="en-US" dirty="0"/>
        </a:p>
      </dgm:t>
    </dgm:pt>
    <dgm:pt modelId="{5509D4ED-5FBA-E44C-BABC-C5DCE90F3D18}" type="parTrans" cxnId="{24CD0DCE-0C3D-0F4D-9E55-6918DF4618C1}">
      <dgm:prSet/>
      <dgm:spPr/>
      <dgm:t>
        <a:bodyPr/>
        <a:lstStyle/>
        <a:p>
          <a:endParaRPr lang="en-US"/>
        </a:p>
      </dgm:t>
    </dgm:pt>
    <dgm:pt modelId="{84F819F2-930A-2F42-97BA-523817C317A4}" type="sibTrans" cxnId="{24CD0DCE-0C3D-0F4D-9E55-6918DF4618C1}">
      <dgm:prSet/>
      <dgm:spPr/>
      <dgm:t>
        <a:bodyPr/>
        <a:lstStyle/>
        <a:p>
          <a:endParaRPr lang="en-US"/>
        </a:p>
      </dgm:t>
    </dgm:pt>
    <dgm:pt modelId="{76524980-5AE9-6940-BA7B-FB6B5D41AF50}" type="pres">
      <dgm:prSet presAssocID="{242EAF5E-0AC6-6E47-BDED-594D75DA91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FC57B-6C4A-574A-AF77-3C75983E9597}" type="pres">
      <dgm:prSet presAssocID="{3F1E0391-6A8B-6A48-BD8C-7BB905E0B5A7}" presName="dummy" presStyleCnt="0"/>
      <dgm:spPr/>
      <dgm:t>
        <a:bodyPr/>
        <a:lstStyle/>
        <a:p>
          <a:endParaRPr lang="en-US"/>
        </a:p>
      </dgm:t>
    </dgm:pt>
    <dgm:pt modelId="{7915F972-E9BF-1E4F-BD3B-4107AADD0804}" type="pres">
      <dgm:prSet presAssocID="{3F1E0391-6A8B-6A48-BD8C-7BB905E0B5A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259E7-03C8-8945-BDE6-48B882D85781}" type="pres">
      <dgm:prSet presAssocID="{5FBAD242-948B-5D4F-9E82-C2A2E399D0CC}" presName="sibTrans" presStyleLbl="node1" presStyleIdx="0" presStyleCnt="5"/>
      <dgm:spPr/>
      <dgm:t>
        <a:bodyPr/>
        <a:lstStyle/>
        <a:p>
          <a:endParaRPr lang="en-US"/>
        </a:p>
      </dgm:t>
    </dgm:pt>
    <dgm:pt modelId="{21A7FC8E-A9E7-6B4F-A7EF-E6D46E86341B}" type="pres">
      <dgm:prSet presAssocID="{F79E265B-F126-E74F-BE3F-E87FB4838DA4}" presName="dummy" presStyleCnt="0"/>
      <dgm:spPr/>
      <dgm:t>
        <a:bodyPr/>
        <a:lstStyle/>
        <a:p>
          <a:endParaRPr lang="en-US"/>
        </a:p>
      </dgm:t>
    </dgm:pt>
    <dgm:pt modelId="{11E00A39-8FC6-E248-A5D1-9B4820FDF23B}" type="pres">
      <dgm:prSet presAssocID="{F79E265B-F126-E74F-BE3F-E87FB4838DA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8F85E-A788-974E-8AA6-AF25DEDBBD00}" type="pres">
      <dgm:prSet presAssocID="{EA3888DF-C815-E845-BA38-F8BCF15FF0D9}" presName="sibTrans" presStyleLbl="node1" presStyleIdx="1" presStyleCnt="5"/>
      <dgm:spPr/>
      <dgm:t>
        <a:bodyPr/>
        <a:lstStyle/>
        <a:p>
          <a:endParaRPr lang="en-US"/>
        </a:p>
      </dgm:t>
    </dgm:pt>
    <dgm:pt modelId="{BB9800D3-CD33-CA44-B546-7DC45CF18ADD}" type="pres">
      <dgm:prSet presAssocID="{4A51E914-94F4-7944-B4B8-F808A8CCD67A}" presName="dummy" presStyleCnt="0"/>
      <dgm:spPr/>
      <dgm:t>
        <a:bodyPr/>
        <a:lstStyle/>
        <a:p>
          <a:endParaRPr lang="en-US"/>
        </a:p>
      </dgm:t>
    </dgm:pt>
    <dgm:pt modelId="{7E2167E6-8AF2-1A49-939A-5C07AAABE276}" type="pres">
      <dgm:prSet presAssocID="{4A51E914-94F4-7944-B4B8-F808A8CCD67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6653A-20C6-8E42-B21F-473334AD4144}" type="pres">
      <dgm:prSet presAssocID="{9C4BA0AA-DB33-D14E-9911-7CF67FE1AB6A}" presName="sibTrans" presStyleLbl="node1" presStyleIdx="2" presStyleCnt="5"/>
      <dgm:spPr/>
      <dgm:t>
        <a:bodyPr/>
        <a:lstStyle/>
        <a:p>
          <a:endParaRPr lang="en-US"/>
        </a:p>
      </dgm:t>
    </dgm:pt>
    <dgm:pt modelId="{158A54DA-8AE2-8847-B63C-459911611633}" type="pres">
      <dgm:prSet presAssocID="{A21D8F5E-6437-394B-BBE8-5DA82CD8AAE3}" presName="dummy" presStyleCnt="0"/>
      <dgm:spPr/>
      <dgm:t>
        <a:bodyPr/>
        <a:lstStyle/>
        <a:p>
          <a:endParaRPr lang="en-US"/>
        </a:p>
      </dgm:t>
    </dgm:pt>
    <dgm:pt modelId="{ECD1449F-BE41-A645-BB08-50B837F5C1EA}" type="pres">
      <dgm:prSet presAssocID="{A21D8F5E-6437-394B-BBE8-5DA82CD8AAE3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1028B-6772-D449-80E8-EFF47EB3C655}" type="pres">
      <dgm:prSet presAssocID="{816B3F1A-68B6-3549-933C-9ACEFE9F2D5B}" presName="sibTrans" presStyleLbl="node1" presStyleIdx="3" presStyleCnt="5"/>
      <dgm:spPr/>
      <dgm:t>
        <a:bodyPr/>
        <a:lstStyle/>
        <a:p>
          <a:endParaRPr lang="en-US"/>
        </a:p>
      </dgm:t>
    </dgm:pt>
    <dgm:pt modelId="{BC5720EE-AD94-7546-88E6-5BE38D1AD91E}" type="pres">
      <dgm:prSet presAssocID="{286120F2-6850-284F-9AC8-5B60BE83CB33}" presName="dummy" presStyleCnt="0"/>
      <dgm:spPr/>
      <dgm:t>
        <a:bodyPr/>
        <a:lstStyle/>
        <a:p>
          <a:endParaRPr lang="en-US"/>
        </a:p>
      </dgm:t>
    </dgm:pt>
    <dgm:pt modelId="{11D82446-CB5A-9946-B0E7-618D7B97C166}" type="pres">
      <dgm:prSet presAssocID="{286120F2-6850-284F-9AC8-5B60BE83CB33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7504B-3516-D44A-A488-8109CA640410}" type="pres">
      <dgm:prSet presAssocID="{84F819F2-930A-2F42-97BA-523817C317A4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5B2DB5E5-F328-8640-AEFF-E4CC53D3F751}" srcId="{242EAF5E-0AC6-6E47-BDED-594D75DA91F5}" destId="{F79E265B-F126-E74F-BE3F-E87FB4838DA4}" srcOrd="1" destOrd="0" parTransId="{8A67404B-3605-D546-B910-CA2C935F09A8}" sibTransId="{EA3888DF-C815-E845-BA38-F8BCF15FF0D9}"/>
    <dgm:cxn modelId="{1E534438-9015-774B-AC32-2F8254E72111}" type="presOf" srcId="{4A51E914-94F4-7944-B4B8-F808A8CCD67A}" destId="{7E2167E6-8AF2-1A49-939A-5C07AAABE276}" srcOrd="0" destOrd="0" presId="urn:microsoft.com/office/officeart/2005/8/layout/cycle1"/>
    <dgm:cxn modelId="{73E8AD82-5F98-8B42-8287-6E051FF0A2C4}" srcId="{242EAF5E-0AC6-6E47-BDED-594D75DA91F5}" destId="{4A51E914-94F4-7944-B4B8-F808A8CCD67A}" srcOrd="2" destOrd="0" parTransId="{D8D8577B-509F-8C43-BD83-5EA51473C7F0}" sibTransId="{9C4BA0AA-DB33-D14E-9911-7CF67FE1AB6A}"/>
    <dgm:cxn modelId="{F8A8086F-3021-FA44-95F4-E71C493A0E0D}" srcId="{242EAF5E-0AC6-6E47-BDED-594D75DA91F5}" destId="{3F1E0391-6A8B-6A48-BD8C-7BB905E0B5A7}" srcOrd="0" destOrd="0" parTransId="{86460B90-018F-5D45-A04E-941AFB6CBF84}" sibTransId="{5FBAD242-948B-5D4F-9E82-C2A2E399D0CC}"/>
    <dgm:cxn modelId="{49B04877-5B72-5C43-B7E1-166E965C7B6C}" type="presOf" srcId="{3F1E0391-6A8B-6A48-BD8C-7BB905E0B5A7}" destId="{7915F972-E9BF-1E4F-BD3B-4107AADD0804}" srcOrd="0" destOrd="0" presId="urn:microsoft.com/office/officeart/2005/8/layout/cycle1"/>
    <dgm:cxn modelId="{24CD0DCE-0C3D-0F4D-9E55-6918DF4618C1}" srcId="{242EAF5E-0AC6-6E47-BDED-594D75DA91F5}" destId="{286120F2-6850-284F-9AC8-5B60BE83CB33}" srcOrd="4" destOrd="0" parTransId="{5509D4ED-5FBA-E44C-BABC-C5DCE90F3D18}" sibTransId="{84F819F2-930A-2F42-97BA-523817C317A4}"/>
    <dgm:cxn modelId="{C5608802-0BDA-784D-AC4E-451B8543FEC0}" type="presOf" srcId="{286120F2-6850-284F-9AC8-5B60BE83CB33}" destId="{11D82446-CB5A-9946-B0E7-618D7B97C166}" srcOrd="0" destOrd="0" presId="urn:microsoft.com/office/officeart/2005/8/layout/cycle1"/>
    <dgm:cxn modelId="{2D6176B4-25C6-F346-824C-F167571F0AC0}" type="presOf" srcId="{5FBAD242-948B-5D4F-9E82-C2A2E399D0CC}" destId="{310259E7-03C8-8945-BDE6-48B882D85781}" srcOrd="0" destOrd="0" presId="urn:microsoft.com/office/officeart/2005/8/layout/cycle1"/>
    <dgm:cxn modelId="{F9BF4209-EFD0-CA49-B49F-FE5007852113}" type="presOf" srcId="{EA3888DF-C815-E845-BA38-F8BCF15FF0D9}" destId="{D118F85E-A788-974E-8AA6-AF25DEDBBD00}" srcOrd="0" destOrd="0" presId="urn:microsoft.com/office/officeart/2005/8/layout/cycle1"/>
    <dgm:cxn modelId="{9EAC395D-A140-5A45-BF01-D4B4EEBA9E87}" srcId="{242EAF5E-0AC6-6E47-BDED-594D75DA91F5}" destId="{A21D8F5E-6437-394B-BBE8-5DA82CD8AAE3}" srcOrd="3" destOrd="0" parTransId="{C50217B5-F71E-4241-B0BE-D67C985CE9A6}" sibTransId="{816B3F1A-68B6-3549-933C-9ACEFE9F2D5B}"/>
    <dgm:cxn modelId="{CAC6A22F-50CE-0A4F-9F79-4C0B92ED0834}" type="presOf" srcId="{9C4BA0AA-DB33-D14E-9911-7CF67FE1AB6A}" destId="{D856653A-20C6-8E42-B21F-473334AD4144}" srcOrd="0" destOrd="0" presId="urn:microsoft.com/office/officeart/2005/8/layout/cycle1"/>
    <dgm:cxn modelId="{FE5BAA7D-9C1A-9B42-949D-8305C6E31E11}" type="presOf" srcId="{A21D8F5E-6437-394B-BBE8-5DA82CD8AAE3}" destId="{ECD1449F-BE41-A645-BB08-50B837F5C1EA}" srcOrd="0" destOrd="0" presId="urn:microsoft.com/office/officeart/2005/8/layout/cycle1"/>
    <dgm:cxn modelId="{2B45D0C8-5305-B848-B0FA-C8E6FDB6F0C0}" type="presOf" srcId="{816B3F1A-68B6-3549-933C-9ACEFE9F2D5B}" destId="{1001028B-6772-D449-80E8-EFF47EB3C655}" srcOrd="0" destOrd="0" presId="urn:microsoft.com/office/officeart/2005/8/layout/cycle1"/>
    <dgm:cxn modelId="{EB442624-8EC7-C744-A1C1-0101BF1B2C37}" type="presOf" srcId="{242EAF5E-0AC6-6E47-BDED-594D75DA91F5}" destId="{76524980-5AE9-6940-BA7B-FB6B5D41AF50}" srcOrd="0" destOrd="0" presId="urn:microsoft.com/office/officeart/2005/8/layout/cycle1"/>
    <dgm:cxn modelId="{527E2513-FF54-9141-9DA9-C5960EC67093}" type="presOf" srcId="{F79E265B-F126-E74F-BE3F-E87FB4838DA4}" destId="{11E00A39-8FC6-E248-A5D1-9B4820FDF23B}" srcOrd="0" destOrd="0" presId="urn:microsoft.com/office/officeart/2005/8/layout/cycle1"/>
    <dgm:cxn modelId="{3E49EA1A-1772-644C-BF05-1DAA6646BF3E}" type="presOf" srcId="{84F819F2-930A-2F42-97BA-523817C317A4}" destId="{3617504B-3516-D44A-A488-8109CA640410}" srcOrd="0" destOrd="0" presId="urn:microsoft.com/office/officeart/2005/8/layout/cycle1"/>
    <dgm:cxn modelId="{5D1FD081-FDC7-E545-B78C-C941112C0C79}" type="presParOf" srcId="{76524980-5AE9-6940-BA7B-FB6B5D41AF50}" destId="{65BFC57B-6C4A-574A-AF77-3C75983E9597}" srcOrd="0" destOrd="0" presId="urn:microsoft.com/office/officeart/2005/8/layout/cycle1"/>
    <dgm:cxn modelId="{D5EE520A-E451-5849-8C67-2FEEB9CC2821}" type="presParOf" srcId="{76524980-5AE9-6940-BA7B-FB6B5D41AF50}" destId="{7915F972-E9BF-1E4F-BD3B-4107AADD0804}" srcOrd="1" destOrd="0" presId="urn:microsoft.com/office/officeart/2005/8/layout/cycle1"/>
    <dgm:cxn modelId="{8EFCC893-A10B-DC49-9090-47E6FF942918}" type="presParOf" srcId="{76524980-5AE9-6940-BA7B-FB6B5D41AF50}" destId="{310259E7-03C8-8945-BDE6-48B882D85781}" srcOrd="2" destOrd="0" presId="urn:microsoft.com/office/officeart/2005/8/layout/cycle1"/>
    <dgm:cxn modelId="{FB5A8156-AF53-2142-99B6-A0F3445AA471}" type="presParOf" srcId="{76524980-5AE9-6940-BA7B-FB6B5D41AF50}" destId="{21A7FC8E-A9E7-6B4F-A7EF-E6D46E86341B}" srcOrd="3" destOrd="0" presId="urn:microsoft.com/office/officeart/2005/8/layout/cycle1"/>
    <dgm:cxn modelId="{CB154BF1-0192-D048-A686-A45D27333C50}" type="presParOf" srcId="{76524980-5AE9-6940-BA7B-FB6B5D41AF50}" destId="{11E00A39-8FC6-E248-A5D1-9B4820FDF23B}" srcOrd="4" destOrd="0" presId="urn:microsoft.com/office/officeart/2005/8/layout/cycle1"/>
    <dgm:cxn modelId="{2428D1ED-9CA5-B146-9806-827939834575}" type="presParOf" srcId="{76524980-5AE9-6940-BA7B-FB6B5D41AF50}" destId="{D118F85E-A788-974E-8AA6-AF25DEDBBD00}" srcOrd="5" destOrd="0" presId="urn:microsoft.com/office/officeart/2005/8/layout/cycle1"/>
    <dgm:cxn modelId="{C1958D4C-00F0-8847-8CF8-A8946B2AF218}" type="presParOf" srcId="{76524980-5AE9-6940-BA7B-FB6B5D41AF50}" destId="{BB9800D3-CD33-CA44-B546-7DC45CF18ADD}" srcOrd="6" destOrd="0" presId="urn:microsoft.com/office/officeart/2005/8/layout/cycle1"/>
    <dgm:cxn modelId="{3948BF8D-E088-E64F-B9F0-75563BB8E85D}" type="presParOf" srcId="{76524980-5AE9-6940-BA7B-FB6B5D41AF50}" destId="{7E2167E6-8AF2-1A49-939A-5C07AAABE276}" srcOrd="7" destOrd="0" presId="urn:microsoft.com/office/officeart/2005/8/layout/cycle1"/>
    <dgm:cxn modelId="{7908635A-BE2C-9F47-9460-150A3C61CF92}" type="presParOf" srcId="{76524980-5AE9-6940-BA7B-FB6B5D41AF50}" destId="{D856653A-20C6-8E42-B21F-473334AD4144}" srcOrd="8" destOrd="0" presId="urn:microsoft.com/office/officeart/2005/8/layout/cycle1"/>
    <dgm:cxn modelId="{09EEDB73-B1C4-FB4F-9028-F4295FC7E4DF}" type="presParOf" srcId="{76524980-5AE9-6940-BA7B-FB6B5D41AF50}" destId="{158A54DA-8AE2-8847-B63C-459911611633}" srcOrd="9" destOrd="0" presId="urn:microsoft.com/office/officeart/2005/8/layout/cycle1"/>
    <dgm:cxn modelId="{8C558952-7BEF-F140-BDA2-FD6DDBEC4364}" type="presParOf" srcId="{76524980-5AE9-6940-BA7B-FB6B5D41AF50}" destId="{ECD1449F-BE41-A645-BB08-50B837F5C1EA}" srcOrd="10" destOrd="0" presId="urn:microsoft.com/office/officeart/2005/8/layout/cycle1"/>
    <dgm:cxn modelId="{52512D9B-744A-E44D-A428-74B24A304AAA}" type="presParOf" srcId="{76524980-5AE9-6940-BA7B-FB6B5D41AF50}" destId="{1001028B-6772-D449-80E8-EFF47EB3C655}" srcOrd="11" destOrd="0" presId="urn:microsoft.com/office/officeart/2005/8/layout/cycle1"/>
    <dgm:cxn modelId="{04648CAE-B6ED-704E-9F1D-04E50D0EAF7F}" type="presParOf" srcId="{76524980-5AE9-6940-BA7B-FB6B5D41AF50}" destId="{BC5720EE-AD94-7546-88E6-5BE38D1AD91E}" srcOrd="12" destOrd="0" presId="urn:microsoft.com/office/officeart/2005/8/layout/cycle1"/>
    <dgm:cxn modelId="{8258AB8E-2123-AE47-A8D5-33FA876F5F61}" type="presParOf" srcId="{76524980-5AE9-6940-BA7B-FB6B5D41AF50}" destId="{11D82446-CB5A-9946-B0E7-618D7B97C166}" srcOrd="13" destOrd="0" presId="urn:microsoft.com/office/officeart/2005/8/layout/cycle1"/>
    <dgm:cxn modelId="{CE6F3BA4-9D40-F043-BB90-DB3AD4413FD9}" type="presParOf" srcId="{76524980-5AE9-6940-BA7B-FB6B5D41AF50}" destId="{3617504B-3516-D44A-A488-8109CA64041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D83D88-F0AA-4B42-8621-E93B1FA8B29D}">
      <dsp:nvSpPr>
        <dsp:cNvPr id="0" name=""/>
        <dsp:cNvSpPr/>
      </dsp:nvSpPr>
      <dsp:spPr>
        <a:xfrm>
          <a:off x="0" y="1439703"/>
          <a:ext cx="8458200" cy="191960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DE2CE9-490E-474F-879A-1DB47BCD7AF7}">
      <dsp:nvSpPr>
        <dsp:cNvPr id="0" name=""/>
        <dsp:cNvSpPr/>
      </dsp:nvSpPr>
      <dsp:spPr>
        <a:xfrm>
          <a:off x="3716" y="0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Availability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3716" y="0"/>
        <a:ext cx="2453208" cy="1919605"/>
      </dsp:txXfrm>
    </dsp:sp>
    <dsp:sp modelId="{EF2FBA3A-B749-BF4D-9E39-848102FF77CA}">
      <dsp:nvSpPr>
        <dsp:cNvPr id="0" name=""/>
        <dsp:cNvSpPr/>
      </dsp:nvSpPr>
      <dsp:spPr>
        <a:xfrm>
          <a:off x="990370" y="2159555"/>
          <a:ext cx="479901" cy="47990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4834A-EC55-1C43-95BC-057F6A181CCC}">
      <dsp:nvSpPr>
        <dsp:cNvPr id="0" name=""/>
        <dsp:cNvSpPr/>
      </dsp:nvSpPr>
      <dsp:spPr>
        <a:xfrm>
          <a:off x="2579585" y="2879407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Services for </a:t>
          </a:r>
          <a:r>
            <a:rPr lang="en-US" sz="3000" kern="1200" dirty="0" err="1" smtClean="0"/>
            <a:t>Modelling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2</a:t>
          </a:r>
        </a:p>
      </dsp:txBody>
      <dsp:txXfrm>
        <a:off x="2579585" y="2879407"/>
        <a:ext cx="2453208" cy="1919605"/>
      </dsp:txXfrm>
    </dsp:sp>
    <dsp:sp modelId="{CD836959-6179-FD4F-B952-E602A041F266}">
      <dsp:nvSpPr>
        <dsp:cNvPr id="0" name=""/>
        <dsp:cNvSpPr/>
      </dsp:nvSpPr>
      <dsp:spPr>
        <a:xfrm>
          <a:off x="3566239" y="2159555"/>
          <a:ext cx="479901" cy="479901"/>
        </a:xfrm>
        <a:prstGeom prst="ellipse">
          <a:avLst/>
        </a:prstGeom>
        <a:solidFill>
          <a:srgbClr val="FFB85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00DAB-EC7A-D74E-B4F4-9A6286D214DC}">
      <dsp:nvSpPr>
        <dsp:cNvPr id="0" name=""/>
        <dsp:cNvSpPr/>
      </dsp:nvSpPr>
      <dsp:spPr>
        <a:xfrm>
          <a:off x="5155454" y="0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TestBed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3</a:t>
          </a:r>
          <a:endParaRPr lang="en-US" sz="3000" kern="1200" dirty="0"/>
        </a:p>
      </dsp:txBody>
      <dsp:txXfrm>
        <a:off x="5155454" y="0"/>
        <a:ext cx="2453208" cy="1919605"/>
      </dsp:txXfrm>
    </dsp:sp>
    <dsp:sp modelId="{ECD4F44F-1BF4-BE45-9444-2B77D6A61A0C}">
      <dsp:nvSpPr>
        <dsp:cNvPr id="0" name=""/>
        <dsp:cNvSpPr/>
      </dsp:nvSpPr>
      <dsp:spPr>
        <a:xfrm>
          <a:off x="6142108" y="2159555"/>
          <a:ext cx="479901" cy="47990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5F972-E9BF-1E4F-BD3B-4107AADD0804}">
      <dsp:nvSpPr>
        <dsp:cNvPr id="0" name=""/>
        <dsp:cNvSpPr/>
      </dsp:nvSpPr>
      <dsp:spPr>
        <a:xfrm>
          <a:off x="4796427" y="35656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Focus</a:t>
          </a:r>
        </a:p>
      </dsp:txBody>
      <dsp:txXfrm>
        <a:off x="4796427" y="35656"/>
        <a:ext cx="1187369" cy="1187369"/>
      </dsp:txXfrm>
    </dsp:sp>
    <dsp:sp modelId="{310259E7-03C8-8945-BDE6-48B882D85781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21293113"/>
            <a:gd name="adj4" fmla="val 1976635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E00A39-8FC6-E248-A5D1-9B4820FDF23B}">
      <dsp:nvSpPr>
        <dsp:cNvPr id="0" name=""/>
        <dsp:cNvSpPr/>
      </dsp:nvSpPr>
      <dsp:spPr>
        <a:xfrm>
          <a:off x="5513972" y="2244033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Plan</a:t>
          </a:r>
          <a:endParaRPr lang="en-US" sz="1500" kern="1200" dirty="0"/>
        </a:p>
      </dsp:txBody>
      <dsp:txXfrm>
        <a:off x="5513972" y="2244033"/>
        <a:ext cx="1187369" cy="1187369"/>
      </dsp:txXfrm>
    </dsp:sp>
    <dsp:sp modelId="{D118F85E-A788-974E-8AA6-AF25DEDBBD00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4014565"/>
            <a:gd name="adj4" fmla="val 2253555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2167E6-8AF2-1A49-939A-5C07AAABE276}">
      <dsp:nvSpPr>
        <dsp:cNvPr id="0" name=""/>
        <dsp:cNvSpPr/>
      </dsp:nvSpPr>
      <dsp:spPr>
        <a:xfrm>
          <a:off x="3635415" y="3608885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</a:t>
          </a:r>
          <a:endParaRPr lang="en-US" sz="1500" kern="1200" dirty="0"/>
        </a:p>
      </dsp:txBody>
      <dsp:txXfrm>
        <a:off x="3635415" y="3608885"/>
        <a:ext cx="1187369" cy="1187369"/>
      </dsp:txXfrm>
    </dsp:sp>
    <dsp:sp modelId="{D856653A-20C6-8E42-B21F-473334AD4144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8210500"/>
            <a:gd name="adj4" fmla="val 6449491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D1449F-BE41-A645-BB08-50B837F5C1EA}">
      <dsp:nvSpPr>
        <dsp:cNvPr id="0" name=""/>
        <dsp:cNvSpPr/>
      </dsp:nvSpPr>
      <dsp:spPr>
        <a:xfrm>
          <a:off x="1756857" y="2244033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Demonstrate</a:t>
          </a:r>
          <a:endParaRPr lang="en-US" sz="1500" kern="1200" dirty="0"/>
        </a:p>
      </dsp:txBody>
      <dsp:txXfrm>
        <a:off x="1756857" y="2244033"/>
        <a:ext cx="1187369" cy="1187369"/>
      </dsp:txXfrm>
    </dsp:sp>
    <dsp:sp modelId="{1001028B-6772-D449-80E8-EFF47EB3C655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12297704"/>
            <a:gd name="adj4" fmla="val 1077094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D82446-CB5A-9946-B0E7-618D7B97C166}">
      <dsp:nvSpPr>
        <dsp:cNvPr id="0" name=""/>
        <dsp:cNvSpPr/>
      </dsp:nvSpPr>
      <dsp:spPr>
        <a:xfrm>
          <a:off x="2474402" y="35656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Improve</a:t>
          </a:r>
          <a:endParaRPr lang="en-US" sz="1500" kern="1200" dirty="0"/>
        </a:p>
      </dsp:txBody>
      <dsp:txXfrm>
        <a:off x="2474402" y="35656"/>
        <a:ext cx="1187369" cy="1187369"/>
      </dsp:txXfrm>
    </dsp:sp>
    <dsp:sp modelId="{3617504B-3516-D44A-A488-8109CA640410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16865554"/>
            <a:gd name="adj4" fmla="val 1519850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85FFB0-9843-435C-BD4C-A6E6202DB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D1A0B-4EF4-44BD-A2E7-79D83368B9F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5327-9ED5-4A3F-A975-A9F8EE0B8F5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59" tIns="45629" rIns="91259" bIns="45629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85FFB0-9843-435C-BD4C-A6E6202DB7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host\Shared Folders\LinuxDesktop\templates\ppt_image_08110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752975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/>
              <a:t>58th OGC Technical Committee</a:t>
            </a:r>
          </a:p>
          <a:p>
            <a:r>
              <a:rPr lang="en-US"/>
              <a:t>Tysons Corners</a:t>
            </a:r>
          </a:p>
          <a:p>
            <a:r>
              <a:rPr lang="en-US"/>
              <a:t>&lt;Chair name here&gt;</a:t>
            </a:r>
          </a:p>
          <a:p>
            <a:r>
              <a:rPr lang="en-US"/>
              <a:t>October 5, 2006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3388-9E45-405C-A36E-E6AA66409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A54BC-81F2-4F83-8EA7-CFE585B4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F2E2-1B77-4A86-9579-E0EEBC998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9932-0B40-453D-9315-0EB5FA6C7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B692-7617-4AA0-8C4F-6B6C665D9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D26DB-AE8A-4E95-8513-40C736429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3D0BB-35FA-4A13-8980-C58D16099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2F73-C76C-4D47-89D1-9D2BF5B8F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358-6D99-4B9E-8AA1-E9C41A97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319088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95400"/>
            <a:ext cx="84582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-1539875" y="3059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92E5C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D3D34C4-9B29-422E-AE47-0AE8A070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45300" y="6340475"/>
            <a:ext cx="195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0" i="1">
                <a:solidFill>
                  <a:srgbClr val="003399"/>
                </a:solidFill>
              </a:rPr>
              <a:t>Helping the World to Communicate</a:t>
            </a:r>
          </a:p>
          <a:p>
            <a:pPr>
              <a:defRPr/>
            </a:pPr>
            <a:r>
              <a:rPr lang="en-US" sz="900" b="0" i="1">
                <a:solidFill>
                  <a:srgbClr val="003399"/>
                </a:solidFill>
              </a:rPr>
              <a:t>Geographically</a:t>
            </a:r>
          </a:p>
        </p:txBody>
      </p:sp>
      <p:pic>
        <p:nvPicPr>
          <p:cNvPr id="1032" name="Picture 10" descr="hexagons.png                                                   0005D1B2JeffToo                        ABA7815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762000"/>
            <a:ext cx="8839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C:\Documents and Settings\Greg Buehler.JUMBO\Desktop\OGC_Logo_No_Border_Blue_3D.bm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248400"/>
            <a:ext cx="14033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263900" y="6308725"/>
            <a:ext cx="2627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cs typeface="Arial" charset="0"/>
              </a:rPr>
              <a:t>Copyright © 2009 Open Geospatial Consortium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ter.Fitch@csiro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933700" y="6477000"/>
            <a:ext cx="3276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900" b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Copyright © 2009, Open Geospatial Consortium,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85813" y="292893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Surface Water IE Planning Meeting</a:t>
            </a:r>
            <a:br>
              <a:rPr lang="en-US" sz="2800" dirty="0" smtClean="0"/>
            </a:br>
            <a:r>
              <a:rPr lang="en-US" sz="2800" dirty="0" smtClean="0"/>
              <a:t>Current Proposal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8573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ISPRA March 15-18 2010</a:t>
            </a:r>
          </a:p>
          <a:p>
            <a:r>
              <a:rPr lang="en-US" dirty="0" smtClean="0"/>
              <a:t>Hosted at JRC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447800" y="44196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092E5C"/>
              </a:buClr>
            </a:pPr>
            <a:endParaRPr lang="en-US" sz="2000" b="0" dirty="0">
              <a:solidFill>
                <a:srgbClr val="092E5C"/>
              </a:solidFill>
              <a:latin typeface="Arial" pitchFamily="34" charset="0"/>
            </a:endParaRP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spAutoFit/>
          </a:bodyPr>
          <a:lstStyle/>
          <a:p>
            <a:endParaRPr lang="en-AU"/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spAutoFit/>
          </a:bodyPr>
          <a:lstStyle/>
          <a:p>
            <a:endParaRPr lang="en-AU"/>
          </a:p>
        </p:txBody>
      </p:sp>
      <p:sp>
        <p:nvSpPr>
          <p:cNvPr id="3082" name="Rectangle 22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4" name="Rectangle 31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5" name="Rectangle 32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7" name="Rectangle 41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8" name="Rectangle 4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9" name="Rectangle 4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0" name="Rectangle 52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1" name="Rectangle 5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2" name="Rectangle 5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3" name="Rectangle 5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4" name="Rectangle 63"/>
          <p:cNvSpPr>
            <a:spLocks noChangeArrowheads="1"/>
          </p:cNvSpPr>
          <p:nvPr/>
        </p:nvSpPr>
        <p:spPr bwMode="auto">
          <a:xfrm>
            <a:off x="0" y="407828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5" name="Rectangle 6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6" name="Rectangle 6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with:</a:t>
            </a:r>
          </a:p>
          <a:p>
            <a:pPr lvl="1"/>
            <a:r>
              <a:rPr lang="en-US" dirty="0" smtClean="0"/>
              <a:t> a need,</a:t>
            </a:r>
          </a:p>
          <a:p>
            <a:pPr lvl="1"/>
            <a:r>
              <a:rPr lang="en-US" dirty="0" smtClean="0"/>
              <a:t> existing effort planned in that area,</a:t>
            </a:r>
          </a:p>
          <a:p>
            <a:pPr lvl="1"/>
            <a:r>
              <a:rPr lang="en-US" dirty="0" smtClean="0"/>
              <a:t>flexibility to commit resources</a:t>
            </a:r>
          </a:p>
          <a:p>
            <a:r>
              <a:rPr lang="en-US" dirty="0" smtClean="0"/>
              <a:t>Clear goals and scope with focus on a particular interoperability issue.</a:t>
            </a:r>
          </a:p>
          <a:p>
            <a:r>
              <a:rPr lang="en-US" dirty="0" smtClean="0"/>
              <a:t>Defined period (6-12 months)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GW-IE Lessons Learned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Quarterly milestones appropriate and necessary</a:t>
            </a:r>
          </a:p>
          <a:p>
            <a:r>
              <a:rPr lang="en-US" dirty="0" smtClean="0"/>
              <a:t>Monthly scoping calls work but need to be carefully managed</a:t>
            </a:r>
          </a:p>
          <a:p>
            <a:r>
              <a:rPr lang="en-US" dirty="0" smtClean="0"/>
              <a:t>Informal &amp; direct technical exchange between monthly scoping calls mandatory</a:t>
            </a:r>
          </a:p>
          <a:p>
            <a:r>
              <a:rPr lang="en-US" dirty="0" smtClean="0"/>
              <a:t>Still need efficient process to communicate out to </a:t>
            </a:r>
            <a:r>
              <a:rPr lang="en-US" dirty="0" err="1" smtClean="0"/>
              <a:t>SWGs</a:t>
            </a:r>
            <a:endParaRPr lang="en-US" dirty="0" smtClean="0"/>
          </a:p>
          <a:p>
            <a:r>
              <a:rPr lang="en-US" dirty="0" smtClean="0"/>
              <a:t>Testing of other areas of OGC stack equally important to IE and </a:t>
            </a:r>
            <a:r>
              <a:rPr lang="en-US" dirty="0" err="1" smtClean="0"/>
              <a:t>HydroWG</a:t>
            </a:r>
            <a:r>
              <a:rPr lang="en-US" dirty="0" smtClean="0"/>
              <a:t> (besides WaterML2 and SOS) (i.e. GWML via WFS, WMS </a:t>
            </a:r>
            <a:r>
              <a:rPr lang="en-US" dirty="0" err="1" smtClean="0"/>
              <a:t>getFeatureInfo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Custom SOS servers mandatory for testing the evolving </a:t>
            </a:r>
            <a:r>
              <a:rPr lang="en-US" dirty="0" err="1" smtClean="0"/>
              <a:t>standard(s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GW-IE Lessons Learned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– (1) Data Providers, (2) Schema &amp; Services Design and (3) Client Development is good.</a:t>
            </a:r>
          </a:p>
          <a:p>
            <a:r>
              <a:rPr lang="en-US" dirty="0" smtClean="0"/>
              <a:t>Coordinating North America, Europe and Australia telecon leaves few good time options</a:t>
            </a:r>
          </a:p>
          <a:p>
            <a:r>
              <a:rPr lang="en-US" dirty="0" smtClean="0"/>
              <a:t>Cross-border test case is interesting and politically useful but not mandatory for evolving requirements, prototyping, testing and validation </a:t>
            </a:r>
          </a:p>
          <a:p>
            <a:r>
              <a:rPr lang="en-US" dirty="0" smtClean="0"/>
              <a:t>Need proper coverage of integration use cases implemented in test clients to validate IE</a:t>
            </a:r>
          </a:p>
          <a:p>
            <a:r>
              <a:rPr lang="en-US" dirty="0" smtClean="0"/>
              <a:t>In GW IE, using an existing and well specified client makes for very effective IE 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IE - Discuss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and complement the work already underway in GW IE</a:t>
            </a:r>
          </a:p>
          <a:p>
            <a:pPr lvl="1"/>
            <a:r>
              <a:rPr lang="en-US" dirty="0" smtClean="0"/>
              <a:t>Further develop WaterML2.0 for surface water</a:t>
            </a:r>
          </a:p>
          <a:p>
            <a:r>
              <a:rPr lang="en-US" dirty="0" smtClean="0"/>
              <a:t>Test compatibility of WaterML 2.0 with existing participants infrastructure.</a:t>
            </a:r>
          </a:p>
          <a:p>
            <a:r>
              <a:rPr lang="en-US" dirty="0" smtClean="0"/>
              <a:t>Advance exchange of surface water data between Germany and France in the cross-border area of the Rhine/</a:t>
            </a:r>
            <a:r>
              <a:rPr lang="en-US" dirty="0" err="1" smtClean="0"/>
              <a:t>Rhin</a:t>
            </a:r>
            <a:r>
              <a:rPr lang="en-US" dirty="0" smtClean="0"/>
              <a:t> river.</a:t>
            </a:r>
          </a:p>
          <a:p>
            <a:r>
              <a:rPr lang="en-US" dirty="0" smtClean="0"/>
              <a:t>Advance exchange of surface water data between Mexico and USA in the cross-border area of xx.</a:t>
            </a:r>
          </a:p>
          <a:p>
            <a:r>
              <a:rPr lang="en-US" dirty="0" smtClean="0"/>
              <a:t>The data will be served by all participants using WaterML 2.0 and OGC services (SOS, WFS, WMS).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72390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b="0">
                <a:solidFill>
                  <a:srgbClr val="092E5C"/>
                </a:solidFill>
                <a:latin typeface="+mn-lt"/>
              </a:rPr>
              <a:t>Copyright © 2008, Open Geospatial Consortium, Inc.,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IE -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Commence evaluation of potential hydro-feature models</a:t>
            </a:r>
          </a:p>
          <a:p>
            <a:pPr lvl="1"/>
            <a:r>
              <a:rPr lang="en-US" dirty="0" smtClean="0"/>
              <a:t>Need for a feature model for the IE</a:t>
            </a:r>
          </a:p>
          <a:p>
            <a:r>
              <a:rPr lang="en-US" dirty="0" smtClean="0"/>
              <a:t>Commence evaluation of vocabularies for use in </a:t>
            </a:r>
            <a:r>
              <a:rPr lang="en-US" dirty="0" smtClean="0"/>
              <a:t>IE</a:t>
            </a:r>
          </a:p>
          <a:p>
            <a:pPr lvl="1"/>
            <a:r>
              <a:rPr lang="en-US" dirty="0" smtClean="0"/>
              <a:t>Possibly put off to quality</a:t>
            </a:r>
            <a:endParaRPr lang="en-US" dirty="0" smtClean="0"/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-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Model – WaterML2.0 </a:t>
            </a:r>
          </a:p>
          <a:p>
            <a:pPr lvl="1"/>
            <a:r>
              <a:rPr lang="en-US" dirty="0" smtClean="0"/>
              <a:t>Tested with surface water observations</a:t>
            </a:r>
            <a:endParaRPr lang="en-US" dirty="0" smtClean="0"/>
          </a:p>
          <a:p>
            <a:pPr lvl="2"/>
            <a:r>
              <a:rPr lang="en-US" dirty="0" smtClean="0"/>
              <a:t>Stage, Flow </a:t>
            </a:r>
            <a:r>
              <a:rPr lang="en-US" dirty="0" smtClean="0"/>
              <a:t>and Discharge</a:t>
            </a:r>
          </a:p>
          <a:p>
            <a:pPr lvl="2"/>
            <a:r>
              <a:rPr lang="en-US" dirty="0" smtClean="0"/>
              <a:t>Quality codes and missing values</a:t>
            </a:r>
          </a:p>
          <a:p>
            <a:r>
              <a:rPr lang="en-US" dirty="0" smtClean="0"/>
              <a:t>Feature Model</a:t>
            </a:r>
          </a:p>
          <a:p>
            <a:pPr lvl="1"/>
            <a:r>
              <a:rPr lang="en-US" dirty="0" smtClean="0"/>
              <a:t>We need one</a:t>
            </a:r>
            <a:r>
              <a:rPr lang="en-US" dirty="0" smtClean="0"/>
              <a:t>!</a:t>
            </a:r>
          </a:p>
          <a:p>
            <a:pPr lvl="2">
              <a:buNone/>
            </a:pPr>
            <a:r>
              <a:rPr lang="en-US" dirty="0" smtClean="0"/>
              <a:t>-Test more that one feature model</a:t>
            </a:r>
            <a:endParaRPr lang="en-US" dirty="0" smtClean="0"/>
          </a:p>
          <a:p>
            <a:r>
              <a:rPr lang="en-US" dirty="0" smtClean="0"/>
              <a:t>Vocabularies – which to use</a:t>
            </a:r>
          </a:p>
          <a:p>
            <a:pPr lvl="1"/>
            <a:r>
              <a:rPr lang="en-US" dirty="0" smtClean="0"/>
              <a:t>Phenomena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Tasks-Getting down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use case – by </a:t>
            </a:r>
            <a:r>
              <a:rPr lang="en-US" dirty="0" err="1" smtClean="0"/>
              <a:t>ppt</a:t>
            </a:r>
            <a:endParaRPr lang="en-US" dirty="0" smtClean="0"/>
          </a:p>
          <a:p>
            <a:r>
              <a:rPr lang="en-US" dirty="0" smtClean="0"/>
              <a:t>Confirm Initiators – edit document</a:t>
            </a:r>
          </a:p>
          <a:p>
            <a:r>
              <a:rPr lang="en-US" dirty="0" smtClean="0"/>
              <a:t>Confirm Technical leads</a:t>
            </a:r>
          </a:p>
          <a:p>
            <a:r>
              <a:rPr lang="en-US" dirty="0" smtClean="0"/>
              <a:t>Confirm tasks</a:t>
            </a:r>
          </a:p>
          <a:p>
            <a:r>
              <a:rPr lang="en-US" dirty="0" smtClean="0"/>
              <a:t>Enter details of your </a:t>
            </a:r>
            <a:r>
              <a:rPr lang="en-US" dirty="0" err="1" smtClean="0"/>
              <a:t>organisation</a:t>
            </a:r>
            <a:r>
              <a:rPr lang="en-US" dirty="0" smtClean="0"/>
              <a:t> into the plan.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-Discuss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discovery via web map and data download</a:t>
            </a:r>
          </a:p>
          <a:p>
            <a:r>
              <a:rPr lang="en-US" dirty="0" smtClean="0"/>
              <a:t>Data discovery via web map and Time series </a:t>
            </a:r>
            <a:r>
              <a:rPr lang="en-US" dirty="0" err="1" smtClean="0"/>
              <a:t>visualisation</a:t>
            </a:r>
            <a:r>
              <a:rPr lang="en-US" dirty="0" smtClean="0"/>
              <a:t> via web </a:t>
            </a:r>
            <a:r>
              <a:rPr lang="en-US" dirty="0" err="1" smtClean="0"/>
              <a:t>sparklines</a:t>
            </a:r>
            <a:r>
              <a:rPr lang="en-US" dirty="0" smtClean="0"/>
              <a:t> or charts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Discover and download data suitable for use in a stream flow forecasting.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Confirm-Initiators, Technical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- edit document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Considerable interest in Hydro-DWG meetings for surface water IE (Boston and Darmstadt)</a:t>
            </a:r>
          </a:p>
          <a:p>
            <a:r>
              <a:rPr lang="en-US" dirty="0" smtClean="0"/>
              <a:t>At Mountain View, CSIRO volunteered to co-ordinate proposal for IE.</a:t>
            </a:r>
          </a:p>
          <a:p>
            <a:r>
              <a:rPr lang="en-US" dirty="0" smtClean="0"/>
              <a:t>Call for expressions of interest 15 December 2009</a:t>
            </a:r>
          </a:p>
          <a:p>
            <a:r>
              <a:rPr lang="en-US" dirty="0" smtClean="0"/>
              <a:t>Collation of expressions 31 January 2010</a:t>
            </a:r>
          </a:p>
          <a:p>
            <a:r>
              <a:rPr lang="en-US" dirty="0" smtClean="0"/>
              <a:t>Circulation of possible IE for comment February 17, no comments received.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Tasks-Getting down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use case – by </a:t>
            </a:r>
            <a:r>
              <a:rPr lang="en-US" dirty="0" err="1" smtClean="0"/>
              <a:t>ppt</a:t>
            </a:r>
            <a:r>
              <a:rPr lang="en-US" dirty="0" smtClean="0"/>
              <a:t>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Initiators – edit document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Technical leads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tasks</a:t>
            </a:r>
          </a:p>
          <a:p>
            <a:r>
              <a:rPr lang="en-US" dirty="0" smtClean="0"/>
              <a:t>Enter details of your </a:t>
            </a:r>
            <a:r>
              <a:rPr lang="en-US" dirty="0" err="1" smtClean="0"/>
              <a:t>organisation</a:t>
            </a:r>
            <a:r>
              <a:rPr lang="en-US" dirty="0" smtClean="0"/>
              <a:t> into the plan.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Discuss/Edit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WaterML 2.0</a:t>
            </a:r>
          </a:p>
          <a:p>
            <a:r>
              <a:rPr lang="en-US" dirty="0" err="1" smtClean="0"/>
              <a:t>FeatureModel</a:t>
            </a:r>
            <a:endParaRPr lang="en-US" dirty="0" smtClean="0"/>
          </a:p>
          <a:p>
            <a:r>
              <a:rPr lang="en-US" dirty="0" smtClean="0"/>
              <a:t>Vocabularies</a:t>
            </a:r>
          </a:p>
          <a:p>
            <a:r>
              <a:rPr lang="en-US" dirty="0" smtClean="0"/>
              <a:t>SOS instances</a:t>
            </a:r>
          </a:p>
          <a:p>
            <a:r>
              <a:rPr lang="en-US" dirty="0" smtClean="0"/>
              <a:t>WFS instances</a:t>
            </a:r>
          </a:p>
          <a:p>
            <a:r>
              <a:rPr lang="en-US" dirty="0" smtClean="0"/>
              <a:t>Clients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Milestones-Discuss/Edit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 off June 2010</a:t>
            </a:r>
          </a:p>
          <a:p>
            <a:r>
              <a:rPr lang="en-US" dirty="0" smtClean="0"/>
              <a:t>Milestone 1 September </a:t>
            </a:r>
          </a:p>
          <a:p>
            <a:r>
              <a:rPr lang="en-US" dirty="0" smtClean="0"/>
              <a:t>Milestone 2 September </a:t>
            </a:r>
          </a:p>
          <a:p>
            <a:r>
              <a:rPr lang="en-US" dirty="0" smtClean="0"/>
              <a:t>Milestone 3 September </a:t>
            </a:r>
          </a:p>
          <a:p>
            <a:r>
              <a:rPr lang="en-US" dirty="0" smtClean="0"/>
              <a:t>Milestone 4 September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 bwMode="auto">
          <a:xfrm>
            <a:off x="2819400" y="1981200"/>
            <a:ext cx="3200400" cy="3276600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577823" cy="49288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OGC IE Start-Up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description of the technical </a:t>
            </a:r>
            <a:r>
              <a:rPr lang="en-US" dirty="0" err="1" smtClean="0"/>
              <a:t>objective(s</a:t>
            </a:r>
            <a:r>
              <a:rPr lang="en-US" dirty="0" smtClean="0"/>
              <a:t>) of the IE. </a:t>
            </a:r>
          </a:p>
          <a:p>
            <a:r>
              <a:rPr lang="en-US" dirty="0" smtClean="0"/>
              <a:t>A description of the technical approach. </a:t>
            </a:r>
          </a:p>
          <a:p>
            <a:r>
              <a:rPr lang="en-US" dirty="0" smtClean="0"/>
              <a:t>A description of the technical deliverables of the IE. </a:t>
            </a:r>
          </a:p>
          <a:p>
            <a:r>
              <a:rPr lang="en-US" dirty="0" smtClean="0"/>
              <a:t>An overall schedule for the IE. The schedule must indicate the following dates:</a:t>
            </a:r>
          </a:p>
          <a:p>
            <a:pPr lvl="1"/>
            <a:r>
              <a:rPr lang="en-US" dirty="0" smtClean="0"/>
              <a:t>Planned kickoff date  (execution start date), </a:t>
            </a:r>
          </a:p>
          <a:p>
            <a:pPr lvl="1"/>
            <a:r>
              <a:rPr lang="en-US" dirty="0" smtClean="0"/>
              <a:t>Planned execution end date, </a:t>
            </a:r>
          </a:p>
          <a:p>
            <a:pPr lvl="1"/>
            <a:r>
              <a:rPr lang="en-US" dirty="0" smtClean="0"/>
              <a:t>Other milestone dates as defined by the IE Team.</a:t>
            </a:r>
          </a:p>
          <a:p>
            <a:r>
              <a:rPr lang="en-US" dirty="0" smtClean="0"/>
              <a:t>A resource plan.  </a:t>
            </a:r>
          </a:p>
          <a:p>
            <a:r>
              <a:rPr lang="en-US" dirty="0" smtClean="0"/>
              <a:t>Requirements for Participation. </a:t>
            </a:r>
          </a:p>
          <a:p>
            <a:r>
              <a:rPr lang="en-US" dirty="0" smtClean="0"/>
              <a:t>Statement as to whether the IE will be open to non-OGC member observers.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summary of the content of the Activity Plan.</a:t>
            </a:r>
          </a:p>
          <a:p>
            <a:r>
              <a:rPr lang="en-US" dirty="0" smtClean="0"/>
              <a:t>An explicit statement of the Requirements for Participation.</a:t>
            </a:r>
          </a:p>
          <a:p>
            <a:r>
              <a:rPr lang="en-US" dirty="0" smtClean="0"/>
              <a:t>The overall schedule (most importantly the Kickoff date).</a:t>
            </a:r>
          </a:p>
          <a:p>
            <a:r>
              <a:rPr lang="en-US" dirty="0" smtClean="0"/>
              <a:t>The Kickoff meeting location and logistical information (or references to an on-line version of this information).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Confirmation of plans and contributions ISPRA meeting March – early April (4 weeks)</a:t>
            </a:r>
          </a:p>
          <a:p>
            <a:r>
              <a:rPr lang="en-US" dirty="0" smtClean="0"/>
              <a:t>Submit startup pack to OAB – mid April </a:t>
            </a:r>
          </a:p>
          <a:p>
            <a:r>
              <a:rPr lang="en-US" dirty="0" smtClean="0"/>
              <a:t>2 week period of comment – mid April</a:t>
            </a:r>
          </a:p>
          <a:p>
            <a:r>
              <a:rPr lang="en-US" dirty="0" smtClean="0"/>
              <a:t>OAB approval – late April</a:t>
            </a:r>
          </a:p>
          <a:p>
            <a:r>
              <a:rPr lang="en-US" dirty="0" smtClean="0"/>
              <a:t>Announcement of IE - May</a:t>
            </a:r>
          </a:p>
          <a:p>
            <a:r>
              <a:rPr lang="en-US" dirty="0" smtClean="0"/>
              <a:t>30 day period, for organizations to respond to announcement</a:t>
            </a:r>
          </a:p>
          <a:p>
            <a:r>
              <a:rPr lang="en-US" dirty="0" smtClean="0"/>
              <a:t>Kick Off – Target June 14 Silver Springs OGC TC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– telecon</a:t>
            </a:r>
          </a:p>
          <a:p>
            <a:r>
              <a:rPr lang="en-US" dirty="0" smtClean="0"/>
              <a:t>How frequently over the next 4 weeks?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Fitch</a:t>
            </a:r>
          </a:p>
          <a:p>
            <a:r>
              <a:rPr lang="en-US" dirty="0" smtClean="0">
                <a:hlinkClick r:id="rId2"/>
              </a:rPr>
              <a:t>Peter.Fitch@csiro.au</a:t>
            </a:r>
            <a:endParaRPr lang="en-US" dirty="0" smtClean="0"/>
          </a:p>
          <a:p>
            <a:r>
              <a:rPr lang="en-US" dirty="0" smtClean="0"/>
              <a:t>Wiki </a:t>
            </a:r>
            <a:r>
              <a:rPr lang="en-US" dirty="0" err="1" smtClean="0"/>
              <a:t>http://external.opengis.org/twiki_public/bin/view/HydrologyDWG/SurfacewaterInteroperabilityExperiment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Interest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458200" cy="513079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for 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IOW-</a:t>
                      </a:r>
                      <a:r>
                        <a:rPr lang="en-US" dirty="0" err="1" smtClean="0"/>
                        <a:t>Sandre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border quality/quantity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and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52° 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implementations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Catchment oriented approach/ cross border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and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CUAHSI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US/Mexico border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  <a:r>
                        <a:rPr lang="en-US" baseline="0" dirty="0" smtClean="0"/>
                        <a:t> feasibility/suitability of service definitions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 and provide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CSIRO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of WaterML2.0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IMTA (Mexican Institute</a:t>
                      </a:r>
                      <a:r>
                        <a:rPr lang="en-US" baseline="0" dirty="0" smtClean="0"/>
                        <a:t> of Water Technology)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and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295400"/>
          <a:ext cx="8458200" cy="47990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ounded Rectangle 15"/>
          <p:cNvSpPr/>
          <p:nvPr/>
        </p:nvSpPr>
        <p:spPr bwMode="auto">
          <a:xfrm>
            <a:off x="3352800" y="2514600"/>
            <a:ext cx="2438400" cy="1828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Development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934200" y="914400"/>
            <a:ext cx="1676400" cy="929640"/>
          </a:xfrm>
          <a:prstGeom prst="wedgeRoundRectCallout">
            <a:avLst>
              <a:gd name="adj1" fmla="val -89077"/>
              <a:gd name="adj2" fmla="val 6454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Hydro-DWG </a:t>
            </a:r>
            <a:r>
              <a:rPr lang="en-US" sz="1400" dirty="0" err="1" smtClean="0"/>
              <a:t>workplan</a:t>
            </a:r>
            <a:r>
              <a:rPr lang="en-US" sz="1400" dirty="0" smtClean="0"/>
              <a:t> priority</a:t>
            </a:r>
            <a:endParaRPr lang="en-US" sz="14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162800" y="2819400"/>
            <a:ext cx="1676400" cy="929640"/>
          </a:xfrm>
          <a:prstGeom prst="wedgeRoundRectCallout">
            <a:avLst>
              <a:gd name="adj1" fmla="val -89077"/>
              <a:gd name="adj2" fmla="val 6454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Develop</a:t>
            </a:r>
          </a:p>
          <a:p>
            <a:pPr algn="ctr"/>
            <a:r>
              <a:rPr lang="en-US" sz="1400" dirty="0" smtClean="0"/>
              <a:t>IE</a:t>
            </a:r>
            <a:endParaRPr lang="en-US" sz="14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19800" y="5105400"/>
            <a:ext cx="1676400" cy="929640"/>
          </a:xfrm>
          <a:prstGeom prst="wedgeRoundRectCallout">
            <a:avLst>
              <a:gd name="adj1" fmla="val -116956"/>
              <a:gd name="adj2" fmla="val 2245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Complete</a:t>
            </a:r>
          </a:p>
          <a:p>
            <a:pPr algn="ctr"/>
            <a:r>
              <a:rPr lang="en-US" sz="1400" dirty="0" smtClean="0"/>
              <a:t>IE</a:t>
            </a:r>
            <a:endParaRPr lang="en-US" sz="14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09600" y="2819400"/>
            <a:ext cx="1676400" cy="929640"/>
          </a:xfrm>
          <a:prstGeom prst="wedgeRoundRectCallout">
            <a:avLst>
              <a:gd name="adj1" fmla="val 49105"/>
              <a:gd name="adj2" fmla="val 6781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Conclude IE</a:t>
            </a:r>
          </a:p>
          <a:p>
            <a:pPr algn="ctr"/>
            <a:r>
              <a:rPr lang="en-US" sz="1400" dirty="0" smtClean="0"/>
              <a:t>Demonstration</a:t>
            </a:r>
            <a:endParaRPr lang="en-US" sz="14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219200" y="990600"/>
            <a:ext cx="1676400" cy="929640"/>
          </a:xfrm>
          <a:prstGeom prst="wedgeRoundRectCallout">
            <a:avLst>
              <a:gd name="adj1" fmla="val 49105"/>
              <a:gd name="adj2" fmla="val 6781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Feedback to standards and services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2743200"/>
            <a:ext cx="203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Observation Model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200400"/>
            <a:ext cx="1575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Feature Model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3733800"/>
            <a:ext cx="1459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Vocabularies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 bwMode="auto">
          <a:xfrm rot="18298857">
            <a:off x="4840394" y="2334564"/>
            <a:ext cx="609600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3241335">
            <a:off x="3471959" y="2333105"/>
            <a:ext cx="609600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Water IE Scope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use/cases? –Discussion shortly</a:t>
            </a:r>
          </a:p>
          <a:p>
            <a:r>
              <a:rPr lang="en-US" dirty="0" smtClean="0"/>
              <a:t>Time Series of Observations</a:t>
            </a:r>
          </a:p>
          <a:p>
            <a:pPr lvl="1"/>
            <a:r>
              <a:rPr lang="en-US" dirty="0" smtClean="0"/>
              <a:t>Instantaneous Water level and discharge? – Discussion now</a:t>
            </a:r>
          </a:p>
          <a:p>
            <a:r>
              <a:rPr lang="en-US" dirty="0" smtClean="0"/>
              <a:t>Feature Model? </a:t>
            </a:r>
          </a:p>
          <a:p>
            <a:r>
              <a:rPr lang="en-US" dirty="0" smtClean="0"/>
              <a:t>Vocabularies</a:t>
            </a:r>
          </a:p>
          <a:p>
            <a:pPr lvl="1"/>
            <a:r>
              <a:rPr lang="en-US" dirty="0" smtClean="0"/>
              <a:t>Units?</a:t>
            </a:r>
          </a:p>
          <a:p>
            <a:pPr lvl="1"/>
            <a:r>
              <a:rPr lang="en-US" dirty="0" smtClean="0"/>
              <a:t>Phenomena?</a:t>
            </a:r>
          </a:p>
          <a:p>
            <a:r>
              <a:rPr lang="en-US" dirty="0" smtClean="0"/>
              <a:t>Quality codes and Missing values?</a:t>
            </a:r>
          </a:p>
          <a:p>
            <a:r>
              <a:rPr lang="en-US" dirty="0" smtClean="0"/>
              <a:t>Metrics and tests for transfer efficiency?</a:t>
            </a:r>
          </a:p>
          <a:p>
            <a:r>
              <a:rPr lang="en-US" dirty="0" smtClean="0"/>
              <a:t>Tooling?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familiarity with OGC standards and implantations</a:t>
            </a:r>
          </a:p>
          <a:p>
            <a:r>
              <a:rPr lang="en-US" dirty="0" smtClean="0"/>
              <a:t>Tooling for delivery of WaterML 2</a:t>
            </a:r>
          </a:p>
          <a:p>
            <a:r>
              <a:rPr lang="en-US" dirty="0" smtClean="0"/>
              <a:t>Infrastructure installed and operating</a:t>
            </a:r>
          </a:p>
          <a:p>
            <a:r>
              <a:rPr lang="en-US" dirty="0" smtClean="0"/>
              <a:t>Further progress on the inter-operation between hydrological information systems.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295400"/>
          <a:ext cx="8458200" cy="47990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267200"/>
            <a:ext cx="1460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2010-June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895600"/>
            <a:ext cx="1460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2011-June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267200"/>
            <a:ext cx="74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 2012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? WaterML2.0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13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WFS, WPS WaterML2.0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WFS, WPS, WMS WaterML2.0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Finalise proposal</a:t>
            </a:r>
          </a:p>
          <a:p>
            <a:r>
              <a:rPr lang="en-US" dirty="0" smtClean="0"/>
              <a:t>Prepare startup pack</a:t>
            </a:r>
          </a:p>
          <a:p>
            <a:r>
              <a:rPr lang="en-US" dirty="0" smtClean="0"/>
              <a:t>Submit to OAB</a:t>
            </a:r>
          </a:p>
          <a:p>
            <a:r>
              <a:rPr lang="en-US" dirty="0" smtClean="0"/>
              <a:t>Organise press release</a:t>
            </a:r>
          </a:p>
          <a:p>
            <a:r>
              <a:rPr lang="en-US" dirty="0" err="1" smtClean="0"/>
              <a:t>Organisations</a:t>
            </a:r>
            <a:r>
              <a:rPr lang="en-US" dirty="0" smtClean="0"/>
              <a:t> to submit participation letters</a:t>
            </a:r>
          </a:p>
          <a:p>
            <a:r>
              <a:rPr lang="en-US" dirty="0" smtClean="0"/>
              <a:t>Kick Off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OGC Hydro-DWG</a:t>
            </a:r>
            <a:br>
              <a:rPr lang="en-US" dirty="0" smtClean="0"/>
            </a:br>
            <a:r>
              <a:rPr lang="en-US" dirty="0" smtClean="0"/>
              <a:t>Surface Water IE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 18 March</a:t>
            </a:r>
          </a:p>
          <a:p>
            <a:r>
              <a:rPr lang="en-US" dirty="0" smtClean="0"/>
              <a:t>JRC – ISPRA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What makes a good IE</a:t>
            </a:r>
          </a:p>
          <a:p>
            <a:r>
              <a:rPr lang="en-US" dirty="0" smtClean="0"/>
              <a:t>Agree on main aims of IE</a:t>
            </a:r>
          </a:p>
          <a:p>
            <a:pPr lvl="1"/>
            <a:r>
              <a:rPr lang="en-US" dirty="0" smtClean="0"/>
              <a:t>Discussion + identify use cases</a:t>
            </a:r>
          </a:p>
          <a:p>
            <a:pPr lvl="1"/>
            <a:r>
              <a:rPr lang="en-US" dirty="0" smtClean="0"/>
              <a:t>Scope</a:t>
            </a:r>
          </a:p>
          <a:p>
            <a:r>
              <a:rPr lang="en-US" dirty="0" smtClean="0"/>
              <a:t>Individual organization aims and contributions</a:t>
            </a:r>
          </a:p>
          <a:p>
            <a:pPr lvl="1"/>
            <a:r>
              <a:rPr lang="en-US" dirty="0" smtClean="0"/>
              <a:t>Discussion </a:t>
            </a:r>
          </a:p>
          <a:p>
            <a:pPr lvl="1"/>
            <a:r>
              <a:rPr lang="en-US" dirty="0" smtClean="0"/>
              <a:t>Update work-plan</a:t>
            </a:r>
          </a:p>
          <a:p>
            <a:r>
              <a:rPr lang="en-US" dirty="0" smtClean="0"/>
              <a:t>Define process for finalizing planning</a:t>
            </a:r>
          </a:p>
          <a:p>
            <a:r>
              <a:rPr lang="en-US" dirty="0" smtClean="0"/>
              <a:t>Next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OGC constraints on IE’s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an interoperability issue relevant to the OGC and the DWG</a:t>
            </a:r>
          </a:p>
          <a:p>
            <a:r>
              <a:rPr lang="en-US" dirty="0" smtClean="0"/>
              <a:t>Be completed in a reasonable timeframe ~4-6 months</a:t>
            </a:r>
          </a:p>
          <a:p>
            <a:r>
              <a:rPr lang="en-US" dirty="0" smtClean="0"/>
              <a:t>Share the results with all members of the OGC</a:t>
            </a:r>
          </a:p>
          <a:p>
            <a:r>
              <a:rPr lang="en-US" dirty="0" smtClean="0"/>
              <a:t>Participants shall not be paid for contribution (i.e. the contributions are all in kind)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11111</TotalTime>
  <Words>1261</Words>
  <Application>Microsoft Macintosh PowerPoint</Application>
  <PresentationFormat>On-screen Show (4:3)</PresentationFormat>
  <Paragraphs>233</Paragraphs>
  <Slides>31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Surface Water IE Planning Meeting Current Proposal</vt:lpstr>
      <vt:lpstr>History so far…</vt:lpstr>
      <vt:lpstr>Summary of Interest</vt:lpstr>
      <vt:lpstr>Additional Outcomes</vt:lpstr>
      <vt:lpstr>Broader Planning</vt:lpstr>
      <vt:lpstr>To Do</vt:lpstr>
      <vt:lpstr>OGC Hydro-DWG Surface Water IE Planning</vt:lpstr>
      <vt:lpstr>Agenda</vt:lpstr>
      <vt:lpstr>Some OGC constraints on IE’s</vt:lpstr>
      <vt:lpstr>What makes a good IE</vt:lpstr>
      <vt:lpstr>GW-IE Lessons Learned</vt:lpstr>
      <vt:lpstr>GW-IE Lessons Learned</vt:lpstr>
      <vt:lpstr>Objectives of IE - Discuss</vt:lpstr>
      <vt:lpstr>Objectives of IE - Discuss</vt:lpstr>
      <vt:lpstr>Scope - Discuss</vt:lpstr>
      <vt:lpstr>Tasks-Getting down to work</vt:lpstr>
      <vt:lpstr>Use Cases -Discuss</vt:lpstr>
      <vt:lpstr>Use Cases?</vt:lpstr>
      <vt:lpstr>Confirm-Initiators, Technical Leads</vt:lpstr>
      <vt:lpstr>Tasks-Getting down to work</vt:lpstr>
      <vt:lpstr>Components Discuss/Edit</vt:lpstr>
      <vt:lpstr>Milestones-Discuss/Edit</vt:lpstr>
      <vt:lpstr>Thank You </vt:lpstr>
      <vt:lpstr>OGC IE Start-Up Process</vt:lpstr>
      <vt:lpstr>Startup Pack</vt:lpstr>
      <vt:lpstr>Press Release</vt:lpstr>
      <vt:lpstr>Timetable</vt:lpstr>
      <vt:lpstr>Next Meeting</vt:lpstr>
      <vt:lpstr>Thanks</vt:lpstr>
      <vt:lpstr>Iterative Development</vt:lpstr>
      <vt:lpstr>Surface Water IE Scope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[Working Group Title]</dc:title>
  <dc:creator>Greg Buehler</dc:creator>
  <cp:lastModifiedBy>Peter</cp:lastModifiedBy>
  <cp:revision>85</cp:revision>
  <dcterms:created xsi:type="dcterms:W3CDTF">2010-03-18T07:55:26Z</dcterms:created>
  <dcterms:modified xsi:type="dcterms:W3CDTF">2010-03-18T10:52:42Z</dcterms:modified>
</cp:coreProperties>
</file>