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slideLayouts/slideLayout3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4.xml" ContentType="application/vnd.openxmlformats-officedocument.presentationml.slide+xml"/>
  <Override PartName="/ppt/diagrams/drawing5.xml" ContentType="application/vnd.ms-office.drawingml.diagramDrawing+xml"/>
  <Override PartName="/ppt/slides/slide20.xml" ContentType="application/vnd.openxmlformats-officedocument.presentationml.slide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layout3.xml" ContentType="application/vnd.openxmlformats-officedocument.drawingml.diagramLayout+xml"/>
  <Override PartName="/ppt/slideLayouts/slideLayout4.xml" ContentType="application/vnd.openxmlformats-officedocument.presentationml.slideLayout+xml"/>
  <Override PartName="/ppt/diagrams/quickStyle3.xml" ContentType="application/vnd.openxmlformats-officedocument.drawingml.diagramStyl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71" r:id="rId3"/>
    <p:sldId id="272" r:id="rId4"/>
    <p:sldId id="278" r:id="rId5"/>
    <p:sldId id="276" r:id="rId6"/>
    <p:sldId id="279" r:id="rId7"/>
    <p:sldId id="277" r:id="rId8"/>
    <p:sldId id="258" r:id="rId9"/>
    <p:sldId id="257" r:id="rId10"/>
    <p:sldId id="275" r:id="rId11"/>
    <p:sldId id="273" r:id="rId12"/>
    <p:sldId id="274" r:id="rId13"/>
    <p:sldId id="259" r:id="rId14"/>
    <p:sldId id="261" r:id="rId15"/>
    <p:sldId id="260" r:id="rId16"/>
    <p:sldId id="263" r:id="rId17"/>
    <p:sldId id="262" r:id="rId18"/>
    <p:sldId id="264" r:id="rId19"/>
    <p:sldId id="265" r:id="rId20"/>
    <p:sldId id="268" r:id="rId21"/>
    <p:sldId id="269" r:id="rId22"/>
    <p:sldId id="266" r:id="rId23"/>
    <p:sldId id="267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17" d="100"/>
          <a:sy n="117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995976B-0442-8444-8101-B928131A10E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C4420-A6D7-3742-955B-335619612DC3}">
      <dgm:prSet phldrT="[Text]"/>
      <dgm:spPr/>
      <dgm:t>
        <a:bodyPr/>
        <a:lstStyle/>
        <a:p>
          <a:r>
            <a:rPr lang="en-US" dirty="0" smtClean="0"/>
            <a:t>Water Web Service</a:t>
          </a:r>
          <a:endParaRPr lang="en-US" dirty="0"/>
        </a:p>
      </dgm:t>
    </dgm:pt>
    <dgm:pt modelId="{3B05EF67-22E5-7040-89FA-DC4FDD338D2C}" type="parTrans" cxnId="{FA0B573A-4F69-E04E-806D-DD2DA5094116}">
      <dgm:prSet/>
      <dgm:spPr/>
      <dgm:t>
        <a:bodyPr/>
        <a:lstStyle/>
        <a:p>
          <a:endParaRPr lang="en-US"/>
        </a:p>
      </dgm:t>
    </dgm:pt>
    <dgm:pt modelId="{3209A444-E5FB-E84C-A4A2-62EBD6742001}" type="sibTrans" cxnId="{FA0B573A-4F69-E04E-806D-DD2DA5094116}">
      <dgm:prSet/>
      <dgm:spPr/>
      <dgm:t>
        <a:bodyPr/>
        <a:lstStyle/>
        <a:p>
          <a:endParaRPr lang="en-US"/>
        </a:p>
      </dgm:t>
    </dgm:pt>
    <dgm:pt modelId="{6EF3EF66-609C-4B49-848B-0EE890242FB5}">
      <dgm:prSet phldrT="[Text]"/>
      <dgm:spPr/>
      <dgm:t>
        <a:bodyPr/>
        <a:lstStyle/>
        <a:p>
          <a:r>
            <a:rPr lang="en-US" dirty="0" smtClean="0"/>
            <a:t>Water Web Data Service</a:t>
          </a:r>
          <a:endParaRPr lang="en-US" dirty="0"/>
        </a:p>
      </dgm:t>
    </dgm:pt>
    <dgm:pt modelId="{798C44C0-FFD7-3F4D-AADD-D5CE0FF402E9}" type="parTrans" cxnId="{20FC9062-A5C7-CE4C-B20C-08E4E55E145C}">
      <dgm:prSet/>
      <dgm:spPr/>
      <dgm:t>
        <a:bodyPr/>
        <a:lstStyle/>
        <a:p>
          <a:endParaRPr lang="en-US"/>
        </a:p>
      </dgm:t>
    </dgm:pt>
    <dgm:pt modelId="{7339C6CE-5347-0446-932D-F748EE3BD8F2}" type="sibTrans" cxnId="{20FC9062-A5C7-CE4C-B20C-08E4E55E145C}">
      <dgm:prSet/>
      <dgm:spPr/>
      <dgm:t>
        <a:bodyPr/>
        <a:lstStyle/>
        <a:p>
          <a:endParaRPr lang="en-US"/>
        </a:p>
      </dgm:t>
    </dgm:pt>
    <dgm:pt modelId="{BA487D0D-0BF7-5D49-87C2-D3E07641C474}">
      <dgm:prSet phldrT="[Text]"/>
      <dgm:spPr/>
      <dgm:t>
        <a:bodyPr/>
        <a:lstStyle/>
        <a:p>
          <a:r>
            <a:rPr lang="en-US" dirty="0" smtClean="0"/>
            <a:t>Water Web Catalog Service</a:t>
          </a:r>
          <a:endParaRPr lang="en-US" dirty="0"/>
        </a:p>
      </dgm:t>
    </dgm:pt>
    <dgm:pt modelId="{C0CE08E3-65AA-3149-AB51-A82C93CAECD4}" type="parTrans" cxnId="{68C6CC62-BDC7-6E44-9BCF-3C311C7AA472}">
      <dgm:prSet/>
      <dgm:spPr/>
      <dgm:t>
        <a:bodyPr/>
        <a:lstStyle/>
        <a:p>
          <a:endParaRPr lang="en-US"/>
        </a:p>
      </dgm:t>
    </dgm:pt>
    <dgm:pt modelId="{7BE47935-8545-B241-B198-634D472B17D2}" type="sibTrans" cxnId="{68C6CC62-BDC7-6E44-9BCF-3C311C7AA472}">
      <dgm:prSet/>
      <dgm:spPr/>
      <dgm:t>
        <a:bodyPr/>
        <a:lstStyle/>
        <a:p>
          <a:endParaRPr lang="en-US"/>
        </a:p>
      </dgm:t>
    </dgm:pt>
    <dgm:pt modelId="{CBDF6AC1-0E43-FC44-A0E9-367DD44A1891}">
      <dgm:prSet phldrT="[Text]"/>
      <dgm:spPr/>
      <dgm:t>
        <a:bodyPr/>
        <a:lstStyle/>
        <a:p>
          <a:r>
            <a:rPr lang="en-US" dirty="0" smtClean="0"/>
            <a:t>Water Web Ontology Service</a:t>
          </a:r>
          <a:endParaRPr lang="en-US" dirty="0"/>
        </a:p>
      </dgm:t>
    </dgm:pt>
    <dgm:pt modelId="{EAE0A716-131B-DD49-B982-03DF1277F507}" type="parTrans" cxnId="{70D9459D-B1B8-8C40-A01A-C803ECD3FE83}">
      <dgm:prSet/>
      <dgm:spPr/>
      <dgm:t>
        <a:bodyPr/>
        <a:lstStyle/>
        <a:p>
          <a:endParaRPr lang="en-US"/>
        </a:p>
      </dgm:t>
    </dgm:pt>
    <dgm:pt modelId="{98E0F687-DFBA-A141-8CCB-237FAD060CB2}" type="sibTrans" cxnId="{70D9459D-B1B8-8C40-A01A-C803ECD3FE83}">
      <dgm:prSet/>
      <dgm:spPr/>
      <dgm:t>
        <a:bodyPr/>
        <a:lstStyle/>
        <a:p>
          <a:endParaRPr lang="en-US"/>
        </a:p>
      </dgm:t>
    </dgm:pt>
    <dgm:pt modelId="{B60B9BA0-0E8D-3E40-9B6E-7E44E32427AD}">
      <dgm:prSet phldrT="[Text]"/>
      <dgm:spPr/>
      <dgm:t>
        <a:bodyPr/>
        <a:lstStyle/>
        <a:p>
          <a:r>
            <a:rPr lang="en-US" dirty="0" smtClean="0"/>
            <a:t>Map Services</a:t>
          </a:r>
          <a:endParaRPr lang="en-US" dirty="0"/>
        </a:p>
      </dgm:t>
    </dgm:pt>
    <dgm:pt modelId="{02467845-F00A-5246-8219-E849FBC8C20C}" type="parTrans" cxnId="{26A8E27F-B339-1D42-8FAE-7A836A5B6EBA}">
      <dgm:prSet/>
      <dgm:spPr/>
      <dgm:t>
        <a:bodyPr/>
        <a:lstStyle/>
        <a:p>
          <a:endParaRPr lang="en-US"/>
        </a:p>
      </dgm:t>
    </dgm:pt>
    <dgm:pt modelId="{0742CB5B-69ED-1346-B274-7A1EED9B9F8F}" type="sibTrans" cxnId="{26A8E27F-B339-1D42-8FAE-7A836A5B6EBA}">
      <dgm:prSet/>
      <dgm:spPr/>
      <dgm:t>
        <a:bodyPr/>
        <a:lstStyle/>
        <a:p>
          <a:endParaRPr lang="en-US"/>
        </a:p>
      </dgm:t>
    </dgm:pt>
    <dgm:pt modelId="{4E88E808-12CF-6540-AF03-FD2E803D6519}">
      <dgm:prSet phldrT="[Text]"/>
      <dgm:spPr/>
      <dgm:t>
        <a:bodyPr/>
        <a:lstStyle/>
        <a:p>
          <a:r>
            <a:rPr lang="en-US" dirty="0" smtClean="0"/>
            <a:t>Water Quality Exchange Service</a:t>
          </a:r>
          <a:endParaRPr lang="en-US" dirty="0"/>
        </a:p>
      </dgm:t>
    </dgm:pt>
    <dgm:pt modelId="{5EA17DB2-9306-D64C-A3D8-547AF069E560}" type="parTrans" cxnId="{0CCDD056-EB96-1E4C-81AB-65F313CADCA9}">
      <dgm:prSet/>
      <dgm:spPr/>
      <dgm:t>
        <a:bodyPr/>
        <a:lstStyle/>
        <a:p>
          <a:endParaRPr lang="en-US"/>
        </a:p>
      </dgm:t>
    </dgm:pt>
    <dgm:pt modelId="{6E5662A6-EAE6-C840-93F7-D4D0EFB56CFF}" type="sibTrans" cxnId="{0CCDD056-EB96-1E4C-81AB-65F313CADCA9}">
      <dgm:prSet/>
      <dgm:spPr/>
      <dgm:t>
        <a:bodyPr/>
        <a:lstStyle/>
        <a:p>
          <a:endParaRPr lang="en-US"/>
        </a:p>
      </dgm:t>
    </dgm:pt>
    <dgm:pt modelId="{B92F7E94-97B5-6C44-97AC-32C03078E7C4}">
      <dgm:prSet phldrT="[Text]"/>
      <dgm:spPr/>
      <dgm:t>
        <a:bodyPr/>
        <a:lstStyle/>
        <a:p>
          <a:r>
            <a:rPr lang="en-US" dirty="0" smtClean="0"/>
            <a:t>Authorization Service</a:t>
          </a:r>
          <a:endParaRPr lang="en-US" dirty="0"/>
        </a:p>
      </dgm:t>
    </dgm:pt>
    <dgm:pt modelId="{05D0526E-14EB-5046-B382-1C28C7978CDC}" type="parTrans" cxnId="{782C45D4-F472-994B-92D7-0DD4B3284CD5}">
      <dgm:prSet/>
      <dgm:spPr/>
      <dgm:t>
        <a:bodyPr/>
        <a:lstStyle/>
        <a:p>
          <a:endParaRPr lang="en-US"/>
        </a:p>
      </dgm:t>
    </dgm:pt>
    <dgm:pt modelId="{18D06522-CFAF-154E-86D9-0DC1EC2AEF12}" type="sibTrans" cxnId="{782C45D4-F472-994B-92D7-0DD4B3284CD5}">
      <dgm:prSet/>
      <dgm:spPr/>
      <dgm:t>
        <a:bodyPr/>
        <a:lstStyle/>
        <a:p>
          <a:endParaRPr lang="en-US"/>
        </a:p>
      </dgm:t>
    </dgm:pt>
    <dgm:pt modelId="{E86B6235-01BF-444C-A168-A351C457D9FC}">
      <dgm:prSet phldrT="[Text]"/>
      <dgm:spPr/>
      <dgm:t>
        <a:bodyPr/>
        <a:lstStyle/>
        <a:p>
          <a:r>
            <a:rPr lang="en-US" dirty="0" smtClean="0"/>
            <a:t>WPS</a:t>
          </a:r>
          <a:endParaRPr lang="en-US" dirty="0"/>
        </a:p>
      </dgm:t>
    </dgm:pt>
    <dgm:pt modelId="{BFB07D1B-A26A-B544-866A-B1E4253FACF4}" type="parTrans" cxnId="{5BDE08BD-9A25-8E4D-986F-713F9DC7BF02}">
      <dgm:prSet/>
      <dgm:spPr/>
    </dgm:pt>
    <dgm:pt modelId="{856E36B9-0813-BB4A-A9CF-926CAA3F6F3F}" type="sibTrans" cxnId="{5BDE08BD-9A25-8E4D-986F-713F9DC7BF02}">
      <dgm:prSet/>
      <dgm:spPr/>
    </dgm:pt>
    <dgm:pt modelId="{A402BD31-E2B2-DA4F-814F-E5329F612C2C}" type="pres">
      <dgm:prSet presAssocID="{D995976B-0442-8444-8101-B928131A10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CF192-8910-4949-A13E-ED3006FDB928}" type="pres">
      <dgm:prSet presAssocID="{16CC4420-A6D7-3742-955B-335619612DC3}" presName="hierRoot1" presStyleCnt="0"/>
      <dgm:spPr/>
    </dgm:pt>
    <dgm:pt modelId="{82A76B5F-4514-D641-9D1A-67FA4EAD90BE}" type="pres">
      <dgm:prSet presAssocID="{16CC4420-A6D7-3742-955B-335619612DC3}" presName="composite" presStyleCnt="0"/>
      <dgm:spPr/>
    </dgm:pt>
    <dgm:pt modelId="{11834B7F-50CB-3D49-B83E-4119144D8EC7}" type="pres">
      <dgm:prSet presAssocID="{16CC4420-A6D7-3742-955B-335619612DC3}" presName="background" presStyleLbl="node0" presStyleIdx="0" presStyleCnt="1"/>
      <dgm:spPr/>
    </dgm:pt>
    <dgm:pt modelId="{3A8FCE72-CB5A-8242-9F45-E2345769D87B}" type="pres">
      <dgm:prSet presAssocID="{16CC4420-A6D7-3742-955B-335619612D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9FEEA-0D06-6F44-AB34-386829738392}" type="pres">
      <dgm:prSet presAssocID="{16CC4420-A6D7-3742-955B-335619612DC3}" presName="hierChild2" presStyleCnt="0"/>
      <dgm:spPr/>
    </dgm:pt>
    <dgm:pt modelId="{A827BE45-F8FE-D04B-AB0A-93CB88B7B736}" type="pres">
      <dgm:prSet presAssocID="{798C44C0-FFD7-3F4D-AADD-D5CE0FF402E9}" presName="Name10" presStyleLbl="parChTrans1D2" presStyleIdx="0" presStyleCnt="7"/>
      <dgm:spPr/>
      <dgm:t>
        <a:bodyPr/>
        <a:lstStyle/>
        <a:p>
          <a:endParaRPr lang="en-US"/>
        </a:p>
      </dgm:t>
    </dgm:pt>
    <dgm:pt modelId="{0F48D2A5-BB4B-D747-8825-59146827D186}" type="pres">
      <dgm:prSet presAssocID="{6EF3EF66-609C-4B49-848B-0EE890242FB5}" presName="hierRoot2" presStyleCnt="0"/>
      <dgm:spPr/>
    </dgm:pt>
    <dgm:pt modelId="{80C396E3-1C81-164A-8617-3BAF04C0F492}" type="pres">
      <dgm:prSet presAssocID="{6EF3EF66-609C-4B49-848B-0EE890242FB5}" presName="composite2" presStyleCnt="0"/>
      <dgm:spPr/>
    </dgm:pt>
    <dgm:pt modelId="{C869DB5F-BEC9-1349-9BB9-3BEB06AB0823}" type="pres">
      <dgm:prSet presAssocID="{6EF3EF66-609C-4B49-848B-0EE890242FB5}" presName="background2" presStyleLbl="node2" presStyleIdx="0" presStyleCnt="7"/>
      <dgm:spPr/>
    </dgm:pt>
    <dgm:pt modelId="{A3E8BD22-3979-6842-9666-F9B21C0EC6C2}" type="pres">
      <dgm:prSet presAssocID="{6EF3EF66-609C-4B49-848B-0EE890242FB5}" presName="text2" presStyleLbl="fgAcc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8F974-5463-8849-B784-67EA05682D55}" type="pres">
      <dgm:prSet presAssocID="{6EF3EF66-609C-4B49-848B-0EE890242FB5}" presName="hierChild3" presStyleCnt="0"/>
      <dgm:spPr/>
    </dgm:pt>
    <dgm:pt modelId="{32C6E042-3A8F-4C4C-8C9E-CC8B459EB095}" type="pres">
      <dgm:prSet presAssocID="{C0CE08E3-65AA-3149-AB51-A82C93CAECD4}" presName="Name10" presStyleLbl="parChTrans1D2" presStyleIdx="1" presStyleCnt="7"/>
      <dgm:spPr/>
      <dgm:t>
        <a:bodyPr/>
        <a:lstStyle/>
        <a:p>
          <a:endParaRPr lang="en-US"/>
        </a:p>
      </dgm:t>
    </dgm:pt>
    <dgm:pt modelId="{A95C6E7A-07D7-894B-A42E-E3DB51E69657}" type="pres">
      <dgm:prSet presAssocID="{BA487D0D-0BF7-5D49-87C2-D3E07641C474}" presName="hierRoot2" presStyleCnt="0"/>
      <dgm:spPr/>
    </dgm:pt>
    <dgm:pt modelId="{30271C8E-BAD8-364B-BB03-F3A8AED9D69E}" type="pres">
      <dgm:prSet presAssocID="{BA487D0D-0BF7-5D49-87C2-D3E07641C474}" presName="composite2" presStyleCnt="0"/>
      <dgm:spPr/>
    </dgm:pt>
    <dgm:pt modelId="{3CA4A154-001A-CC45-AC01-32618634DDB3}" type="pres">
      <dgm:prSet presAssocID="{BA487D0D-0BF7-5D49-87C2-D3E07641C474}" presName="background2" presStyleLbl="node2" presStyleIdx="1" presStyleCnt="7"/>
      <dgm:spPr/>
    </dgm:pt>
    <dgm:pt modelId="{4C09D345-0C2B-0B46-9075-4521C609A65B}" type="pres">
      <dgm:prSet presAssocID="{BA487D0D-0BF7-5D49-87C2-D3E07641C474}" presName="text2" presStyleLbl="fgAcc2" presStyleIdx="1" presStyleCnt="7" custLinFactNeighborX="1853" custLinFactNeighborY="4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8F856-8276-424B-B82D-92BE0DCA1E58}" type="pres">
      <dgm:prSet presAssocID="{BA487D0D-0BF7-5D49-87C2-D3E07641C474}" presName="hierChild3" presStyleCnt="0"/>
      <dgm:spPr/>
    </dgm:pt>
    <dgm:pt modelId="{58C05656-D8D8-4942-A8A0-1BDDA2A9F9F4}" type="pres">
      <dgm:prSet presAssocID="{EAE0A716-131B-DD49-B982-03DF1277F507}" presName="Name10" presStyleLbl="parChTrans1D2" presStyleIdx="2" presStyleCnt="7"/>
      <dgm:spPr/>
      <dgm:t>
        <a:bodyPr/>
        <a:lstStyle/>
        <a:p>
          <a:endParaRPr lang="en-US"/>
        </a:p>
      </dgm:t>
    </dgm:pt>
    <dgm:pt modelId="{F5FAB276-25A2-9445-9093-62672FA6784A}" type="pres">
      <dgm:prSet presAssocID="{CBDF6AC1-0E43-FC44-A0E9-367DD44A1891}" presName="hierRoot2" presStyleCnt="0"/>
      <dgm:spPr/>
    </dgm:pt>
    <dgm:pt modelId="{924820D1-ED9A-7F4C-8303-5C55E9F165D0}" type="pres">
      <dgm:prSet presAssocID="{CBDF6AC1-0E43-FC44-A0E9-367DD44A1891}" presName="composite2" presStyleCnt="0"/>
      <dgm:spPr/>
    </dgm:pt>
    <dgm:pt modelId="{B3D10A5A-A653-F943-9256-21FE5558FEE3}" type="pres">
      <dgm:prSet presAssocID="{CBDF6AC1-0E43-FC44-A0E9-367DD44A1891}" presName="background2" presStyleLbl="node2" presStyleIdx="2" presStyleCnt="7"/>
      <dgm:spPr/>
    </dgm:pt>
    <dgm:pt modelId="{22E1BD3B-A7ED-564C-9EC7-89C80C337300}" type="pres">
      <dgm:prSet presAssocID="{CBDF6AC1-0E43-FC44-A0E9-367DD44A1891}" presName="text2" presStyleLbl="fgAcc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88BA99-0F14-784B-86C5-18020F95CBCC}" type="pres">
      <dgm:prSet presAssocID="{CBDF6AC1-0E43-FC44-A0E9-367DD44A1891}" presName="hierChild3" presStyleCnt="0"/>
      <dgm:spPr/>
    </dgm:pt>
    <dgm:pt modelId="{440B7F38-E650-6F48-A678-D13C43E3FCCE}" type="pres">
      <dgm:prSet presAssocID="{5EA17DB2-9306-D64C-A3D8-547AF069E560}" presName="Name10" presStyleLbl="parChTrans1D2" presStyleIdx="3" presStyleCnt="7"/>
      <dgm:spPr/>
      <dgm:t>
        <a:bodyPr/>
        <a:lstStyle/>
        <a:p>
          <a:endParaRPr lang="en-US"/>
        </a:p>
      </dgm:t>
    </dgm:pt>
    <dgm:pt modelId="{421A4F8B-1C0B-054C-958A-B87C8743AAC9}" type="pres">
      <dgm:prSet presAssocID="{4E88E808-12CF-6540-AF03-FD2E803D6519}" presName="hierRoot2" presStyleCnt="0"/>
      <dgm:spPr/>
    </dgm:pt>
    <dgm:pt modelId="{CE4B870C-D883-A64B-A18B-A16217A2348E}" type="pres">
      <dgm:prSet presAssocID="{4E88E808-12CF-6540-AF03-FD2E803D6519}" presName="composite2" presStyleCnt="0"/>
      <dgm:spPr/>
    </dgm:pt>
    <dgm:pt modelId="{84993AA9-FDCE-5249-B6FE-0FBBE674CDDC}" type="pres">
      <dgm:prSet presAssocID="{4E88E808-12CF-6540-AF03-FD2E803D6519}" presName="background2" presStyleLbl="node2" presStyleIdx="3" presStyleCnt="7"/>
      <dgm:spPr/>
    </dgm:pt>
    <dgm:pt modelId="{E3349B91-3BC5-B24B-A76F-544B01E16884}" type="pres">
      <dgm:prSet presAssocID="{4E88E808-12CF-6540-AF03-FD2E803D6519}" presName="text2" presStyleLbl="fgAcc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3F5E9-ECD6-6741-A49F-D2D41D838420}" type="pres">
      <dgm:prSet presAssocID="{4E88E808-12CF-6540-AF03-FD2E803D6519}" presName="hierChild3" presStyleCnt="0"/>
      <dgm:spPr/>
    </dgm:pt>
    <dgm:pt modelId="{199AC061-9F87-0441-869E-76B67673CCAF}" type="pres">
      <dgm:prSet presAssocID="{02467845-F00A-5246-8219-E849FBC8C20C}" presName="Name10" presStyleLbl="parChTrans1D2" presStyleIdx="4" presStyleCnt="7"/>
      <dgm:spPr/>
      <dgm:t>
        <a:bodyPr/>
        <a:lstStyle/>
        <a:p>
          <a:endParaRPr lang="en-US"/>
        </a:p>
      </dgm:t>
    </dgm:pt>
    <dgm:pt modelId="{4E5E562C-1ADA-6344-883C-BA1519A75D1C}" type="pres">
      <dgm:prSet presAssocID="{B60B9BA0-0E8D-3E40-9B6E-7E44E32427AD}" presName="hierRoot2" presStyleCnt="0"/>
      <dgm:spPr/>
    </dgm:pt>
    <dgm:pt modelId="{C9CD3EDB-A2F3-2A40-8936-1FB3DE81AF17}" type="pres">
      <dgm:prSet presAssocID="{B60B9BA0-0E8D-3E40-9B6E-7E44E32427AD}" presName="composite2" presStyleCnt="0"/>
      <dgm:spPr/>
    </dgm:pt>
    <dgm:pt modelId="{12456182-471E-9B43-8FFC-28ED0E0EF238}" type="pres">
      <dgm:prSet presAssocID="{B60B9BA0-0E8D-3E40-9B6E-7E44E32427AD}" presName="background2" presStyleLbl="node2" presStyleIdx="4" presStyleCnt="7"/>
      <dgm:spPr/>
    </dgm:pt>
    <dgm:pt modelId="{144C9E75-50A2-844A-B67A-788935DF35C3}" type="pres">
      <dgm:prSet presAssocID="{B60B9BA0-0E8D-3E40-9B6E-7E44E32427AD}" presName="text2" presStyleLbl="fgAcc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D6932-E88D-E64A-ADD7-5877A6DFB751}" type="pres">
      <dgm:prSet presAssocID="{B60B9BA0-0E8D-3E40-9B6E-7E44E32427AD}" presName="hierChild3" presStyleCnt="0"/>
      <dgm:spPr/>
    </dgm:pt>
    <dgm:pt modelId="{04B4E788-CA99-8744-8020-8C304B1F739D}" type="pres">
      <dgm:prSet presAssocID="{05D0526E-14EB-5046-B382-1C28C7978CDC}" presName="Name10" presStyleLbl="parChTrans1D2" presStyleIdx="5" presStyleCnt="7"/>
      <dgm:spPr/>
      <dgm:t>
        <a:bodyPr/>
        <a:lstStyle/>
        <a:p>
          <a:endParaRPr lang="en-US"/>
        </a:p>
      </dgm:t>
    </dgm:pt>
    <dgm:pt modelId="{3F8B5E50-0648-9749-B3BF-12FED624D36E}" type="pres">
      <dgm:prSet presAssocID="{B92F7E94-97B5-6C44-97AC-32C03078E7C4}" presName="hierRoot2" presStyleCnt="0"/>
      <dgm:spPr/>
    </dgm:pt>
    <dgm:pt modelId="{55D28134-0982-7549-A560-23B302FF621C}" type="pres">
      <dgm:prSet presAssocID="{B92F7E94-97B5-6C44-97AC-32C03078E7C4}" presName="composite2" presStyleCnt="0"/>
      <dgm:spPr/>
    </dgm:pt>
    <dgm:pt modelId="{0A4E27A1-3A0B-9749-9621-6F44A4E9E7A7}" type="pres">
      <dgm:prSet presAssocID="{B92F7E94-97B5-6C44-97AC-32C03078E7C4}" presName="background2" presStyleLbl="node2" presStyleIdx="5" presStyleCnt="7"/>
      <dgm:spPr/>
    </dgm:pt>
    <dgm:pt modelId="{29D16E79-959B-6D4F-9A37-5DAAED6E6470}" type="pres">
      <dgm:prSet presAssocID="{B92F7E94-97B5-6C44-97AC-32C03078E7C4}" presName="text2" presStyleLbl="fgAcc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39A028-A110-1849-9A08-75E3256EAF0D}" type="pres">
      <dgm:prSet presAssocID="{B92F7E94-97B5-6C44-97AC-32C03078E7C4}" presName="hierChild3" presStyleCnt="0"/>
      <dgm:spPr/>
    </dgm:pt>
    <dgm:pt modelId="{C93C292C-AA54-1044-B04A-69CEC0227FEE}" type="pres">
      <dgm:prSet presAssocID="{BFB07D1B-A26A-B544-866A-B1E4253FACF4}" presName="Name10" presStyleLbl="parChTrans1D2" presStyleIdx="6" presStyleCnt="7"/>
      <dgm:spPr/>
    </dgm:pt>
    <dgm:pt modelId="{F2211358-F1BD-3C4A-BD2E-354C0F212D92}" type="pres">
      <dgm:prSet presAssocID="{E86B6235-01BF-444C-A168-A351C457D9FC}" presName="hierRoot2" presStyleCnt="0"/>
      <dgm:spPr/>
    </dgm:pt>
    <dgm:pt modelId="{A1947EC0-9075-CC4F-BEE0-0D3B975F6052}" type="pres">
      <dgm:prSet presAssocID="{E86B6235-01BF-444C-A168-A351C457D9FC}" presName="composite2" presStyleCnt="0"/>
      <dgm:spPr/>
    </dgm:pt>
    <dgm:pt modelId="{B75A3C11-C038-1C4B-AC70-D95699CF1090}" type="pres">
      <dgm:prSet presAssocID="{E86B6235-01BF-444C-A168-A351C457D9FC}" presName="background2" presStyleLbl="node2" presStyleIdx="6" presStyleCnt="7"/>
      <dgm:spPr/>
    </dgm:pt>
    <dgm:pt modelId="{B86E006D-75DC-264F-86A8-C3B79DDCD5D8}" type="pres">
      <dgm:prSet presAssocID="{E86B6235-01BF-444C-A168-A351C457D9FC}" presName="text2" presStyleLbl="fgAcc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61361D1-5585-5845-AE08-80E43D7E2929}" type="pres">
      <dgm:prSet presAssocID="{E86B6235-01BF-444C-A168-A351C457D9FC}" presName="hierChild3" presStyleCnt="0"/>
      <dgm:spPr/>
    </dgm:pt>
  </dgm:ptLst>
  <dgm:cxnLst>
    <dgm:cxn modelId="{3476EA8A-333C-264F-9A33-C7C0A6115367}" type="presOf" srcId="{5EA17DB2-9306-D64C-A3D8-547AF069E560}" destId="{440B7F38-E650-6F48-A678-D13C43E3FCCE}" srcOrd="0" destOrd="0" presId="urn:microsoft.com/office/officeart/2005/8/layout/hierarchy1"/>
    <dgm:cxn modelId="{795F8F9B-2724-B144-9E11-A34310659EAF}" type="presOf" srcId="{D995976B-0442-8444-8101-B928131A10E6}" destId="{A402BD31-E2B2-DA4F-814F-E5329F612C2C}" srcOrd="0" destOrd="0" presId="urn:microsoft.com/office/officeart/2005/8/layout/hierarchy1"/>
    <dgm:cxn modelId="{C2B403AD-CEC3-D449-BC4D-22B97E89FE0E}" type="presOf" srcId="{B92F7E94-97B5-6C44-97AC-32C03078E7C4}" destId="{29D16E79-959B-6D4F-9A37-5DAAED6E6470}" srcOrd="0" destOrd="0" presId="urn:microsoft.com/office/officeart/2005/8/layout/hierarchy1"/>
    <dgm:cxn modelId="{A1BBF6E6-5B25-9D48-99E2-16952441A3D1}" type="presOf" srcId="{EAE0A716-131B-DD49-B982-03DF1277F507}" destId="{58C05656-D8D8-4942-A8A0-1BDDA2A9F9F4}" srcOrd="0" destOrd="0" presId="urn:microsoft.com/office/officeart/2005/8/layout/hierarchy1"/>
    <dgm:cxn modelId="{782C45D4-F472-994B-92D7-0DD4B3284CD5}" srcId="{16CC4420-A6D7-3742-955B-335619612DC3}" destId="{B92F7E94-97B5-6C44-97AC-32C03078E7C4}" srcOrd="5" destOrd="0" parTransId="{05D0526E-14EB-5046-B382-1C28C7978CDC}" sibTransId="{18D06522-CFAF-154E-86D9-0DC1EC2AEF12}"/>
    <dgm:cxn modelId="{6CA22014-C952-5D40-9B9D-1989D1E4E858}" type="presOf" srcId="{798C44C0-FFD7-3F4D-AADD-D5CE0FF402E9}" destId="{A827BE45-F8FE-D04B-AB0A-93CB88B7B736}" srcOrd="0" destOrd="0" presId="urn:microsoft.com/office/officeart/2005/8/layout/hierarchy1"/>
    <dgm:cxn modelId="{C00AA09E-A36A-4C43-8D18-96657D6D889D}" type="presOf" srcId="{B60B9BA0-0E8D-3E40-9B6E-7E44E32427AD}" destId="{144C9E75-50A2-844A-B67A-788935DF35C3}" srcOrd="0" destOrd="0" presId="urn:microsoft.com/office/officeart/2005/8/layout/hierarchy1"/>
    <dgm:cxn modelId="{BB8071B1-C137-1044-9592-4705116D8C7E}" type="presOf" srcId="{4E88E808-12CF-6540-AF03-FD2E803D6519}" destId="{E3349B91-3BC5-B24B-A76F-544B01E16884}" srcOrd="0" destOrd="0" presId="urn:microsoft.com/office/officeart/2005/8/layout/hierarchy1"/>
    <dgm:cxn modelId="{70D9459D-B1B8-8C40-A01A-C803ECD3FE83}" srcId="{16CC4420-A6D7-3742-955B-335619612DC3}" destId="{CBDF6AC1-0E43-FC44-A0E9-367DD44A1891}" srcOrd="2" destOrd="0" parTransId="{EAE0A716-131B-DD49-B982-03DF1277F507}" sibTransId="{98E0F687-DFBA-A141-8CCB-237FAD060CB2}"/>
    <dgm:cxn modelId="{0836D67B-D1BE-7A40-8AAD-7712F01E1AA4}" type="presOf" srcId="{CBDF6AC1-0E43-FC44-A0E9-367DD44A1891}" destId="{22E1BD3B-A7ED-564C-9EC7-89C80C337300}" srcOrd="0" destOrd="0" presId="urn:microsoft.com/office/officeart/2005/8/layout/hierarchy1"/>
    <dgm:cxn modelId="{850D7DC3-60C2-8541-AF00-9DDDC4A2B6C5}" type="presOf" srcId="{BFB07D1B-A26A-B544-866A-B1E4253FACF4}" destId="{C93C292C-AA54-1044-B04A-69CEC0227FEE}" srcOrd="0" destOrd="0" presId="urn:microsoft.com/office/officeart/2005/8/layout/hierarchy1"/>
    <dgm:cxn modelId="{71821F51-D4BB-4142-A8CD-DEF6AB9B9952}" type="presOf" srcId="{05D0526E-14EB-5046-B382-1C28C7978CDC}" destId="{04B4E788-CA99-8744-8020-8C304B1F739D}" srcOrd="0" destOrd="0" presId="urn:microsoft.com/office/officeart/2005/8/layout/hierarchy1"/>
    <dgm:cxn modelId="{EB4E039E-9FF1-F846-AC08-9E95D7B36034}" type="presOf" srcId="{02467845-F00A-5246-8219-E849FBC8C20C}" destId="{199AC061-9F87-0441-869E-76B67673CCAF}" srcOrd="0" destOrd="0" presId="urn:microsoft.com/office/officeart/2005/8/layout/hierarchy1"/>
    <dgm:cxn modelId="{D4A63318-CEE4-7A4F-A279-F1F4BE7D2EA4}" type="presOf" srcId="{16CC4420-A6D7-3742-955B-335619612DC3}" destId="{3A8FCE72-CB5A-8242-9F45-E2345769D87B}" srcOrd="0" destOrd="0" presId="urn:microsoft.com/office/officeart/2005/8/layout/hierarchy1"/>
    <dgm:cxn modelId="{FA0B573A-4F69-E04E-806D-DD2DA5094116}" srcId="{D995976B-0442-8444-8101-B928131A10E6}" destId="{16CC4420-A6D7-3742-955B-335619612DC3}" srcOrd="0" destOrd="0" parTransId="{3B05EF67-22E5-7040-89FA-DC4FDD338D2C}" sibTransId="{3209A444-E5FB-E84C-A4A2-62EBD6742001}"/>
    <dgm:cxn modelId="{C4861D54-2110-7A49-BE8D-6C82D34C272F}" type="presOf" srcId="{6EF3EF66-609C-4B49-848B-0EE890242FB5}" destId="{A3E8BD22-3979-6842-9666-F9B21C0EC6C2}" srcOrd="0" destOrd="0" presId="urn:microsoft.com/office/officeart/2005/8/layout/hierarchy1"/>
    <dgm:cxn modelId="{5BDE08BD-9A25-8E4D-986F-713F9DC7BF02}" srcId="{16CC4420-A6D7-3742-955B-335619612DC3}" destId="{E86B6235-01BF-444C-A168-A351C457D9FC}" srcOrd="6" destOrd="0" parTransId="{BFB07D1B-A26A-B544-866A-B1E4253FACF4}" sibTransId="{856E36B9-0813-BB4A-A9CF-926CAA3F6F3F}"/>
    <dgm:cxn modelId="{68C6CC62-BDC7-6E44-9BCF-3C311C7AA472}" srcId="{16CC4420-A6D7-3742-955B-335619612DC3}" destId="{BA487D0D-0BF7-5D49-87C2-D3E07641C474}" srcOrd="1" destOrd="0" parTransId="{C0CE08E3-65AA-3149-AB51-A82C93CAECD4}" sibTransId="{7BE47935-8545-B241-B198-634D472B17D2}"/>
    <dgm:cxn modelId="{20FC9062-A5C7-CE4C-B20C-08E4E55E145C}" srcId="{16CC4420-A6D7-3742-955B-335619612DC3}" destId="{6EF3EF66-609C-4B49-848B-0EE890242FB5}" srcOrd="0" destOrd="0" parTransId="{798C44C0-FFD7-3F4D-AADD-D5CE0FF402E9}" sibTransId="{7339C6CE-5347-0446-932D-F748EE3BD8F2}"/>
    <dgm:cxn modelId="{0CCDD056-EB96-1E4C-81AB-65F313CADCA9}" srcId="{16CC4420-A6D7-3742-955B-335619612DC3}" destId="{4E88E808-12CF-6540-AF03-FD2E803D6519}" srcOrd="3" destOrd="0" parTransId="{5EA17DB2-9306-D64C-A3D8-547AF069E560}" sibTransId="{6E5662A6-EAE6-C840-93F7-D4D0EFB56CFF}"/>
    <dgm:cxn modelId="{DAB4018B-FF2B-4945-B1D9-C5E3C5AFF295}" type="presOf" srcId="{C0CE08E3-65AA-3149-AB51-A82C93CAECD4}" destId="{32C6E042-3A8F-4C4C-8C9E-CC8B459EB095}" srcOrd="0" destOrd="0" presId="urn:microsoft.com/office/officeart/2005/8/layout/hierarchy1"/>
    <dgm:cxn modelId="{C797D5E7-EB7C-8544-ABA5-B0ED86493505}" type="presOf" srcId="{BA487D0D-0BF7-5D49-87C2-D3E07641C474}" destId="{4C09D345-0C2B-0B46-9075-4521C609A65B}" srcOrd="0" destOrd="0" presId="urn:microsoft.com/office/officeart/2005/8/layout/hierarchy1"/>
    <dgm:cxn modelId="{26A8E27F-B339-1D42-8FAE-7A836A5B6EBA}" srcId="{16CC4420-A6D7-3742-955B-335619612DC3}" destId="{B60B9BA0-0E8D-3E40-9B6E-7E44E32427AD}" srcOrd="4" destOrd="0" parTransId="{02467845-F00A-5246-8219-E849FBC8C20C}" sibTransId="{0742CB5B-69ED-1346-B274-7A1EED9B9F8F}"/>
    <dgm:cxn modelId="{10AB33F5-A422-6448-828E-036E96452881}" type="presOf" srcId="{E86B6235-01BF-444C-A168-A351C457D9FC}" destId="{B86E006D-75DC-264F-86A8-C3B79DDCD5D8}" srcOrd="0" destOrd="0" presId="urn:microsoft.com/office/officeart/2005/8/layout/hierarchy1"/>
    <dgm:cxn modelId="{7C82E311-43E1-C54C-AA39-F249585CB9BE}" type="presParOf" srcId="{A402BD31-E2B2-DA4F-814F-E5329F612C2C}" destId="{88ACF192-8910-4949-A13E-ED3006FDB928}" srcOrd="0" destOrd="0" presId="urn:microsoft.com/office/officeart/2005/8/layout/hierarchy1"/>
    <dgm:cxn modelId="{781E6EED-27F7-5F41-A9D8-F976A9DC0646}" type="presParOf" srcId="{88ACF192-8910-4949-A13E-ED3006FDB928}" destId="{82A76B5F-4514-D641-9D1A-67FA4EAD90BE}" srcOrd="0" destOrd="0" presId="urn:microsoft.com/office/officeart/2005/8/layout/hierarchy1"/>
    <dgm:cxn modelId="{28026FE2-64EA-E14F-B127-212BBEDDD5EE}" type="presParOf" srcId="{82A76B5F-4514-D641-9D1A-67FA4EAD90BE}" destId="{11834B7F-50CB-3D49-B83E-4119144D8EC7}" srcOrd="0" destOrd="0" presId="urn:microsoft.com/office/officeart/2005/8/layout/hierarchy1"/>
    <dgm:cxn modelId="{B5D98754-71BE-6141-A277-D3CF56FE059C}" type="presParOf" srcId="{82A76B5F-4514-D641-9D1A-67FA4EAD90BE}" destId="{3A8FCE72-CB5A-8242-9F45-E2345769D87B}" srcOrd="1" destOrd="0" presId="urn:microsoft.com/office/officeart/2005/8/layout/hierarchy1"/>
    <dgm:cxn modelId="{1C6412EA-1302-C940-A311-662D3ACA097A}" type="presParOf" srcId="{88ACF192-8910-4949-A13E-ED3006FDB928}" destId="{0149FEEA-0D06-6F44-AB34-386829738392}" srcOrd="1" destOrd="0" presId="urn:microsoft.com/office/officeart/2005/8/layout/hierarchy1"/>
    <dgm:cxn modelId="{BF9FF5FD-58CF-BE45-B5B9-81EAD380F4AC}" type="presParOf" srcId="{0149FEEA-0D06-6F44-AB34-386829738392}" destId="{A827BE45-F8FE-D04B-AB0A-93CB88B7B736}" srcOrd="0" destOrd="0" presId="urn:microsoft.com/office/officeart/2005/8/layout/hierarchy1"/>
    <dgm:cxn modelId="{CE14AF8F-6E9F-5348-AFE5-70F7A137527D}" type="presParOf" srcId="{0149FEEA-0D06-6F44-AB34-386829738392}" destId="{0F48D2A5-BB4B-D747-8825-59146827D186}" srcOrd="1" destOrd="0" presId="urn:microsoft.com/office/officeart/2005/8/layout/hierarchy1"/>
    <dgm:cxn modelId="{8CD2F176-CBB4-8944-BE35-1DC05C3D1727}" type="presParOf" srcId="{0F48D2A5-BB4B-D747-8825-59146827D186}" destId="{80C396E3-1C81-164A-8617-3BAF04C0F492}" srcOrd="0" destOrd="0" presId="urn:microsoft.com/office/officeart/2005/8/layout/hierarchy1"/>
    <dgm:cxn modelId="{82525016-DC94-1D4B-B98D-BF4A582E55A9}" type="presParOf" srcId="{80C396E3-1C81-164A-8617-3BAF04C0F492}" destId="{C869DB5F-BEC9-1349-9BB9-3BEB06AB0823}" srcOrd="0" destOrd="0" presId="urn:microsoft.com/office/officeart/2005/8/layout/hierarchy1"/>
    <dgm:cxn modelId="{D55D4F40-E467-7348-A13A-9EEC555FC7FA}" type="presParOf" srcId="{80C396E3-1C81-164A-8617-3BAF04C0F492}" destId="{A3E8BD22-3979-6842-9666-F9B21C0EC6C2}" srcOrd="1" destOrd="0" presId="urn:microsoft.com/office/officeart/2005/8/layout/hierarchy1"/>
    <dgm:cxn modelId="{58D9ACDC-324E-354D-94E8-17D633FD676B}" type="presParOf" srcId="{0F48D2A5-BB4B-D747-8825-59146827D186}" destId="{E9B8F974-5463-8849-B784-67EA05682D55}" srcOrd="1" destOrd="0" presId="urn:microsoft.com/office/officeart/2005/8/layout/hierarchy1"/>
    <dgm:cxn modelId="{830F9DEA-9FBE-FB4F-B77F-766BC1BD55E7}" type="presParOf" srcId="{0149FEEA-0D06-6F44-AB34-386829738392}" destId="{32C6E042-3A8F-4C4C-8C9E-CC8B459EB095}" srcOrd="2" destOrd="0" presId="urn:microsoft.com/office/officeart/2005/8/layout/hierarchy1"/>
    <dgm:cxn modelId="{BDFF2E6D-B2AB-CA4D-9B6A-7CBEA4F0D1AF}" type="presParOf" srcId="{0149FEEA-0D06-6F44-AB34-386829738392}" destId="{A95C6E7A-07D7-894B-A42E-E3DB51E69657}" srcOrd="3" destOrd="0" presId="urn:microsoft.com/office/officeart/2005/8/layout/hierarchy1"/>
    <dgm:cxn modelId="{785A347D-5CC8-3749-A1B0-D9DFFB8D33A9}" type="presParOf" srcId="{A95C6E7A-07D7-894B-A42E-E3DB51E69657}" destId="{30271C8E-BAD8-364B-BB03-F3A8AED9D69E}" srcOrd="0" destOrd="0" presId="urn:microsoft.com/office/officeart/2005/8/layout/hierarchy1"/>
    <dgm:cxn modelId="{721FACC7-C6DD-0E41-B947-6319A4AF9EE5}" type="presParOf" srcId="{30271C8E-BAD8-364B-BB03-F3A8AED9D69E}" destId="{3CA4A154-001A-CC45-AC01-32618634DDB3}" srcOrd="0" destOrd="0" presId="urn:microsoft.com/office/officeart/2005/8/layout/hierarchy1"/>
    <dgm:cxn modelId="{119F5B55-7A8F-1047-A2E8-912AEE4455DE}" type="presParOf" srcId="{30271C8E-BAD8-364B-BB03-F3A8AED9D69E}" destId="{4C09D345-0C2B-0B46-9075-4521C609A65B}" srcOrd="1" destOrd="0" presId="urn:microsoft.com/office/officeart/2005/8/layout/hierarchy1"/>
    <dgm:cxn modelId="{BB7955CD-4129-7F4A-BF9F-A46F8225FE4F}" type="presParOf" srcId="{A95C6E7A-07D7-894B-A42E-E3DB51E69657}" destId="{8968F856-8276-424B-B82D-92BE0DCA1E58}" srcOrd="1" destOrd="0" presId="urn:microsoft.com/office/officeart/2005/8/layout/hierarchy1"/>
    <dgm:cxn modelId="{76DA4CBD-656E-864D-9B06-E827D40222C4}" type="presParOf" srcId="{0149FEEA-0D06-6F44-AB34-386829738392}" destId="{58C05656-D8D8-4942-A8A0-1BDDA2A9F9F4}" srcOrd="4" destOrd="0" presId="urn:microsoft.com/office/officeart/2005/8/layout/hierarchy1"/>
    <dgm:cxn modelId="{AF7B72BF-76D5-E54A-ABB8-DE225CA4EDE9}" type="presParOf" srcId="{0149FEEA-0D06-6F44-AB34-386829738392}" destId="{F5FAB276-25A2-9445-9093-62672FA6784A}" srcOrd="5" destOrd="0" presId="urn:microsoft.com/office/officeart/2005/8/layout/hierarchy1"/>
    <dgm:cxn modelId="{695977AE-FBB2-4E4E-A298-74FA73C5D673}" type="presParOf" srcId="{F5FAB276-25A2-9445-9093-62672FA6784A}" destId="{924820D1-ED9A-7F4C-8303-5C55E9F165D0}" srcOrd="0" destOrd="0" presId="urn:microsoft.com/office/officeart/2005/8/layout/hierarchy1"/>
    <dgm:cxn modelId="{0CAF66AA-CD18-4141-9DF1-64318155C0EA}" type="presParOf" srcId="{924820D1-ED9A-7F4C-8303-5C55E9F165D0}" destId="{B3D10A5A-A653-F943-9256-21FE5558FEE3}" srcOrd="0" destOrd="0" presId="urn:microsoft.com/office/officeart/2005/8/layout/hierarchy1"/>
    <dgm:cxn modelId="{FDED67BA-891B-B342-8A9F-CAA10B4DA3AB}" type="presParOf" srcId="{924820D1-ED9A-7F4C-8303-5C55E9F165D0}" destId="{22E1BD3B-A7ED-564C-9EC7-89C80C337300}" srcOrd="1" destOrd="0" presId="urn:microsoft.com/office/officeart/2005/8/layout/hierarchy1"/>
    <dgm:cxn modelId="{8683A5B2-91D7-3D49-B716-A6E13D8BE08F}" type="presParOf" srcId="{F5FAB276-25A2-9445-9093-62672FA6784A}" destId="{4C88BA99-0F14-784B-86C5-18020F95CBCC}" srcOrd="1" destOrd="0" presId="urn:microsoft.com/office/officeart/2005/8/layout/hierarchy1"/>
    <dgm:cxn modelId="{A23DF166-CA81-C54B-A7D1-0932A3110378}" type="presParOf" srcId="{0149FEEA-0D06-6F44-AB34-386829738392}" destId="{440B7F38-E650-6F48-A678-D13C43E3FCCE}" srcOrd="6" destOrd="0" presId="urn:microsoft.com/office/officeart/2005/8/layout/hierarchy1"/>
    <dgm:cxn modelId="{8448D97D-AEB2-4440-8C7D-8DF0473EFEF0}" type="presParOf" srcId="{0149FEEA-0D06-6F44-AB34-386829738392}" destId="{421A4F8B-1C0B-054C-958A-B87C8743AAC9}" srcOrd="7" destOrd="0" presId="urn:microsoft.com/office/officeart/2005/8/layout/hierarchy1"/>
    <dgm:cxn modelId="{F79A91F4-A789-D849-9E2A-BE6C4D53D266}" type="presParOf" srcId="{421A4F8B-1C0B-054C-958A-B87C8743AAC9}" destId="{CE4B870C-D883-A64B-A18B-A16217A2348E}" srcOrd="0" destOrd="0" presId="urn:microsoft.com/office/officeart/2005/8/layout/hierarchy1"/>
    <dgm:cxn modelId="{3D5A0DB3-5DFD-6649-84AB-FAD431C7F906}" type="presParOf" srcId="{CE4B870C-D883-A64B-A18B-A16217A2348E}" destId="{84993AA9-FDCE-5249-B6FE-0FBBE674CDDC}" srcOrd="0" destOrd="0" presId="urn:microsoft.com/office/officeart/2005/8/layout/hierarchy1"/>
    <dgm:cxn modelId="{ED684B72-6924-7346-8C0B-BB57DB31F30F}" type="presParOf" srcId="{CE4B870C-D883-A64B-A18B-A16217A2348E}" destId="{E3349B91-3BC5-B24B-A76F-544B01E16884}" srcOrd="1" destOrd="0" presId="urn:microsoft.com/office/officeart/2005/8/layout/hierarchy1"/>
    <dgm:cxn modelId="{672352E6-EA1D-EB45-9180-F9283F16D486}" type="presParOf" srcId="{421A4F8B-1C0B-054C-958A-B87C8743AAC9}" destId="{0433F5E9-ECD6-6741-A49F-D2D41D838420}" srcOrd="1" destOrd="0" presId="urn:microsoft.com/office/officeart/2005/8/layout/hierarchy1"/>
    <dgm:cxn modelId="{01800957-D0E4-C740-B941-99382BE047C7}" type="presParOf" srcId="{0149FEEA-0D06-6F44-AB34-386829738392}" destId="{199AC061-9F87-0441-869E-76B67673CCAF}" srcOrd="8" destOrd="0" presId="urn:microsoft.com/office/officeart/2005/8/layout/hierarchy1"/>
    <dgm:cxn modelId="{B5CE1BDE-EC27-BD49-8A7C-5894923C9D5A}" type="presParOf" srcId="{0149FEEA-0D06-6F44-AB34-386829738392}" destId="{4E5E562C-1ADA-6344-883C-BA1519A75D1C}" srcOrd="9" destOrd="0" presId="urn:microsoft.com/office/officeart/2005/8/layout/hierarchy1"/>
    <dgm:cxn modelId="{A86F1908-91EB-CE4C-9F89-055AE4CEA930}" type="presParOf" srcId="{4E5E562C-1ADA-6344-883C-BA1519A75D1C}" destId="{C9CD3EDB-A2F3-2A40-8936-1FB3DE81AF17}" srcOrd="0" destOrd="0" presId="urn:microsoft.com/office/officeart/2005/8/layout/hierarchy1"/>
    <dgm:cxn modelId="{0D9ECD68-68D3-F04A-BD78-52AAB70D1892}" type="presParOf" srcId="{C9CD3EDB-A2F3-2A40-8936-1FB3DE81AF17}" destId="{12456182-471E-9B43-8FFC-28ED0E0EF238}" srcOrd="0" destOrd="0" presId="urn:microsoft.com/office/officeart/2005/8/layout/hierarchy1"/>
    <dgm:cxn modelId="{7D5D2DDE-8F84-0C4D-AC31-F51D8D7B953A}" type="presParOf" srcId="{C9CD3EDB-A2F3-2A40-8936-1FB3DE81AF17}" destId="{144C9E75-50A2-844A-B67A-788935DF35C3}" srcOrd="1" destOrd="0" presId="urn:microsoft.com/office/officeart/2005/8/layout/hierarchy1"/>
    <dgm:cxn modelId="{5835481E-8D3F-F74C-9164-1C0C7A3A8ADA}" type="presParOf" srcId="{4E5E562C-1ADA-6344-883C-BA1519A75D1C}" destId="{E52D6932-E88D-E64A-ADD7-5877A6DFB751}" srcOrd="1" destOrd="0" presId="urn:microsoft.com/office/officeart/2005/8/layout/hierarchy1"/>
    <dgm:cxn modelId="{CB8CB6B4-380C-214E-9377-147E61BF7843}" type="presParOf" srcId="{0149FEEA-0D06-6F44-AB34-386829738392}" destId="{04B4E788-CA99-8744-8020-8C304B1F739D}" srcOrd="10" destOrd="0" presId="urn:microsoft.com/office/officeart/2005/8/layout/hierarchy1"/>
    <dgm:cxn modelId="{E5C9733C-7835-A846-B051-9E925AD0DF42}" type="presParOf" srcId="{0149FEEA-0D06-6F44-AB34-386829738392}" destId="{3F8B5E50-0648-9749-B3BF-12FED624D36E}" srcOrd="11" destOrd="0" presId="urn:microsoft.com/office/officeart/2005/8/layout/hierarchy1"/>
    <dgm:cxn modelId="{7213162A-7CB7-6B46-9752-38D6FCA8B343}" type="presParOf" srcId="{3F8B5E50-0648-9749-B3BF-12FED624D36E}" destId="{55D28134-0982-7549-A560-23B302FF621C}" srcOrd="0" destOrd="0" presId="urn:microsoft.com/office/officeart/2005/8/layout/hierarchy1"/>
    <dgm:cxn modelId="{D0F70754-5B06-8045-8CA6-27D616102157}" type="presParOf" srcId="{55D28134-0982-7549-A560-23B302FF621C}" destId="{0A4E27A1-3A0B-9749-9621-6F44A4E9E7A7}" srcOrd="0" destOrd="0" presId="urn:microsoft.com/office/officeart/2005/8/layout/hierarchy1"/>
    <dgm:cxn modelId="{90E52123-CF50-AF40-925C-5A995B71B27F}" type="presParOf" srcId="{55D28134-0982-7549-A560-23B302FF621C}" destId="{29D16E79-959B-6D4F-9A37-5DAAED6E6470}" srcOrd="1" destOrd="0" presId="urn:microsoft.com/office/officeart/2005/8/layout/hierarchy1"/>
    <dgm:cxn modelId="{AE0B18F2-A38D-4440-B3BB-6FE98442B15B}" type="presParOf" srcId="{3F8B5E50-0648-9749-B3BF-12FED624D36E}" destId="{FF39A028-A110-1849-9A08-75E3256EAF0D}" srcOrd="1" destOrd="0" presId="urn:microsoft.com/office/officeart/2005/8/layout/hierarchy1"/>
    <dgm:cxn modelId="{B44695B9-7DE1-FD4D-915C-6B4DF9FFDD3C}" type="presParOf" srcId="{0149FEEA-0D06-6F44-AB34-386829738392}" destId="{C93C292C-AA54-1044-B04A-69CEC0227FEE}" srcOrd="12" destOrd="0" presId="urn:microsoft.com/office/officeart/2005/8/layout/hierarchy1"/>
    <dgm:cxn modelId="{D6095B46-5205-4A4E-ACE8-66E107C273C2}" type="presParOf" srcId="{0149FEEA-0D06-6F44-AB34-386829738392}" destId="{F2211358-F1BD-3C4A-BD2E-354C0F212D92}" srcOrd="13" destOrd="0" presId="urn:microsoft.com/office/officeart/2005/8/layout/hierarchy1"/>
    <dgm:cxn modelId="{30FE0C55-4B37-1140-A007-99DA4B808597}" type="presParOf" srcId="{F2211358-F1BD-3C4A-BD2E-354C0F212D92}" destId="{A1947EC0-9075-CC4F-BEE0-0D3B975F6052}" srcOrd="0" destOrd="0" presId="urn:microsoft.com/office/officeart/2005/8/layout/hierarchy1"/>
    <dgm:cxn modelId="{CB8A34ED-490D-0948-A0D4-6373C8A2FD03}" type="presParOf" srcId="{A1947EC0-9075-CC4F-BEE0-0D3B975F6052}" destId="{B75A3C11-C038-1C4B-AC70-D95699CF1090}" srcOrd="0" destOrd="0" presId="urn:microsoft.com/office/officeart/2005/8/layout/hierarchy1"/>
    <dgm:cxn modelId="{25D0310E-5C68-6247-965A-E8B81C0E988A}" type="presParOf" srcId="{A1947EC0-9075-CC4F-BEE0-0D3B975F6052}" destId="{B86E006D-75DC-264F-86A8-C3B79DDCD5D8}" srcOrd="1" destOrd="0" presId="urn:microsoft.com/office/officeart/2005/8/layout/hierarchy1"/>
    <dgm:cxn modelId="{0BDDF114-093E-5A4E-9D2C-5B4566B65694}" type="presParOf" srcId="{F2211358-F1BD-3C4A-BD2E-354C0F212D92}" destId="{961361D1-5585-5845-AE08-80E43D7E292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5976B-0442-8444-8101-B928131A10E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C4420-A6D7-3742-955B-335619612DC3}">
      <dgm:prSet phldrT="[Text]"/>
      <dgm:spPr/>
      <dgm:t>
        <a:bodyPr/>
        <a:lstStyle/>
        <a:p>
          <a:r>
            <a:rPr lang="en-US" dirty="0" smtClean="0"/>
            <a:t>Water Web Service</a:t>
          </a:r>
          <a:endParaRPr lang="en-US" dirty="0"/>
        </a:p>
      </dgm:t>
    </dgm:pt>
    <dgm:pt modelId="{3B05EF67-22E5-7040-89FA-DC4FDD338D2C}" type="parTrans" cxnId="{FA0B573A-4F69-E04E-806D-DD2DA5094116}">
      <dgm:prSet/>
      <dgm:spPr/>
      <dgm:t>
        <a:bodyPr/>
        <a:lstStyle/>
        <a:p>
          <a:endParaRPr lang="en-US"/>
        </a:p>
      </dgm:t>
    </dgm:pt>
    <dgm:pt modelId="{3209A444-E5FB-E84C-A4A2-62EBD6742001}" type="sibTrans" cxnId="{FA0B573A-4F69-E04E-806D-DD2DA5094116}">
      <dgm:prSet/>
      <dgm:spPr/>
      <dgm:t>
        <a:bodyPr/>
        <a:lstStyle/>
        <a:p>
          <a:endParaRPr lang="en-US"/>
        </a:p>
      </dgm:t>
    </dgm:pt>
    <dgm:pt modelId="{6EF3EF66-609C-4B49-848B-0EE890242FB5}">
      <dgm:prSet phldrT="[Text]"/>
      <dgm:spPr/>
      <dgm:t>
        <a:bodyPr/>
        <a:lstStyle/>
        <a:p>
          <a:r>
            <a:rPr lang="en-US" dirty="0" smtClean="0"/>
            <a:t>Water Web Data Services</a:t>
          </a:r>
          <a:endParaRPr lang="en-US" dirty="0"/>
        </a:p>
      </dgm:t>
    </dgm:pt>
    <dgm:pt modelId="{798C44C0-FFD7-3F4D-AADD-D5CE0FF402E9}" type="parTrans" cxnId="{20FC9062-A5C7-CE4C-B20C-08E4E55E145C}">
      <dgm:prSet/>
      <dgm:spPr/>
      <dgm:t>
        <a:bodyPr/>
        <a:lstStyle/>
        <a:p>
          <a:endParaRPr lang="en-US"/>
        </a:p>
      </dgm:t>
    </dgm:pt>
    <dgm:pt modelId="{7339C6CE-5347-0446-932D-F748EE3BD8F2}" type="sibTrans" cxnId="{20FC9062-A5C7-CE4C-B20C-08E4E55E145C}">
      <dgm:prSet/>
      <dgm:spPr/>
      <dgm:t>
        <a:bodyPr/>
        <a:lstStyle/>
        <a:p>
          <a:endParaRPr lang="en-US"/>
        </a:p>
      </dgm:t>
    </dgm:pt>
    <dgm:pt modelId="{BA487D0D-0BF7-5D49-87C2-D3E07641C474}">
      <dgm:prSet phldrT="[Text]"/>
      <dgm:spPr/>
      <dgm:t>
        <a:bodyPr/>
        <a:lstStyle/>
        <a:p>
          <a:r>
            <a:rPr lang="en-US" dirty="0" smtClean="0"/>
            <a:t>Water Web Catalog Service</a:t>
          </a:r>
          <a:endParaRPr lang="en-US" dirty="0"/>
        </a:p>
      </dgm:t>
    </dgm:pt>
    <dgm:pt modelId="{C0CE08E3-65AA-3149-AB51-A82C93CAECD4}" type="parTrans" cxnId="{68C6CC62-BDC7-6E44-9BCF-3C311C7AA472}">
      <dgm:prSet/>
      <dgm:spPr/>
      <dgm:t>
        <a:bodyPr/>
        <a:lstStyle/>
        <a:p>
          <a:endParaRPr lang="en-US"/>
        </a:p>
      </dgm:t>
    </dgm:pt>
    <dgm:pt modelId="{7BE47935-8545-B241-B198-634D472B17D2}" type="sibTrans" cxnId="{68C6CC62-BDC7-6E44-9BCF-3C311C7AA472}">
      <dgm:prSet/>
      <dgm:spPr/>
      <dgm:t>
        <a:bodyPr/>
        <a:lstStyle/>
        <a:p>
          <a:endParaRPr lang="en-US"/>
        </a:p>
      </dgm:t>
    </dgm:pt>
    <dgm:pt modelId="{CBDF6AC1-0E43-FC44-A0E9-367DD44A1891}">
      <dgm:prSet phldrT="[Text]"/>
      <dgm:spPr/>
      <dgm:t>
        <a:bodyPr/>
        <a:lstStyle/>
        <a:p>
          <a:r>
            <a:rPr lang="en-US" dirty="0" smtClean="0"/>
            <a:t>Water Web Ontology Service</a:t>
          </a:r>
          <a:endParaRPr lang="en-US" dirty="0"/>
        </a:p>
      </dgm:t>
    </dgm:pt>
    <dgm:pt modelId="{EAE0A716-131B-DD49-B982-03DF1277F507}" type="parTrans" cxnId="{70D9459D-B1B8-8C40-A01A-C803ECD3FE83}">
      <dgm:prSet/>
      <dgm:spPr/>
      <dgm:t>
        <a:bodyPr/>
        <a:lstStyle/>
        <a:p>
          <a:endParaRPr lang="en-US"/>
        </a:p>
      </dgm:t>
    </dgm:pt>
    <dgm:pt modelId="{98E0F687-DFBA-A141-8CCB-237FAD060CB2}" type="sibTrans" cxnId="{70D9459D-B1B8-8C40-A01A-C803ECD3FE83}">
      <dgm:prSet/>
      <dgm:spPr/>
      <dgm:t>
        <a:bodyPr/>
        <a:lstStyle/>
        <a:p>
          <a:endParaRPr lang="en-US"/>
        </a:p>
      </dgm:t>
    </dgm:pt>
    <dgm:pt modelId="{B60B9BA0-0E8D-3E40-9B6E-7E44E32427AD}">
      <dgm:prSet phldrT="[Text]"/>
      <dgm:spPr/>
      <dgm:t>
        <a:bodyPr/>
        <a:lstStyle/>
        <a:p>
          <a:r>
            <a:rPr lang="en-US" dirty="0" smtClean="0"/>
            <a:t>Map Services</a:t>
          </a:r>
          <a:endParaRPr lang="en-US" dirty="0"/>
        </a:p>
      </dgm:t>
    </dgm:pt>
    <dgm:pt modelId="{02467845-F00A-5246-8219-E849FBC8C20C}" type="parTrans" cxnId="{26A8E27F-B339-1D42-8FAE-7A836A5B6EBA}">
      <dgm:prSet/>
      <dgm:spPr/>
      <dgm:t>
        <a:bodyPr/>
        <a:lstStyle/>
        <a:p>
          <a:endParaRPr lang="en-US"/>
        </a:p>
      </dgm:t>
    </dgm:pt>
    <dgm:pt modelId="{0742CB5B-69ED-1346-B274-7A1EED9B9F8F}" type="sibTrans" cxnId="{26A8E27F-B339-1D42-8FAE-7A836A5B6EBA}">
      <dgm:prSet/>
      <dgm:spPr/>
      <dgm:t>
        <a:bodyPr/>
        <a:lstStyle/>
        <a:p>
          <a:endParaRPr lang="en-US"/>
        </a:p>
      </dgm:t>
    </dgm:pt>
    <dgm:pt modelId="{4E88E808-12CF-6540-AF03-FD2E803D6519}">
      <dgm:prSet phldrT="[Text]"/>
      <dgm:spPr/>
      <dgm:t>
        <a:bodyPr/>
        <a:lstStyle/>
        <a:p>
          <a:r>
            <a:rPr lang="en-US" dirty="0" smtClean="0"/>
            <a:t>Water Quality Exchange Service</a:t>
          </a:r>
          <a:endParaRPr lang="en-US" dirty="0"/>
        </a:p>
      </dgm:t>
    </dgm:pt>
    <dgm:pt modelId="{5EA17DB2-9306-D64C-A3D8-547AF069E560}" type="parTrans" cxnId="{0CCDD056-EB96-1E4C-81AB-65F313CADCA9}">
      <dgm:prSet/>
      <dgm:spPr/>
      <dgm:t>
        <a:bodyPr/>
        <a:lstStyle/>
        <a:p>
          <a:endParaRPr lang="en-US"/>
        </a:p>
      </dgm:t>
    </dgm:pt>
    <dgm:pt modelId="{6E5662A6-EAE6-C840-93F7-D4D0EFB56CFF}" type="sibTrans" cxnId="{0CCDD056-EB96-1E4C-81AB-65F313CADCA9}">
      <dgm:prSet/>
      <dgm:spPr/>
      <dgm:t>
        <a:bodyPr/>
        <a:lstStyle/>
        <a:p>
          <a:endParaRPr lang="en-US"/>
        </a:p>
      </dgm:t>
    </dgm:pt>
    <dgm:pt modelId="{329FFDC9-77B8-344B-8697-D4E1CEEA301F}">
      <dgm:prSet phldrT="[Text]"/>
      <dgm:spPr/>
      <dgm:t>
        <a:bodyPr/>
        <a:lstStyle/>
        <a:p>
          <a:r>
            <a:rPr lang="en-US" smtClean="0"/>
            <a:t>Water Web Data Service</a:t>
          </a:r>
          <a:endParaRPr lang="en-US" dirty="0"/>
        </a:p>
      </dgm:t>
    </dgm:pt>
    <dgm:pt modelId="{90D6E164-4C69-FF47-AEEF-AAC098DE3914}" type="parTrans" cxnId="{6A4CEF81-2593-5044-8710-96F1FC0EABCB}">
      <dgm:prSet/>
      <dgm:spPr/>
      <dgm:t>
        <a:bodyPr/>
        <a:lstStyle/>
        <a:p>
          <a:endParaRPr lang="en-US"/>
        </a:p>
      </dgm:t>
    </dgm:pt>
    <dgm:pt modelId="{4A7F1A2B-7CFB-4F44-A0B2-C1AD856D5292}" type="sibTrans" cxnId="{6A4CEF81-2593-5044-8710-96F1FC0EABCB}">
      <dgm:prSet/>
      <dgm:spPr/>
      <dgm:t>
        <a:bodyPr/>
        <a:lstStyle/>
        <a:p>
          <a:endParaRPr lang="en-US"/>
        </a:p>
      </dgm:t>
    </dgm:pt>
    <dgm:pt modelId="{A15789B1-0BAA-B841-A11C-E42A3BEE4EF7}">
      <dgm:prSet phldrT="[Text]"/>
      <dgm:spPr/>
      <dgm:t>
        <a:bodyPr/>
        <a:lstStyle/>
        <a:p>
          <a:r>
            <a:rPr lang="en-US" smtClean="0"/>
            <a:t>Water Web Data Service</a:t>
          </a:r>
          <a:endParaRPr lang="en-US" dirty="0"/>
        </a:p>
      </dgm:t>
    </dgm:pt>
    <dgm:pt modelId="{C69DFBC4-2F40-4043-9386-1DC163FC3956}" type="parTrans" cxnId="{ADAC636F-30C4-844E-82F3-640FB0DF99B7}">
      <dgm:prSet/>
      <dgm:spPr/>
      <dgm:t>
        <a:bodyPr/>
        <a:lstStyle/>
        <a:p>
          <a:endParaRPr lang="en-US"/>
        </a:p>
      </dgm:t>
    </dgm:pt>
    <dgm:pt modelId="{E405C5B8-C74E-E446-BCD0-92CBD8FEC7EA}" type="sibTrans" cxnId="{ADAC636F-30C4-844E-82F3-640FB0DF99B7}">
      <dgm:prSet/>
      <dgm:spPr/>
      <dgm:t>
        <a:bodyPr/>
        <a:lstStyle/>
        <a:p>
          <a:endParaRPr lang="en-US"/>
        </a:p>
      </dgm:t>
    </dgm:pt>
    <dgm:pt modelId="{D5646A4E-91A8-634B-B364-5F09DC3BF9DE}">
      <dgm:prSet phldrT="[Text]"/>
      <dgm:spPr/>
      <dgm:t>
        <a:bodyPr/>
        <a:lstStyle/>
        <a:p>
          <a:r>
            <a:rPr lang="en-US" smtClean="0"/>
            <a:t>Water Web Data Service</a:t>
          </a:r>
          <a:endParaRPr lang="en-US" dirty="0"/>
        </a:p>
      </dgm:t>
    </dgm:pt>
    <dgm:pt modelId="{04C32623-F877-E94C-B000-2C73F5407458}" type="parTrans" cxnId="{BEA30D78-58DB-9044-853A-90197A73CB5F}">
      <dgm:prSet/>
      <dgm:spPr/>
      <dgm:t>
        <a:bodyPr/>
        <a:lstStyle/>
        <a:p>
          <a:endParaRPr lang="en-US"/>
        </a:p>
      </dgm:t>
    </dgm:pt>
    <dgm:pt modelId="{FF78A2C8-6B5D-BF47-A53B-B00D390A0AB7}" type="sibTrans" cxnId="{BEA30D78-58DB-9044-853A-90197A73CB5F}">
      <dgm:prSet/>
      <dgm:spPr/>
      <dgm:t>
        <a:bodyPr/>
        <a:lstStyle/>
        <a:p>
          <a:endParaRPr lang="en-US"/>
        </a:p>
      </dgm:t>
    </dgm:pt>
    <dgm:pt modelId="{364F0FE4-1653-C544-BE47-FE1F0A6C238F}">
      <dgm:prSet phldrT="[Text]"/>
      <dgm:spPr/>
      <dgm:t>
        <a:bodyPr/>
        <a:lstStyle/>
        <a:p>
          <a:r>
            <a:rPr lang="en-US" dirty="0" smtClean="0"/>
            <a:t>Authorization Service</a:t>
          </a:r>
          <a:endParaRPr lang="en-US" dirty="0"/>
        </a:p>
      </dgm:t>
    </dgm:pt>
    <dgm:pt modelId="{C35157AD-DD57-4143-A6E9-98B65957F1C5}" type="parTrans" cxnId="{F8CFA44E-2B4F-6248-9C51-BF0AD5289493}">
      <dgm:prSet/>
      <dgm:spPr/>
      <dgm:t>
        <a:bodyPr/>
        <a:lstStyle/>
        <a:p>
          <a:endParaRPr lang="en-US"/>
        </a:p>
      </dgm:t>
    </dgm:pt>
    <dgm:pt modelId="{8870F1AC-FFD6-434F-AE20-4D1FF3EE7D91}" type="sibTrans" cxnId="{F8CFA44E-2B4F-6248-9C51-BF0AD5289493}">
      <dgm:prSet/>
      <dgm:spPr/>
      <dgm:t>
        <a:bodyPr/>
        <a:lstStyle/>
        <a:p>
          <a:endParaRPr lang="en-US"/>
        </a:p>
      </dgm:t>
    </dgm:pt>
    <dgm:pt modelId="{A402BD31-E2B2-DA4F-814F-E5329F612C2C}" type="pres">
      <dgm:prSet presAssocID="{D995976B-0442-8444-8101-B928131A10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CF192-8910-4949-A13E-ED3006FDB928}" type="pres">
      <dgm:prSet presAssocID="{16CC4420-A6D7-3742-955B-335619612DC3}" presName="hierRoot1" presStyleCnt="0"/>
      <dgm:spPr/>
    </dgm:pt>
    <dgm:pt modelId="{82A76B5F-4514-D641-9D1A-67FA4EAD90BE}" type="pres">
      <dgm:prSet presAssocID="{16CC4420-A6D7-3742-955B-335619612DC3}" presName="composite" presStyleCnt="0"/>
      <dgm:spPr/>
    </dgm:pt>
    <dgm:pt modelId="{11834B7F-50CB-3D49-B83E-4119144D8EC7}" type="pres">
      <dgm:prSet presAssocID="{16CC4420-A6D7-3742-955B-335619612DC3}" presName="background" presStyleLbl="node0" presStyleIdx="0" presStyleCnt="1"/>
      <dgm:spPr/>
    </dgm:pt>
    <dgm:pt modelId="{3A8FCE72-CB5A-8242-9F45-E2345769D87B}" type="pres">
      <dgm:prSet presAssocID="{16CC4420-A6D7-3742-955B-335619612D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9FEEA-0D06-6F44-AB34-386829738392}" type="pres">
      <dgm:prSet presAssocID="{16CC4420-A6D7-3742-955B-335619612DC3}" presName="hierChild2" presStyleCnt="0"/>
      <dgm:spPr/>
    </dgm:pt>
    <dgm:pt modelId="{A827BE45-F8FE-D04B-AB0A-93CB88B7B736}" type="pres">
      <dgm:prSet presAssocID="{798C44C0-FFD7-3F4D-AADD-D5CE0FF402E9}" presName="Name10" presStyleLbl="parChTrans1D2" presStyleIdx="0" presStyleCnt="6"/>
      <dgm:spPr/>
      <dgm:t>
        <a:bodyPr/>
        <a:lstStyle/>
        <a:p>
          <a:endParaRPr lang="en-US"/>
        </a:p>
      </dgm:t>
    </dgm:pt>
    <dgm:pt modelId="{0F48D2A5-BB4B-D747-8825-59146827D186}" type="pres">
      <dgm:prSet presAssocID="{6EF3EF66-609C-4B49-848B-0EE890242FB5}" presName="hierRoot2" presStyleCnt="0"/>
      <dgm:spPr/>
    </dgm:pt>
    <dgm:pt modelId="{80C396E3-1C81-164A-8617-3BAF04C0F492}" type="pres">
      <dgm:prSet presAssocID="{6EF3EF66-609C-4B49-848B-0EE890242FB5}" presName="composite2" presStyleCnt="0"/>
      <dgm:spPr/>
    </dgm:pt>
    <dgm:pt modelId="{C869DB5F-BEC9-1349-9BB9-3BEB06AB0823}" type="pres">
      <dgm:prSet presAssocID="{6EF3EF66-609C-4B49-848B-0EE890242FB5}" presName="background2" presStyleLbl="node2" presStyleIdx="0" presStyleCnt="6"/>
      <dgm:spPr/>
    </dgm:pt>
    <dgm:pt modelId="{A3E8BD22-3979-6842-9666-F9B21C0EC6C2}" type="pres">
      <dgm:prSet presAssocID="{6EF3EF66-609C-4B49-848B-0EE890242FB5}" presName="text2" presStyleLbl="fgAcc2" presStyleIdx="0" presStyleCnt="6" custLinFactY="-96584" custLinFactNeighborX="-60030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8F974-5463-8849-B784-67EA05682D55}" type="pres">
      <dgm:prSet presAssocID="{6EF3EF66-609C-4B49-848B-0EE890242FB5}" presName="hierChild3" presStyleCnt="0"/>
      <dgm:spPr/>
    </dgm:pt>
    <dgm:pt modelId="{8BC203A3-E0D6-5F46-9BA1-B0A3F3BF6EA0}" type="pres">
      <dgm:prSet presAssocID="{90D6E164-4C69-FF47-AEEF-AAC098DE3914}" presName="Name17" presStyleLbl="parChTrans1D3" presStyleIdx="0" presStyleCnt="3"/>
      <dgm:spPr/>
      <dgm:t>
        <a:bodyPr/>
        <a:lstStyle/>
        <a:p>
          <a:endParaRPr lang="en-US"/>
        </a:p>
      </dgm:t>
    </dgm:pt>
    <dgm:pt modelId="{E88FA461-2798-EE40-89C1-02AAE59D9015}" type="pres">
      <dgm:prSet presAssocID="{329FFDC9-77B8-344B-8697-D4E1CEEA301F}" presName="hierRoot3" presStyleCnt="0"/>
      <dgm:spPr/>
    </dgm:pt>
    <dgm:pt modelId="{4058C28C-8CD2-824A-942C-F258A6CAFA85}" type="pres">
      <dgm:prSet presAssocID="{329FFDC9-77B8-344B-8697-D4E1CEEA301F}" presName="composite3" presStyleCnt="0"/>
      <dgm:spPr/>
    </dgm:pt>
    <dgm:pt modelId="{302688C8-753C-404F-BEF1-46A22C00885A}" type="pres">
      <dgm:prSet presAssocID="{329FFDC9-77B8-344B-8697-D4E1CEEA301F}" presName="background3" presStyleLbl="node3" presStyleIdx="0" presStyleCnt="3"/>
      <dgm:spPr/>
    </dgm:pt>
    <dgm:pt modelId="{130B2761-9129-3240-9C31-FCA8B71194AA}" type="pres">
      <dgm:prSet presAssocID="{329FFDC9-77B8-344B-8697-D4E1CEEA301F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DE629CB-902C-7F41-8021-32FF6D13D5FF}" type="pres">
      <dgm:prSet presAssocID="{329FFDC9-77B8-344B-8697-D4E1CEEA301F}" presName="hierChild4" presStyleCnt="0"/>
      <dgm:spPr/>
    </dgm:pt>
    <dgm:pt modelId="{F83D9A85-B520-AB45-8698-A1B0F3C56C77}" type="pres">
      <dgm:prSet presAssocID="{C69DFBC4-2F40-4043-9386-1DC163FC3956}" presName="Name17" presStyleLbl="parChTrans1D3" presStyleIdx="1" presStyleCnt="3"/>
      <dgm:spPr/>
      <dgm:t>
        <a:bodyPr/>
        <a:lstStyle/>
        <a:p>
          <a:endParaRPr lang="en-US"/>
        </a:p>
      </dgm:t>
    </dgm:pt>
    <dgm:pt modelId="{AB3A4908-700D-364D-8102-83368192140C}" type="pres">
      <dgm:prSet presAssocID="{A15789B1-0BAA-B841-A11C-E42A3BEE4EF7}" presName="hierRoot3" presStyleCnt="0"/>
      <dgm:spPr/>
    </dgm:pt>
    <dgm:pt modelId="{E4E74AF9-508D-C442-8E10-6017B2BA6A63}" type="pres">
      <dgm:prSet presAssocID="{A15789B1-0BAA-B841-A11C-E42A3BEE4EF7}" presName="composite3" presStyleCnt="0"/>
      <dgm:spPr/>
    </dgm:pt>
    <dgm:pt modelId="{FD3E3660-A5A0-F247-B404-E5FFA6414C3A}" type="pres">
      <dgm:prSet presAssocID="{A15789B1-0BAA-B841-A11C-E42A3BEE4EF7}" presName="background3" presStyleLbl="node3" presStyleIdx="1" presStyleCnt="3"/>
      <dgm:spPr/>
    </dgm:pt>
    <dgm:pt modelId="{366B0C37-B763-5F4A-9AFD-7193F92D9C39}" type="pres">
      <dgm:prSet presAssocID="{A15789B1-0BAA-B841-A11C-E42A3BEE4EF7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DE9C8E-346C-294F-A598-1C5521DD8CCB}" type="pres">
      <dgm:prSet presAssocID="{A15789B1-0BAA-B841-A11C-E42A3BEE4EF7}" presName="hierChild4" presStyleCnt="0"/>
      <dgm:spPr/>
    </dgm:pt>
    <dgm:pt modelId="{B7B72C52-E603-7446-969C-9BF92514642D}" type="pres">
      <dgm:prSet presAssocID="{04C32623-F877-E94C-B000-2C73F5407458}" presName="Name17" presStyleLbl="parChTrans1D3" presStyleIdx="2" presStyleCnt="3"/>
      <dgm:spPr/>
      <dgm:t>
        <a:bodyPr/>
        <a:lstStyle/>
        <a:p>
          <a:endParaRPr lang="en-US"/>
        </a:p>
      </dgm:t>
    </dgm:pt>
    <dgm:pt modelId="{33BA76D1-4EFC-3E4F-9315-B724CBE44D09}" type="pres">
      <dgm:prSet presAssocID="{D5646A4E-91A8-634B-B364-5F09DC3BF9DE}" presName="hierRoot3" presStyleCnt="0"/>
      <dgm:spPr/>
    </dgm:pt>
    <dgm:pt modelId="{D80AFCD4-D093-2246-B1B0-9C7210193976}" type="pres">
      <dgm:prSet presAssocID="{D5646A4E-91A8-634B-B364-5F09DC3BF9DE}" presName="composite3" presStyleCnt="0"/>
      <dgm:spPr/>
    </dgm:pt>
    <dgm:pt modelId="{91C8978C-0A4D-2B4B-A258-BDA98C5972A2}" type="pres">
      <dgm:prSet presAssocID="{D5646A4E-91A8-634B-B364-5F09DC3BF9DE}" presName="background3" presStyleLbl="node3" presStyleIdx="2" presStyleCnt="3"/>
      <dgm:spPr/>
    </dgm:pt>
    <dgm:pt modelId="{CCF11472-45E1-1C44-95B9-E97F7D5F4AF9}" type="pres">
      <dgm:prSet presAssocID="{D5646A4E-91A8-634B-B364-5F09DC3BF9DE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6C75CE6-F4EE-3D42-91AF-4662F7B1512A}" type="pres">
      <dgm:prSet presAssocID="{D5646A4E-91A8-634B-B364-5F09DC3BF9DE}" presName="hierChild4" presStyleCnt="0"/>
      <dgm:spPr/>
    </dgm:pt>
    <dgm:pt modelId="{32C6E042-3A8F-4C4C-8C9E-CC8B459EB095}" type="pres">
      <dgm:prSet presAssocID="{C0CE08E3-65AA-3149-AB51-A82C93CAECD4}" presName="Name10" presStyleLbl="parChTrans1D2" presStyleIdx="1" presStyleCnt="6"/>
      <dgm:spPr/>
      <dgm:t>
        <a:bodyPr/>
        <a:lstStyle/>
        <a:p>
          <a:endParaRPr lang="en-US"/>
        </a:p>
      </dgm:t>
    </dgm:pt>
    <dgm:pt modelId="{A95C6E7A-07D7-894B-A42E-E3DB51E69657}" type="pres">
      <dgm:prSet presAssocID="{BA487D0D-0BF7-5D49-87C2-D3E07641C474}" presName="hierRoot2" presStyleCnt="0"/>
      <dgm:spPr/>
    </dgm:pt>
    <dgm:pt modelId="{30271C8E-BAD8-364B-BB03-F3A8AED9D69E}" type="pres">
      <dgm:prSet presAssocID="{BA487D0D-0BF7-5D49-87C2-D3E07641C474}" presName="composite2" presStyleCnt="0"/>
      <dgm:spPr/>
    </dgm:pt>
    <dgm:pt modelId="{3CA4A154-001A-CC45-AC01-32618634DDB3}" type="pres">
      <dgm:prSet presAssocID="{BA487D0D-0BF7-5D49-87C2-D3E07641C474}" presName="background2" presStyleLbl="node2" presStyleIdx="1" presStyleCnt="6"/>
      <dgm:spPr/>
    </dgm:pt>
    <dgm:pt modelId="{4C09D345-0C2B-0B46-9075-4521C609A65B}" type="pres">
      <dgm:prSet presAssocID="{BA487D0D-0BF7-5D49-87C2-D3E07641C474}" presName="text2" presStyleLbl="fgAcc2" presStyleIdx="1" presStyleCnt="6" custLinFactNeighborX="1853" custLinFactNeighborY="4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8F856-8276-424B-B82D-92BE0DCA1E58}" type="pres">
      <dgm:prSet presAssocID="{BA487D0D-0BF7-5D49-87C2-D3E07641C474}" presName="hierChild3" presStyleCnt="0"/>
      <dgm:spPr/>
    </dgm:pt>
    <dgm:pt modelId="{58C05656-D8D8-4942-A8A0-1BDDA2A9F9F4}" type="pres">
      <dgm:prSet presAssocID="{EAE0A716-131B-DD49-B982-03DF1277F507}" presName="Name10" presStyleLbl="parChTrans1D2" presStyleIdx="2" presStyleCnt="6"/>
      <dgm:spPr/>
      <dgm:t>
        <a:bodyPr/>
        <a:lstStyle/>
        <a:p>
          <a:endParaRPr lang="en-US"/>
        </a:p>
      </dgm:t>
    </dgm:pt>
    <dgm:pt modelId="{F5FAB276-25A2-9445-9093-62672FA6784A}" type="pres">
      <dgm:prSet presAssocID="{CBDF6AC1-0E43-FC44-A0E9-367DD44A1891}" presName="hierRoot2" presStyleCnt="0"/>
      <dgm:spPr/>
    </dgm:pt>
    <dgm:pt modelId="{924820D1-ED9A-7F4C-8303-5C55E9F165D0}" type="pres">
      <dgm:prSet presAssocID="{CBDF6AC1-0E43-FC44-A0E9-367DD44A1891}" presName="composite2" presStyleCnt="0"/>
      <dgm:spPr/>
    </dgm:pt>
    <dgm:pt modelId="{B3D10A5A-A653-F943-9256-21FE5558FEE3}" type="pres">
      <dgm:prSet presAssocID="{CBDF6AC1-0E43-FC44-A0E9-367DD44A1891}" presName="background2" presStyleLbl="node2" presStyleIdx="2" presStyleCnt="6"/>
      <dgm:spPr/>
    </dgm:pt>
    <dgm:pt modelId="{22E1BD3B-A7ED-564C-9EC7-89C80C337300}" type="pres">
      <dgm:prSet presAssocID="{CBDF6AC1-0E43-FC44-A0E9-367DD44A1891}" presName="text2" presStyleLbl="fgAcc2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88BA99-0F14-784B-86C5-18020F95CBCC}" type="pres">
      <dgm:prSet presAssocID="{CBDF6AC1-0E43-FC44-A0E9-367DD44A1891}" presName="hierChild3" presStyleCnt="0"/>
      <dgm:spPr/>
    </dgm:pt>
    <dgm:pt modelId="{440B7F38-E650-6F48-A678-D13C43E3FCCE}" type="pres">
      <dgm:prSet presAssocID="{5EA17DB2-9306-D64C-A3D8-547AF069E560}" presName="Name10" presStyleLbl="parChTrans1D2" presStyleIdx="3" presStyleCnt="6"/>
      <dgm:spPr/>
      <dgm:t>
        <a:bodyPr/>
        <a:lstStyle/>
        <a:p>
          <a:endParaRPr lang="en-US"/>
        </a:p>
      </dgm:t>
    </dgm:pt>
    <dgm:pt modelId="{421A4F8B-1C0B-054C-958A-B87C8743AAC9}" type="pres">
      <dgm:prSet presAssocID="{4E88E808-12CF-6540-AF03-FD2E803D6519}" presName="hierRoot2" presStyleCnt="0"/>
      <dgm:spPr/>
    </dgm:pt>
    <dgm:pt modelId="{CE4B870C-D883-A64B-A18B-A16217A2348E}" type="pres">
      <dgm:prSet presAssocID="{4E88E808-12CF-6540-AF03-FD2E803D6519}" presName="composite2" presStyleCnt="0"/>
      <dgm:spPr/>
    </dgm:pt>
    <dgm:pt modelId="{84993AA9-FDCE-5249-B6FE-0FBBE674CDDC}" type="pres">
      <dgm:prSet presAssocID="{4E88E808-12CF-6540-AF03-FD2E803D6519}" presName="background2" presStyleLbl="node2" presStyleIdx="3" presStyleCnt="6"/>
      <dgm:spPr/>
    </dgm:pt>
    <dgm:pt modelId="{E3349B91-3BC5-B24B-A76F-544B01E16884}" type="pres">
      <dgm:prSet presAssocID="{4E88E808-12CF-6540-AF03-FD2E803D6519}" presName="text2" presStyleLbl="fgAcc2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3F5E9-ECD6-6741-A49F-D2D41D838420}" type="pres">
      <dgm:prSet presAssocID="{4E88E808-12CF-6540-AF03-FD2E803D6519}" presName="hierChild3" presStyleCnt="0"/>
      <dgm:spPr/>
    </dgm:pt>
    <dgm:pt modelId="{199AC061-9F87-0441-869E-76B67673CCAF}" type="pres">
      <dgm:prSet presAssocID="{02467845-F00A-5246-8219-E849FBC8C20C}" presName="Name10" presStyleLbl="parChTrans1D2" presStyleIdx="4" presStyleCnt="6"/>
      <dgm:spPr/>
      <dgm:t>
        <a:bodyPr/>
        <a:lstStyle/>
        <a:p>
          <a:endParaRPr lang="en-US"/>
        </a:p>
      </dgm:t>
    </dgm:pt>
    <dgm:pt modelId="{4E5E562C-1ADA-6344-883C-BA1519A75D1C}" type="pres">
      <dgm:prSet presAssocID="{B60B9BA0-0E8D-3E40-9B6E-7E44E32427AD}" presName="hierRoot2" presStyleCnt="0"/>
      <dgm:spPr/>
    </dgm:pt>
    <dgm:pt modelId="{C9CD3EDB-A2F3-2A40-8936-1FB3DE81AF17}" type="pres">
      <dgm:prSet presAssocID="{B60B9BA0-0E8D-3E40-9B6E-7E44E32427AD}" presName="composite2" presStyleCnt="0"/>
      <dgm:spPr/>
    </dgm:pt>
    <dgm:pt modelId="{12456182-471E-9B43-8FFC-28ED0E0EF238}" type="pres">
      <dgm:prSet presAssocID="{B60B9BA0-0E8D-3E40-9B6E-7E44E32427AD}" presName="background2" presStyleLbl="node2" presStyleIdx="4" presStyleCnt="6"/>
      <dgm:spPr/>
    </dgm:pt>
    <dgm:pt modelId="{144C9E75-50A2-844A-B67A-788935DF35C3}" type="pres">
      <dgm:prSet presAssocID="{B60B9BA0-0E8D-3E40-9B6E-7E44E32427AD}" presName="text2" presStyleLbl="fgAcc2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D6932-E88D-E64A-ADD7-5877A6DFB751}" type="pres">
      <dgm:prSet presAssocID="{B60B9BA0-0E8D-3E40-9B6E-7E44E32427AD}" presName="hierChild3" presStyleCnt="0"/>
      <dgm:spPr/>
    </dgm:pt>
    <dgm:pt modelId="{5651B80E-D07A-824B-9AFC-7D96C08C7795}" type="pres">
      <dgm:prSet presAssocID="{C35157AD-DD57-4143-A6E9-98B65957F1C5}" presName="Name10" presStyleLbl="parChTrans1D2" presStyleIdx="5" presStyleCnt="6"/>
      <dgm:spPr/>
      <dgm:t>
        <a:bodyPr/>
        <a:lstStyle/>
        <a:p>
          <a:endParaRPr lang="en-US"/>
        </a:p>
      </dgm:t>
    </dgm:pt>
    <dgm:pt modelId="{2AAF790F-1E80-5840-8140-29E1C280CC04}" type="pres">
      <dgm:prSet presAssocID="{364F0FE4-1653-C544-BE47-FE1F0A6C238F}" presName="hierRoot2" presStyleCnt="0"/>
      <dgm:spPr/>
    </dgm:pt>
    <dgm:pt modelId="{060A7EC5-92C8-9345-AD2B-E916B8555714}" type="pres">
      <dgm:prSet presAssocID="{364F0FE4-1653-C544-BE47-FE1F0A6C238F}" presName="composite2" presStyleCnt="0"/>
      <dgm:spPr/>
    </dgm:pt>
    <dgm:pt modelId="{21DCCD3B-D1D9-3D49-A9C4-68B556BA867B}" type="pres">
      <dgm:prSet presAssocID="{364F0FE4-1653-C544-BE47-FE1F0A6C238F}" presName="background2" presStyleLbl="node2" presStyleIdx="5" presStyleCnt="6"/>
      <dgm:spPr/>
    </dgm:pt>
    <dgm:pt modelId="{B8A60979-32EF-D34C-8149-9AFA4CD4C687}" type="pres">
      <dgm:prSet presAssocID="{364F0FE4-1653-C544-BE47-FE1F0A6C238F}" presName="text2" presStyleLbl="fgAcc2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04C192-1B3C-8A48-B9D3-AC1700515146}" type="pres">
      <dgm:prSet presAssocID="{364F0FE4-1653-C544-BE47-FE1F0A6C238F}" presName="hierChild3" presStyleCnt="0"/>
      <dgm:spPr/>
    </dgm:pt>
  </dgm:ptLst>
  <dgm:cxnLst>
    <dgm:cxn modelId="{C70C5CA6-B0E3-844F-A7CE-4B0C4CE9585A}" type="presOf" srcId="{EAE0A716-131B-DD49-B982-03DF1277F507}" destId="{58C05656-D8D8-4942-A8A0-1BDDA2A9F9F4}" srcOrd="0" destOrd="0" presId="urn:microsoft.com/office/officeart/2005/8/layout/hierarchy1"/>
    <dgm:cxn modelId="{26A8E27F-B339-1D42-8FAE-7A836A5B6EBA}" srcId="{16CC4420-A6D7-3742-955B-335619612DC3}" destId="{B60B9BA0-0E8D-3E40-9B6E-7E44E32427AD}" srcOrd="4" destOrd="0" parTransId="{02467845-F00A-5246-8219-E849FBC8C20C}" sibTransId="{0742CB5B-69ED-1346-B274-7A1EED9B9F8F}"/>
    <dgm:cxn modelId="{70D9459D-B1B8-8C40-A01A-C803ECD3FE83}" srcId="{16CC4420-A6D7-3742-955B-335619612DC3}" destId="{CBDF6AC1-0E43-FC44-A0E9-367DD44A1891}" srcOrd="2" destOrd="0" parTransId="{EAE0A716-131B-DD49-B982-03DF1277F507}" sibTransId="{98E0F687-DFBA-A141-8CCB-237FAD060CB2}"/>
    <dgm:cxn modelId="{8E16539D-18DB-894C-9D76-81B19323F34F}" type="presOf" srcId="{A15789B1-0BAA-B841-A11C-E42A3BEE4EF7}" destId="{366B0C37-B763-5F4A-9AFD-7193F92D9C39}" srcOrd="0" destOrd="0" presId="urn:microsoft.com/office/officeart/2005/8/layout/hierarchy1"/>
    <dgm:cxn modelId="{BEA30D78-58DB-9044-853A-90197A73CB5F}" srcId="{6EF3EF66-609C-4B49-848B-0EE890242FB5}" destId="{D5646A4E-91A8-634B-B364-5F09DC3BF9DE}" srcOrd="2" destOrd="0" parTransId="{04C32623-F877-E94C-B000-2C73F5407458}" sibTransId="{FF78A2C8-6B5D-BF47-A53B-B00D390A0AB7}"/>
    <dgm:cxn modelId="{77678D2F-FCF6-9840-A3EE-9B00ADBCFDE1}" type="presOf" srcId="{364F0FE4-1653-C544-BE47-FE1F0A6C238F}" destId="{B8A60979-32EF-D34C-8149-9AFA4CD4C687}" srcOrd="0" destOrd="0" presId="urn:microsoft.com/office/officeart/2005/8/layout/hierarchy1"/>
    <dgm:cxn modelId="{20FC9062-A5C7-CE4C-B20C-08E4E55E145C}" srcId="{16CC4420-A6D7-3742-955B-335619612DC3}" destId="{6EF3EF66-609C-4B49-848B-0EE890242FB5}" srcOrd="0" destOrd="0" parTransId="{798C44C0-FFD7-3F4D-AADD-D5CE0FF402E9}" sibTransId="{7339C6CE-5347-0446-932D-F748EE3BD8F2}"/>
    <dgm:cxn modelId="{F8CFA44E-2B4F-6248-9C51-BF0AD5289493}" srcId="{16CC4420-A6D7-3742-955B-335619612DC3}" destId="{364F0FE4-1653-C544-BE47-FE1F0A6C238F}" srcOrd="5" destOrd="0" parTransId="{C35157AD-DD57-4143-A6E9-98B65957F1C5}" sibTransId="{8870F1AC-FFD6-434F-AE20-4D1FF3EE7D91}"/>
    <dgm:cxn modelId="{5E10DDBE-4B89-6A4A-B6EA-F60FBF4BF814}" type="presOf" srcId="{D995976B-0442-8444-8101-B928131A10E6}" destId="{A402BD31-E2B2-DA4F-814F-E5329F612C2C}" srcOrd="0" destOrd="0" presId="urn:microsoft.com/office/officeart/2005/8/layout/hierarchy1"/>
    <dgm:cxn modelId="{60B5BC7F-5044-B44C-9BFB-7A5F607C497D}" type="presOf" srcId="{B60B9BA0-0E8D-3E40-9B6E-7E44E32427AD}" destId="{144C9E75-50A2-844A-B67A-788935DF35C3}" srcOrd="0" destOrd="0" presId="urn:microsoft.com/office/officeart/2005/8/layout/hierarchy1"/>
    <dgm:cxn modelId="{52C554FC-9EA1-D344-ADAE-0534B6B2E406}" type="presOf" srcId="{5EA17DB2-9306-D64C-A3D8-547AF069E560}" destId="{440B7F38-E650-6F48-A678-D13C43E3FCCE}" srcOrd="0" destOrd="0" presId="urn:microsoft.com/office/officeart/2005/8/layout/hierarchy1"/>
    <dgm:cxn modelId="{22ACB311-BAF2-FB45-BA53-A6F8E6656806}" type="presOf" srcId="{C35157AD-DD57-4143-A6E9-98B65957F1C5}" destId="{5651B80E-D07A-824B-9AFC-7D96C08C7795}" srcOrd="0" destOrd="0" presId="urn:microsoft.com/office/officeart/2005/8/layout/hierarchy1"/>
    <dgm:cxn modelId="{792F2B3B-B8F2-EC40-8998-E6D3386168C5}" type="presOf" srcId="{02467845-F00A-5246-8219-E849FBC8C20C}" destId="{199AC061-9F87-0441-869E-76B67673CCAF}" srcOrd="0" destOrd="0" presId="urn:microsoft.com/office/officeart/2005/8/layout/hierarchy1"/>
    <dgm:cxn modelId="{CBA6D4FE-DE02-224E-A3AB-944B65EF08EE}" type="presOf" srcId="{6EF3EF66-609C-4B49-848B-0EE890242FB5}" destId="{A3E8BD22-3979-6842-9666-F9B21C0EC6C2}" srcOrd="0" destOrd="0" presId="urn:microsoft.com/office/officeart/2005/8/layout/hierarchy1"/>
    <dgm:cxn modelId="{92DD8E13-95F0-8442-8B5A-E2A2FA6A250A}" type="presOf" srcId="{04C32623-F877-E94C-B000-2C73F5407458}" destId="{B7B72C52-E603-7446-969C-9BF92514642D}" srcOrd="0" destOrd="0" presId="urn:microsoft.com/office/officeart/2005/8/layout/hierarchy1"/>
    <dgm:cxn modelId="{A9686D71-B498-8C41-BE05-2F9D29A430C3}" type="presOf" srcId="{D5646A4E-91A8-634B-B364-5F09DC3BF9DE}" destId="{CCF11472-45E1-1C44-95B9-E97F7D5F4AF9}" srcOrd="0" destOrd="0" presId="urn:microsoft.com/office/officeart/2005/8/layout/hierarchy1"/>
    <dgm:cxn modelId="{FA0B573A-4F69-E04E-806D-DD2DA5094116}" srcId="{D995976B-0442-8444-8101-B928131A10E6}" destId="{16CC4420-A6D7-3742-955B-335619612DC3}" srcOrd="0" destOrd="0" parTransId="{3B05EF67-22E5-7040-89FA-DC4FDD338D2C}" sibTransId="{3209A444-E5FB-E84C-A4A2-62EBD6742001}"/>
    <dgm:cxn modelId="{2E4EE65F-415B-5B42-9B9E-FB7FCBD7D786}" type="presOf" srcId="{798C44C0-FFD7-3F4D-AADD-D5CE0FF402E9}" destId="{A827BE45-F8FE-D04B-AB0A-93CB88B7B736}" srcOrd="0" destOrd="0" presId="urn:microsoft.com/office/officeart/2005/8/layout/hierarchy1"/>
    <dgm:cxn modelId="{850D5F07-4377-394B-B3AD-F8D4CEE1E120}" type="presOf" srcId="{90D6E164-4C69-FF47-AEEF-AAC098DE3914}" destId="{8BC203A3-E0D6-5F46-9BA1-B0A3F3BF6EA0}" srcOrd="0" destOrd="0" presId="urn:microsoft.com/office/officeart/2005/8/layout/hierarchy1"/>
    <dgm:cxn modelId="{0CCDD056-EB96-1E4C-81AB-65F313CADCA9}" srcId="{16CC4420-A6D7-3742-955B-335619612DC3}" destId="{4E88E808-12CF-6540-AF03-FD2E803D6519}" srcOrd="3" destOrd="0" parTransId="{5EA17DB2-9306-D64C-A3D8-547AF069E560}" sibTransId="{6E5662A6-EAE6-C840-93F7-D4D0EFB56CFF}"/>
    <dgm:cxn modelId="{E568F199-092A-7045-AB02-2DE6D521A8EB}" type="presOf" srcId="{16CC4420-A6D7-3742-955B-335619612DC3}" destId="{3A8FCE72-CB5A-8242-9F45-E2345769D87B}" srcOrd="0" destOrd="0" presId="urn:microsoft.com/office/officeart/2005/8/layout/hierarchy1"/>
    <dgm:cxn modelId="{5B0D4095-CC14-2544-B7FD-DD7C02D131B1}" type="presOf" srcId="{329FFDC9-77B8-344B-8697-D4E1CEEA301F}" destId="{130B2761-9129-3240-9C31-FCA8B71194AA}" srcOrd="0" destOrd="0" presId="urn:microsoft.com/office/officeart/2005/8/layout/hierarchy1"/>
    <dgm:cxn modelId="{32EF21B6-7F02-094D-BC35-657469FA5A21}" type="presOf" srcId="{C0CE08E3-65AA-3149-AB51-A82C93CAECD4}" destId="{32C6E042-3A8F-4C4C-8C9E-CC8B459EB095}" srcOrd="0" destOrd="0" presId="urn:microsoft.com/office/officeart/2005/8/layout/hierarchy1"/>
    <dgm:cxn modelId="{6A4CEF81-2593-5044-8710-96F1FC0EABCB}" srcId="{6EF3EF66-609C-4B49-848B-0EE890242FB5}" destId="{329FFDC9-77B8-344B-8697-D4E1CEEA301F}" srcOrd="0" destOrd="0" parTransId="{90D6E164-4C69-FF47-AEEF-AAC098DE3914}" sibTransId="{4A7F1A2B-7CFB-4F44-A0B2-C1AD856D5292}"/>
    <dgm:cxn modelId="{4429EE39-B7CF-1444-A106-6CE0C3D6B7A6}" type="presOf" srcId="{C69DFBC4-2F40-4043-9386-1DC163FC3956}" destId="{F83D9A85-B520-AB45-8698-A1B0F3C56C77}" srcOrd="0" destOrd="0" presId="urn:microsoft.com/office/officeart/2005/8/layout/hierarchy1"/>
    <dgm:cxn modelId="{ADAC636F-30C4-844E-82F3-640FB0DF99B7}" srcId="{6EF3EF66-609C-4B49-848B-0EE890242FB5}" destId="{A15789B1-0BAA-B841-A11C-E42A3BEE4EF7}" srcOrd="1" destOrd="0" parTransId="{C69DFBC4-2F40-4043-9386-1DC163FC3956}" sibTransId="{E405C5B8-C74E-E446-BCD0-92CBD8FEC7EA}"/>
    <dgm:cxn modelId="{9A6D1E45-D54A-CD46-826A-FD12E976AC76}" type="presOf" srcId="{BA487D0D-0BF7-5D49-87C2-D3E07641C474}" destId="{4C09D345-0C2B-0B46-9075-4521C609A65B}" srcOrd="0" destOrd="0" presId="urn:microsoft.com/office/officeart/2005/8/layout/hierarchy1"/>
    <dgm:cxn modelId="{68C6CC62-BDC7-6E44-9BCF-3C311C7AA472}" srcId="{16CC4420-A6D7-3742-955B-335619612DC3}" destId="{BA487D0D-0BF7-5D49-87C2-D3E07641C474}" srcOrd="1" destOrd="0" parTransId="{C0CE08E3-65AA-3149-AB51-A82C93CAECD4}" sibTransId="{7BE47935-8545-B241-B198-634D472B17D2}"/>
    <dgm:cxn modelId="{4268B956-69B0-A044-9D96-A5AB99C66294}" type="presOf" srcId="{4E88E808-12CF-6540-AF03-FD2E803D6519}" destId="{E3349B91-3BC5-B24B-A76F-544B01E16884}" srcOrd="0" destOrd="0" presId="urn:microsoft.com/office/officeart/2005/8/layout/hierarchy1"/>
    <dgm:cxn modelId="{AA748BBA-51FC-C04E-9330-30ADFE8D2049}" type="presOf" srcId="{CBDF6AC1-0E43-FC44-A0E9-367DD44A1891}" destId="{22E1BD3B-A7ED-564C-9EC7-89C80C337300}" srcOrd="0" destOrd="0" presId="urn:microsoft.com/office/officeart/2005/8/layout/hierarchy1"/>
    <dgm:cxn modelId="{0E37EB92-2E76-E542-9732-BACD0CA974C9}" type="presParOf" srcId="{A402BD31-E2B2-DA4F-814F-E5329F612C2C}" destId="{88ACF192-8910-4949-A13E-ED3006FDB928}" srcOrd="0" destOrd="0" presId="urn:microsoft.com/office/officeart/2005/8/layout/hierarchy1"/>
    <dgm:cxn modelId="{F062A024-C48B-5B4F-A399-30B8E856206B}" type="presParOf" srcId="{88ACF192-8910-4949-A13E-ED3006FDB928}" destId="{82A76B5F-4514-D641-9D1A-67FA4EAD90BE}" srcOrd="0" destOrd="0" presId="urn:microsoft.com/office/officeart/2005/8/layout/hierarchy1"/>
    <dgm:cxn modelId="{E01C866E-3231-734A-84D8-14CEE029E318}" type="presParOf" srcId="{82A76B5F-4514-D641-9D1A-67FA4EAD90BE}" destId="{11834B7F-50CB-3D49-B83E-4119144D8EC7}" srcOrd="0" destOrd="0" presId="urn:microsoft.com/office/officeart/2005/8/layout/hierarchy1"/>
    <dgm:cxn modelId="{E1F876A7-2811-B046-AA17-5A0F43372310}" type="presParOf" srcId="{82A76B5F-4514-D641-9D1A-67FA4EAD90BE}" destId="{3A8FCE72-CB5A-8242-9F45-E2345769D87B}" srcOrd="1" destOrd="0" presId="urn:microsoft.com/office/officeart/2005/8/layout/hierarchy1"/>
    <dgm:cxn modelId="{35B1E03C-B5EA-E346-863F-7AAD6F37A66B}" type="presParOf" srcId="{88ACF192-8910-4949-A13E-ED3006FDB928}" destId="{0149FEEA-0D06-6F44-AB34-386829738392}" srcOrd="1" destOrd="0" presId="urn:microsoft.com/office/officeart/2005/8/layout/hierarchy1"/>
    <dgm:cxn modelId="{AE32B34C-6B20-A047-8EC8-F66A2523D475}" type="presParOf" srcId="{0149FEEA-0D06-6F44-AB34-386829738392}" destId="{A827BE45-F8FE-D04B-AB0A-93CB88B7B736}" srcOrd="0" destOrd="0" presId="urn:microsoft.com/office/officeart/2005/8/layout/hierarchy1"/>
    <dgm:cxn modelId="{D8BFFB3C-C4C0-D74F-A9AB-6DF960C9DD37}" type="presParOf" srcId="{0149FEEA-0D06-6F44-AB34-386829738392}" destId="{0F48D2A5-BB4B-D747-8825-59146827D186}" srcOrd="1" destOrd="0" presId="urn:microsoft.com/office/officeart/2005/8/layout/hierarchy1"/>
    <dgm:cxn modelId="{3A4C0942-FFDD-D443-924F-624A0FBD196A}" type="presParOf" srcId="{0F48D2A5-BB4B-D747-8825-59146827D186}" destId="{80C396E3-1C81-164A-8617-3BAF04C0F492}" srcOrd="0" destOrd="0" presId="urn:microsoft.com/office/officeart/2005/8/layout/hierarchy1"/>
    <dgm:cxn modelId="{EF8A0D6F-F680-8247-BD38-8EA2B481A320}" type="presParOf" srcId="{80C396E3-1C81-164A-8617-3BAF04C0F492}" destId="{C869DB5F-BEC9-1349-9BB9-3BEB06AB0823}" srcOrd="0" destOrd="0" presId="urn:microsoft.com/office/officeart/2005/8/layout/hierarchy1"/>
    <dgm:cxn modelId="{A4F3D7CF-ECE9-354B-952B-520CB6FB344A}" type="presParOf" srcId="{80C396E3-1C81-164A-8617-3BAF04C0F492}" destId="{A3E8BD22-3979-6842-9666-F9B21C0EC6C2}" srcOrd="1" destOrd="0" presId="urn:microsoft.com/office/officeart/2005/8/layout/hierarchy1"/>
    <dgm:cxn modelId="{B236B5C5-EB7D-F949-AF7F-191A28FB85EB}" type="presParOf" srcId="{0F48D2A5-BB4B-D747-8825-59146827D186}" destId="{E9B8F974-5463-8849-B784-67EA05682D55}" srcOrd="1" destOrd="0" presId="urn:microsoft.com/office/officeart/2005/8/layout/hierarchy1"/>
    <dgm:cxn modelId="{C970F839-E580-604F-8C5F-D9098014D206}" type="presParOf" srcId="{E9B8F974-5463-8849-B784-67EA05682D55}" destId="{8BC203A3-E0D6-5F46-9BA1-B0A3F3BF6EA0}" srcOrd="0" destOrd="0" presId="urn:microsoft.com/office/officeart/2005/8/layout/hierarchy1"/>
    <dgm:cxn modelId="{386A173D-A5C0-8C4C-A6BC-772325154314}" type="presParOf" srcId="{E9B8F974-5463-8849-B784-67EA05682D55}" destId="{E88FA461-2798-EE40-89C1-02AAE59D9015}" srcOrd="1" destOrd="0" presId="urn:microsoft.com/office/officeart/2005/8/layout/hierarchy1"/>
    <dgm:cxn modelId="{FADB5FC4-98F2-3249-92C0-51E5DFE2E764}" type="presParOf" srcId="{E88FA461-2798-EE40-89C1-02AAE59D9015}" destId="{4058C28C-8CD2-824A-942C-F258A6CAFA85}" srcOrd="0" destOrd="0" presId="urn:microsoft.com/office/officeart/2005/8/layout/hierarchy1"/>
    <dgm:cxn modelId="{ADD11473-FF1C-B54C-9FFC-A6469F78FEF3}" type="presParOf" srcId="{4058C28C-8CD2-824A-942C-F258A6CAFA85}" destId="{302688C8-753C-404F-BEF1-46A22C00885A}" srcOrd="0" destOrd="0" presId="urn:microsoft.com/office/officeart/2005/8/layout/hierarchy1"/>
    <dgm:cxn modelId="{466B7F10-B2D9-6841-9188-232D94AD539E}" type="presParOf" srcId="{4058C28C-8CD2-824A-942C-F258A6CAFA85}" destId="{130B2761-9129-3240-9C31-FCA8B71194AA}" srcOrd="1" destOrd="0" presId="urn:microsoft.com/office/officeart/2005/8/layout/hierarchy1"/>
    <dgm:cxn modelId="{2F14B4B0-C56B-0246-9F3D-49E26E13BC92}" type="presParOf" srcId="{E88FA461-2798-EE40-89C1-02AAE59D9015}" destId="{6DE629CB-902C-7F41-8021-32FF6D13D5FF}" srcOrd="1" destOrd="0" presId="urn:microsoft.com/office/officeart/2005/8/layout/hierarchy1"/>
    <dgm:cxn modelId="{1B662E96-501F-8D49-86AB-AAFBA5ADB0BC}" type="presParOf" srcId="{E9B8F974-5463-8849-B784-67EA05682D55}" destId="{F83D9A85-B520-AB45-8698-A1B0F3C56C77}" srcOrd="2" destOrd="0" presId="urn:microsoft.com/office/officeart/2005/8/layout/hierarchy1"/>
    <dgm:cxn modelId="{69C0269A-9B3C-CC45-9FD3-0A135D911421}" type="presParOf" srcId="{E9B8F974-5463-8849-B784-67EA05682D55}" destId="{AB3A4908-700D-364D-8102-83368192140C}" srcOrd="3" destOrd="0" presId="urn:microsoft.com/office/officeart/2005/8/layout/hierarchy1"/>
    <dgm:cxn modelId="{91719F94-7AE0-3144-85AB-4391AC04FF61}" type="presParOf" srcId="{AB3A4908-700D-364D-8102-83368192140C}" destId="{E4E74AF9-508D-C442-8E10-6017B2BA6A63}" srcOrd="0" destOrd="0" presId="urn:microsoft.com/office/officeart/2005/8/layout/hierarchy1"/>
    <dgm:cxn modelId="{83400644-FFB0-264F-AA29-411AC1C0AFFF}" type="presParOf" srcId="{E4E74AF9-508D-C442-8E10-6017B2BA6A63}" destId="{FD3E3660-A5A0-F247-B404-E5FFA6414C3A}" srcOrd="0" destOrd="0" presId="urn:microsoft.com/office/officeart/2005/8/layout/hierarchy1"/>
    <dgm:cxn modelId="{F4E77D0C-4D6B-434A-B863-EEAC5783586B}" type="presParOf" srcId="{E4E74AF9-508D-C442-8E10-6017B2BA6A63}" destId="{366B0C37-B763-5F4A-9AFD-7193F92D9C39}" srcOrd="1" destOrd="0" presId="urn:microsoft.com/office/officeart/2005/8/layout/hierarchy1"/>
    <dgm:cxn modelId="{4B6A7CBF-9EB2-6146-8AE6-44F5B5FBAABC}" type="presParOf" srcId="{AB3A4908-700D-364D-8102-83368192140C}" destId="{C8DE9C8E-346C-294F-A598-1C5521DD8CCB}" srcOrd="1" destOrd="0" presId="urn:microsoft.com/office/officeart/2005/8/layout/hierarchy1"/>
    <dgm:cxn modelId="{7E93AF19-E10A-5C43-B38D-7FEAEF47D6AC}" type="presParOf" srcId="{E9B8F974-5463-8849-B784-67EA05682D55}" destId="{B7B72C52-E603-7446-969C-9BF92514642D}" srcOrd="4" destOrd="0" presId="urn:microsoft.com/office/officeart/2005/8/layout/hierarchy1"/>
    <dgm:cxn modelId="{33E59CB5-E06D-694D-ABFB-640FF82E1470}" type="presParOf" srcId="{E9B8F974-5463-8849-B784-67EA05682D55}" destId="{33BA76D1-4EFC-3E4F-9315-B724CBE44D09}" srcOrd="5" destOrd="0" presId="urn:microsoft.com/office/officeart/2005/8/layout/hierarchy1"/>
    <dgm:cxn modelId="{0B3587BC-6C80-3E4F-B0D1-9769CD355576}" type="presParOf" srcId="{33BA76D1-4EFC-3E4F-9315-B724CBE44D09}" destId="{D80AFCD4-D093-2246-B1B0-9C7210193976}" srcOrd="0" destOrd="0" presId="urn:microsoft.com/office/officeart/2005/8/layout/hierarchy1"/>
    <dgm:cxn modelId="{748F5A72-441A-EB47-9C19-F9A54191F05D}" type="presParOf" srcId="{D80AFCD4-D093-2246-B1B0-9C7210193976}" destId="{91C8978C-0A4D-2B4B-A258-BDA98C5972A2}" srcOrd="0" destOrd="0" presId="urn:microsoft.com/office/officeart/2005/8/layout/hierarchy1"/>
    <dgm:cxn modelId="{B665A6D9-4E86-784F-BFAB-D51BA0FB1BB5}" type="presParOf" srcId="{D80AFCD4-D093-2246-B1B0-9C7210193976}" destId="{CCF11472-45E1-1C44-95B9-E97F7D5F4AF9}" srcOrd="1" destOrd="0" presId="urn:microsoft.com/office/officeart/2005/8/layout/hierarchy1"/>
    <dgm:cxn modelId="{9C341F1C-ABE3-BD43-B119-28304D770AE5}" type="presParOf" srcId="{33BA76D1-4EFC-3E4F-9315-B724CBE44D09}" destId="{26C75CE6-F4EE-3D42-91AF-4662F7B1512A}" srcOrd="1" destOrd="0" presId="urn:microsoft.com/office/officeart/2005/8/layout/hierarchy1"/>
    <dgm:cxn modelId="{58147727-E331-AD45-B1C7-2EAD4DB2153E}" type="presParOf" srcId="{0149FEEA-0D06-6F44-AB34-386829738392}" destId="{32C6E042-3A8F-4C4C-8C9E-CC8B459EB095}" srcOrd="2" destOrd="0" presId="urn:microsoft.com/office/officeart/2005/8/layout/hierarchy1"/>
    <dgm:cxn modelId="{48C09D3E-6BFD-944B-993F-DF40E9A866FD}" type="presParOf" srcId="{0149FEEA-0D06-6F44-AB34-386829738392}" destId="{A95C6E7A-07D7-894B-A42E-E3DB51E69657}" srcOrd="3" destOrd="0" presId="urn:microsoft.com/office/officeart/2005/8/layout/hierarchy1"/>
    <dgm:cxn modelId="{15F71CED-E307-0546-9575-DACC13F1C126}" type="presParOf" srcId="{A95C6E7A-07D7-894B-A42E-E3DB51E69657}" destId="{30271C8E-BAD8-364B-BB03-F3A8AED9D69E}" srcOrd="0" destOrd="0" presId="urn:microsoft.com/office/officeart/2005/8/layout/hierarchy1"/>
    <dgm:cxn modelId="{7B50B42F-C84E-A04E-A207-7D997F9E8A7F}" type="presParOf" srcId="{30271C8E-BAD8-364B-BB03-F3A8AED9D69E}" destId="{3CA4A154-001A-CC45-AC01-32618634DDB3}" srcOrd="0" destOrd="0" presId="urn:microsoft.com/office/officeart/2005/8/layout/hierarchy1"/>
    <dgm:cxn modelId="{F3277B25-8FE5-5F45-8C0A-1B88A0A09B00}" type="presParOf" srcId="{30271C8E-BAD8-364B-BB03-F3A8AED9D69E}" destId="{4C09D345-0C2B-0B46-9075-4521C609A65B}" srcOrd="1" destOrd="0" presId="urn:microsoft.com/office/officeart/2005/8/layout/hierarchy1"/>
    <dgm:cxn modelId="{0C185746-DB83-F24A-8FFE-9A662CBA8F47}" type="presParOf" srcId="{A95C6E7A-07D7-894B-A42E-E3DB51E69657}" destId="{8968F856-8276-424B-B82D-92BE0DCA1E58}" srcOrd="1" destOrd="0" presId="urn:microsoft.com/office/officeart/2005/8/layout/hierarchy1"/>
    <dgm:cxn modelId="{E5BCB4B3-6F5E-A441-9EA9-B83194D740AD}" type="presParOf" srcId="{0149FEEA-0D06-6F44-AB34-386829738392}" destId="{58C05656-D8D8-4942-A8A0-1BDDA2A9F9F4}" srcOrd="4" destOrd="0" presId="urn:microsoft.com/office/officeart/2005/8/layout/hierarchy1"/>
    <dgm:cxn modelId="{7A1AB425-AA4C-AE44-B75B-54D8954A4493}" type="presParOf" srcId="{0149FEEA-0D06-6F44-AB34-386829738392}" destId="{F5FAB276-25A2-9445-9093-62672FA6784A}" srcOrd="5" destOrd="0" presId="urn:microsoft.com/office/officeart/2005/8/layout/hierarchy1"/>
    <dgm:cxn modelId="{1F0A9C7C-9152-4346-904E-B38394F43FB4}" type="presParOf" srcId="{F5FAB276-25A2-9445-9093-62672FA6784A}" destId="{924820D1-ED9A-7F4C-8303-5C55E9F165D0}" srcOrd="0" destOrd="0" presId="urn:microsoft.com/office/officeart/2005/8/layout/hierarchy1"/>
    <dgm:cxn modelId="{D555A8FA-F4A4-2448-B1C2-8F37692A5493}" type="presParOf" srcId="{924820D1-ED9A-7F4C-8303-5C55E9F165D0}" destId="{B3D10A5A-A653-F943-9256-21FE5558FEE3}" srcOrd="0" destOrd="0" presId="urn:microsoft.com/office/officeart/2005/8/layout/hierarchy1"/>
    <dgm:cxn modelId="{4DD2C2ED-258F-124B-B3C7-9E5FDA5C81A9}" type="presParOf" srcId="{924820D1-ED9A-7F4C-8303-5C55E9F165D0}" destId="{22E1BD3B-A7ED-564C-9EC7-89C80C337300}" srcOrd="1" destOrd="0" presId="urn:microsoft.com/office/officeart/2005/8/layout/hierarchy1"/>
    <dgm:cxn modelId="{E548A900-9950-9741-A62E-C4358411B32D}" type="presParOf" srcId="{F5FAB276-25A2-9445-9093-62672FA6784A}" destId="{4C88BA99-0F14-784B-86C5-18020F95CBCC}" srcOrd="1" destOrd="0" presId="urn:microsoft.com/office/officeart/2005/8/layout/hierarchy1"/>
    <dgm:cxn modelId="{A3DE9C8F-FE69-8144-A37B-9F8B10109FB7}" type="presParOf" srcId="{0149FEEA-0D06-6F44-AB34-386829738392}" destId="{440B7F38-E650-6F48-A678-D13C43E3FCCE}" srcOrd="6" destOrd="0" presId="urn:microsoft.com/office/officeart/2005/8/layout/hierarchy1"/>
    <dgm:cxn modelId="{FC171CA9-4C63-4043-A9D7-862EB1553B13}" type="presParOf" srcId="{0149FEEA-0D06-6F44-AB34-386829738392}" destId="{421A4F8B-1C0B-054C-958A-B87C8743AAC9}" srcOrd="7" destOrd="0" presId="urn:microsoft.com/office/officeart/2005/8/layout/hierarchy1"/>
    <dgm:cxn modelId="{2D833731-C926-EB49-A376-840525C40FF5}" type="presParOf" srcId="{421A4F8B-1C0B-054C-958A-B87C8743AAC9}" destId="{CE4B870C-D883-A64B-A18B-A16217A2348E}" srcOrd="0" destOrd="0" presId="urn:microsoft.com/office/officeart/2005/8/layout/hierarchy1"/>
    <dgm:cxn modelId="{41C988AF-D9D7-174A-B11D-6BF90EDAFCD1}" type="presParOf" srcId="{CE4B870C-D883-A64B-A18B-A16217A2348E}" destId="{84993AA9-FDCE-5249-B6FE-0FBBE674CDDC}" srcOrd="0" destOrd="0" presId="urn:microsoft.com/office/officeart/2005/8/layout/hierarchy1"/>
    <dgm:cxn modelId="{EA6BE1A9-D93B-0C4C-A494-607E3E1217CA}" type="presParOf" srcId="{CE4B870C-D883-A64B-A18B-A16217A2348E}" destId="{E3349B91-3BC5-B24B-A76F-544B01E16884}" srcOrd="1" destOrd="0" presId="urn:microsoft.com/office/officeart/2005/8/layout/hierarchy1"/>
    <dgm:cxn modelId="{8832F9F4-6AEE-1441-B134-31A0B986D004}" type="presParOf" srcId="{421A4F8B-1C0B-054C-958A-B87C8743AAC9}" destId="{0433F5E9-ECD6-6741-A49F-D2D41D838420}" srcOrd="1" destOrd="0" presId="urn:microsoft.com/office/officeart/2005/8/layout/hierarchy1"/>
    <dgm:cxn modelId="{BD9E7B39-2B6E-8245-9A2D-C8A785A4BF03}" type="presParOf" srcId="{0149FEEA-0D06-6F44-AB34-386829738392}" destId="{199AC061-9F87-0441-869E-76B67673CCAF}" srcOrd="8" destOrd="0" presId="urn:microsoft.com/office/officeart/2005/8/layout/hierarchy1"/>
    <dgm:cxn modelId="{61BD0CB2-44B4-A643-83A2-8A8750FF4457}" type="presParOf" srcId="{0149FEEA-0D06-6F44-AB34-386829738392}" destId="{4E5E562C-1ADA-6344-883C-BA1519A75D1C}" srcOrd="9" destOrd="0" presId="urn:microsoft.com/office/officeart/2005/8/layout/hierarchy1"/>
    <dgm:cxn modelId="{1A0F2BF5-0CBA-0440-9808-7BD1777E4EB8}" type="presParOf" srcId="{4E5E562C-1ADA-6344-883C-BA1519A75D1C}" destId="{C9CD3EDB-A2F3-2A40-8936-1FB3DE81AF17}" srcOrd="0" destOrd="0" presId="urn:microsoft.com/office/officeart/2005/8/layout/hierarchy1"/>
    <dgm:cxn modelId="{C0AF19BE-63CD-254B-89AF-9B0E5101F50C}" type="presParOf" srcId="{C9CD3EDB-A2F3-2A40-8936-1FB3DE81AF17}" destId="{12456182-471E-9B43-8FFC-28ED0E0EF238}" srcOrd="0" destOrd="0" presId="urn:microsoft.com/office/officeart/2005/8/layout/hierarchy1"/>
    <dgm:cxn modelId="{C13E7B93-30CD-E34C-AF8B-1A435C71F75E}" type="presParOf" srcId="{C9CD3EDB-A2F3-2A40-8936-1FB3DE81AF17}" destId="{144C9E75-50A2-844A-B67A-788935DF35C3}" srcOrd="1" destOrd="0" presId="urn:microsoft.com/office/officeart/2005/8/layout/hierarchy1"/>
    <dgm:cxn modelId="{23D3E77F-EA47-0345-899B-45D1A57CEE80}" type="presParOf" srcId="{4E5E562C-1ADA-6344-883C-BA1519A75D1C}" destId="{E52D6932-E88D-E64A-ADD7-5877A6DFB751}" srcOrd="1" destOrd="0" presId="urn:microsoft.com/office/officeart/2005/8/layout/hierarchy1"/>
    <dgm:cxn modelId="{4002AD63-35CD-0F4A-B8E4-BD89D2C7736B}" type="presParOf" srcId="{0149FEEA-0D06-6F44-AB34-386829738392}" destId="{5651B80E-D07A-824B-9AFC-7D96C08C7795}" srcOrd="10" destOrd="0" presId="urn:microsoft.com/office/officeart/2005/8/layout/hierarchy1"/>
    <dgm:cxn modelId="{A7EC047D-B118-DA42-87C9-84049D3D1232}" type="presParOf" srcId="{0149FEEA-0D06-6F44-AB34-386829738392}" destId="{2AAF790F-1E80-5840-8140-29E1C280CC04}" srcOrd="11" destOrd="0" presId="urn:microsoft.com/office/officeart/2005/8/layout/hierarchy1"/>
    <dgm:cxn modelId="{9DC24BD0-0DD3-F44D-8DF3-81D22E89EFCA}" type="presParOf" srcId="{2AAF790F-1E80-5840-8140-29E1C280CC04}" destId="{060A7EC5-92C8-9345-AD2B-E916B8555714}" srcOrd="0" destOrd="0" presId="urn:microsoft.com/office/officeart/2005/8/layout/hierarchy1"/>
    <dgm:cxn modelId="{9C536B39-6F7D-394D-B6EA-409B6E530C84}" type="presParOf" srcId="{060A7EC5-92C8-9345-AD2B-E916B8555714}" destId="{21DCCD3B-D1D9-3D49-A9C4-68B556BA867B}" srcOrd="0" destOrd="0" presId="urn:microsoft.com/office/officeart/2005/8/layout/hierarchy1"/>
    <dgm:cxn modelId="{7E3F14BF-D9A3-7547-9931-3884D12E798F}" type="presParOf" srcId="{060A7EC5-92C8-9345-AD2B-E916B8555714}" destId="{B8A60979-32EF-D34C-8149-9AFA4CD4C687}" srcOrd="1" destOrd="0" presId="urn:microsoft.com/office/officeart/2005/8/layout/hierarchy1"/>
    <dgm:cxn modelId="{CDA2DF4A-567E-3043-82CF-544F693796AE}" type="presParOf" srcId="{2AAF790F-1E80-5840-8140-29E1C280CC04}" destId="{7F04C192-1B3C-8A48-B9D3-AC170051514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995976B-0442-8444-8101-B928131A10E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C4420-A6D7-3742-955B-335619612DC3}">
      <dgm:prSet phldrT="[Text]"/>
      <dgm:spPr/>
      <dgm:t>
        <a:bodyPr/>
        <a:lstStyle/>
        <a:p>
          <a:r>
            <a:rPr lang="en-US" dirty="0" smtClean="0"/>
            <a:t>Water Web Service</a:t>
          </a:r>
          <a:endParaRPr lang="en-US" dirty="0"/>
        </a:p>
      </dgm:t>
    </dgm:pt>
    <dgm:pt modelId="{3B05EF67-22E5-7040-89FA-DC4FDD338D2C}" type="parTrans" cxnId="{FA0B573A-4F69-E04E-806D-DD2DA5094116}">
      <dgm:prSet/>
      <dgm:spPr/>
      <dgm:t>
        <a:bodyPr/>
        <a:lstStyle/>
        <a:p>
          <a:endParaRPr lang="en-US"/>
        </a:p>
      </dgm:t>
    </dgm:pt>
    <dgm:pt modelId="{3209A444-E5FB-E84C-A4A2-62EBD6742001}" type="sibTrans" cxnId="{FA0B573A-4F69-E04E-806D-DD2DA5094116}">
      <dgm:prSet/>
      <dgm:spPr/>
      <dgm:t>
        <a:bodyPr/>
        <a:lstStyle/>
        <a:p>
          <a:endParaRPr lang="en-US"/>
        </a:p>
      </dgm:t>
    </dgm:pt>
    <dgm:pt modelId="{6EF3EF66-609C-4B49-848B-0EE890242FB5}">
      <dgm:prSet phldrT="[Text]"/>
      <dgm:spPr/>
      <dgm:t>
        <a:bodyPr/>
        <a:lstStyle/>
        <a:p>
          <a:r>
            <a:rPr lang="en-US" dirty="0" smtClean="0"/>
            <a:t>Water Web Data Service</a:t>
          </a:r>
          <a:endParaRPr lang="en-US" dirty="0"/>
        </a:p>
      </dgm:t>
    </dgm:pt>
    <dgm:pt modelId="{798C44C0-FFD7-3F4D-AADD-D5CE0FF402E9}" type="parTrans" cxnId="{20FC9062-A5C7-CE4C-B20C-08E4E55E145C}">
      <dgm:prSet/>
      <dgm:spPr/>
      <dgm:t>
        <a:bodyPr/>
        <a:lstStyle/>
        <a:p>
          <a:endParaRPr lang="en-US"/>
        </a:p>
      </dgm:t>
    </dgm:pt>
    <dgm:pt modelId="{7339C6CE-5347-0446-932D-F748EE3BD8F2}" type="sibTrans" cxnId="{20FC9062-A5C7-CE4C-B20C-08E4E55E145C}">
      <dgm:prSet/>
      <dgm:spPr/>
      <dgm:t>
        <a:bodyPr/>
        <a:lstStyle/>
        <a:p>
          <a:endParaRPr lang="en-US"/>
        </a:p>
      </dgm:t>
    </dgm:pt>
    <dgm:pt modelId="{B60B9BA0-0E8D-3E40-9B6E-7E44E32427AD}">
      <dgm:prSet phldrT="[Text]"/>
      <dgm:spPr/>
      <dgm:t>
        <a:bodyPr/>
        <a:lstStyle/>
        <a:p>
          <a:r>
            <a:rPr lang="en-US" dirty="0" smtClean="0"/>
            <a:t>Map Services (Optional)</a:t>
          </a:r>
          <a:endParaRPr lang="en-US" dirty="0"/>
        </a:p>
      </dgm:t>
    </dgm:pt>
    <dgm:pt modelId="{02467845-F00A-5246-8219-E849FBC8C20C}" type="parTrans" cxnId="{26A8E27F-B339-1D42-8FAE-7A836A5B6EBA}">
      <dgm:prSet/>
      <dgm:spPr/>
      <dgm:t>
        <a:bodyPr/>
        <a:lstStyle/>
        <a:p>
          <a:endParaRPr lang="en-US"/>
        </a:p>
      </dgm:t>
    </dgm:pt>
    <dgm:pt modelId="{0742CB5B-69ED-1346-B274-7A1EED9B9F8F}" type="sibTrans" cxnId="{26A8E27F-B339-1D42-8FAE-7A836A5B6EBA}">
      <dgm:prSet/>
      <dgm:spPr/>
      <dgm:t>
        <a:bodyPr/>
        <a:lstStyle/>
        <a:p>
          <a:endParaRPr lang="en-US"/>
        </a:p>
      </dgm:t>
    </dgm:pt>
    <dgm:pt modelId="{A402BD31-E2B2-DA4F-814F-E5329F612C2C}" type="pres">
      <dgm:prSet presAssocID="{D995976B-0442-8444-8101-B928131A10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CF192-8910-4949-A13E-ED3006FDB928}" type="pres">
      <dgm:prSet presAssocID="{16CC4420-A6D7-3742-955B-335619612DC3}" presName="hierRoot1" presStyleCnt="0"/>
      <dgm:spPr/>
    </dgm:pt>
    <dgm:pt modelId="{82A76B5F-4514-D641-9D1A-67FA4EAD90BE}" type="pres">
      <dgm:prSet presAssocID="{16CC4420-A6D7-3742-955B-335619612DC3}" presName="composite" presStyleCnt="0"/>
      <dgm:spPr/>
    </dgm:pt>
    <dgm:pt modelId="{11834B7F-50CB-3D49-B83E-4119144D8EC7}" type="pres">
      <dgm:prSet presAssocID="{16CC4420-A6D7-3742-955B-335619612DC3}" presName="background" presStyleLbl="node0" presStyleIdx="0" presStyleCnt="1"/>
      <dgm:spPr/>
    </dgm:pt>
    <dgm:pt modelId="{3A8FCE72-CB5A-8242-9F45-E2345769D87B}" type="pres">
      <dgm:prSet presAssocID="{16CC4420-A6D7-3742-955B-335619612D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9FEEA-0D06-6F44-AB34-386829738392}" type="pres">
      <dgm:prSet presAssocID="{16CC4420-A6D7-3742-955B-335619612DC3}" presName="hierChild2" presStyleCnt="0"/>
      <dgm:spPr/>
    </dgm:pt>
    <dgm:pt modelId="{A827BE45-F8FE-D04B-AB0A-93CB88B7B736}" type="pres">
      <dgm:prSet presAssocID="{798C44C0-FFD7-3F4D-AADD-D5CE0FF402E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F48D2A5-BB4B-D747-8825-59146827D186}" type="pres">
      <dgm:prSet presAssocID="{6EF3EF66-609C-4B49-848B-0EE890242FB5}" presName="hierRoot2" presStyleCnt="0"/>
      <dgm:spPr/>
    </dgm:pt>
    <dgm:pt modelId="{80C396E3-1C81-164A-8617-3BAF04C0F492}" type="pres">
      <dgm:prSet presAssocID="{6EF3EF66-609C-4B49-848B-0EE890242FB5}" presName="composite2" presStyleCnt="0"/>
      <dgm:spPr/>
    </dgm:pt>
    <dgm:pt modelId="{C869DB5F-BEC9-1349-9BB9-3BEB06AB0823}" type="pres">
      <dgm:prSet presAssocID="{6EF3EF66-609C-4B49-848B-0EE890242FB5}" presName="background2" presStyleLbl="node2" presStyleIdx="0" presStyleCnt="2"/>
      <dgm:spPr/>
    </dgm:pt>
    <dgm:pt modelId="{A3E8BD22-3979-6842-9666-F9B21C0EC6C2}" type="pres">
      <dgm:prSet presAssocID="{6EF3EF66-609C-4B49-848B-0EE890242FB5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8F974-5463-8849-B784-67EA05682D55}" type="pres">
      <dgm:prSet presAssocID="{6EF3EF66-609C-4B49-848B-0EE890242FB5}" presName="hierChild3" presStyleCnt="0"/>
      <dgm:spPr/>
    </dgm:pt>
    <dgm:pt modelId="{199AC061-9F87-0441-869E-76B67673CCAF}" type="pres">
      <dgm:prSet presAssocID="{02467845-F00A-5246-8219-E849FBC8C20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E5E562C-1ADA-6344-883C-BA1519A75D1C}" type="pres">
      <dgm:prSet presAssocID="{B60B9BA0-0E8D-3E40-9B6E-7E44E32427AD}" presName="hierRoot2" presStyleCnt="0"/>
      <dgm:spPr/>
    </dgm:pt>
    <dgm:pt modelId="{C9CD3EDB-A2F3-2A40-8936-1FB3DE81AF17}" type="pres">
      <dgm:prSet presAssocID="{B60B9BA0-0E8D-3E40-9B6E-7E44E32427AD}" presName="composite2" presStyleCnt="0"/>
      <dgm:spPr/>
    </dgm:pt>
    <dgm:pt modelId="{12456182-471E-9B43-8FFC-28ED0E0EF238}" type="pres">
      <dgm:prSet presAssocID="{B60B9BA0-0E8D-3E40-9B6E-7E44E32427AD}" presName="background2" presStyleLbl="node2" presStyleIdx="1" presStyleCnt="2"/>
      <dgm:spPr/>
    </dgm:pt>
    <dgm:pt modelId="{144C9E75-50A2-844A-B67A-788935DF35C3}" type="pres">
      <dgm:prSet presAssocID="{B60B9BA0-0E8D-3E40-9B6E-7E44E32427AD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D6932-E88D-E64A-ADD7-5877A6DFB751}" type="pres">
      <dgm:prSet presAssocID="{B60B9BA0-0E8D-3E40-9B6E-7E44E32427AD}" presName="hierChild3" presStyleCnt="0"/>
      <dgm:spPr/>
    </dgm:pt>
  </dgm:ptLst>
  <dgm:cxnLst>
    <dgm:cxn modelId="{FA0B573A-4F69-E04E-806D-DD2DA5094116}" srcId="{D995976B-0442-8444-8101-B928131A10E6}" destId="{16CC4420-A6D7-3742-955B-335619612DC3}" srcOrd="0" destOrd="0" parTransId="{3B05EF67-22E5-7040-89FA-DC4FDD338D2C}" sibTransId="{3209A444-E5FB-E84C-A4A2-62EBD6742001}"/>
    <dgm:cxn modelId="{402E7B76-624D-B941-AC9A-FECF163E7497}" type="presOf" srcId="{798C44C0-FFD7-3F4D-AADD-D5CE0FF402E9}" destId="{A827BE45-F8FE-D04B-AB0A-93CB88B7B736}" srcOrd="0" destOrd="0" presId="urn:microsoft.com/office/officeart/2005/8/layout/hierarchy1"/>
    <dgm:cxn modelId="{3A140A3E-3EBA-CB41-90FC-E370B9EEE404}" type="presOf" srcId="{02467845-F00A-5246-8219-E849FBC8C20C}" destId="{199AC061-9F87-0441-869E-76B67673CCAF}" srcOrd="0" destOrd="0" presId="urn:microsoft.com/office/officeart/2005/8/layout/hierarchy1"/>
    <dgm:cxn modelId="{D8E1ECC7-4D2A-D54C-97E4-03E569BF55F5}" type="presOf" srcId="{16CC4420-A6D7-3742-955B-335619612DC3}" destId="{3A8FCE72-CB5A-8242-9F45-E2345769D87B}" srcOrd="0" destOrd="0" presId="urn:microsoft.com/office/officeart/2005/8/layout/hierarchy1"/>
    <dgm:cxn modelId="{5C0361EB-5975-214B-BDA7-F27BC1132D0E}" type="presOf" srcId="{D995976B-0442-8444-8101-B928131A10E6}" destId="{A402BD31-E2B2-DA4F-814F-E5329F612C2C}" srcOrd="0" destOrd="0" presId="urn:microsoft.com/office/officeart/2005/8/layout/hierarchy1"/>
    <dgm:cxn modelId="{20FC9062-A5C7-CE4C-B20C-08E4E55E145C}" srcId="{16CC4420-A6D7-3742-955B-335619612DC3}" destId="{6EF3EF66-609C-4B49-848B-0EE890242FB5}" srcOrd="0" destOrd="0" parTransId="{798C44C0-FFD7-3F4D-AADD-D5CE0FF402E9}" sibTransId="{7339C6CE-5347-0446-932D-F748EE3BD8F2}"/>
    <dgm:cxn modelId="{F3B16BA7-0E3E-A24D-88AB-C2DF473C96B9}" type="presOf" srcId="{B60B9BA0-0E8D-3E40-9B6E-7E44E32427AD}" destId="{144C9E75-50A2-844A-B67A-788935DF35C3}" srcOrd="0" destOrd="0" presId="urn:microsoft.com/office/officeart/2005/8/layout/hierarchy1"/>
    <dgm:cxn modelId="{19DF38DF-D490-0D44-9C9C-6CF9EBAE1A03}" type="presOf" srcId="{6EF3EF66-609C-4B49-848B-0EE890242FB5}" destId="{A3E8BD22-3979-6842-9666-F9B21C0EC6C2}" srcOrd="0" destOrd="0" presId="urn:microsoft.com/office/officeart/2005/8/layout/hierarchy1"/>
    <dgm:cxn modelId="{26A8E27F-B339-1D42-8FAE-7A836A5B6EBA}" srcId="{16CC4420-A6D7-3742-955B-335619612DC3}" destId="{B60B9BA0-0E8D-3E40-9B6E-7E44E32427AD}" srcOrd="1" destOrd="0" parTransId="{02467845-F00A-5246-8219-E849FBC8C20C}" sibTransId="{0742CB5B-69ED-1346-B274-7A1EED9B9F8F}"/>
    <dgm:cxn modelId="{7D0129E7-B4FB-A140-B4E3-CDFF7D21E701}" type="presParOf" srcId="{A402BD31-E2B2-DA4F-814F-E5329F612C2C}" destId="{88ACF192-8910-4949-A13E-ED3006FDB928}" srcOrd="0" destOrd="0" presId="urn:microsoft.com/office/officeart/2005/8/layout/hierarchy1"/>
    <dgm:cxn modelId="{E5C10DEC-45B7-014B-8118-2E752E844C88}" type="presParOf" srcId="{88ACF192-8910-4949-A13E-ED3006FDB928}" destId="{82A76B5F-4514-D641-9D1A-67FA4EAD90BE}" srcOrd="0" destOrd="0" presId="urn:microsoft.com/office/officeart/2005/8/layout/hierarchy1"/>
    <dgm:cxn modelId="{A4C82DA4-F495-EB4F-A480-DAC68426635C}" type="presParOf" srcId="{82A76B5F-4514-D641-9D1A-67FA4EAD90BE}" destId="{11834B7F-50CB-3D49-B83E-4119144D8EC7}" srcOrd="0" destOrd="0" presId="urn:microsoft.com/office/officeart/2005/8/layout/hierarchy1"/>
    <dgm:cxn modelId="{AED16DB6-2374-5741-BD0E-44402AAB244A}" type="presParOf" srcId="{82A76B5F-4514-D641-9D1A-67FA4EAD90BE}" destId="{3A8FCE72-CB5A-8242-9F45-E2345769D87B}" srcOrd="1" destOrd="0" presId="urn:microsoft.com/office/officeart/2005/8/layout/hierarchy1"/>
    <dgm:cxn modelId="{9B8B6CD5-6678-8947-849A-64EF823BCF38}" type="presParOf" srcId="{88ACF192-8910-4949-A13E-ED3006FDB928}" destId="{0149FEEA-0D06-6F44-AB34-386829738392}" srcOrd="1" destOrd="0" presId="urn:microsoft.com/office/officeart/2005/8/layout/hierarchy1"/>
    <dgm:cxn modelId="{8483D5EE-7AAF-0644-AB0E-72CBCA430CE5}" type="presParOf" srcId="{0149FEEA-0D06-6F44-AB34-386829738392}" destId="{A827BE45-F8FE-D04B-AB0A-93CB88B7B736}" srcOrd="0" destOrd="0" presId="urn:microsoft.com/office/officeart/2005/8/layout/hierarchy1"/>
    <dgm:cxn modelId="{3B3C4570-6352-064A-9CA6-42D572FEFB60}" type="presParOf" srcId="{0149FEEA-0D06-6F44-AB34-386829738392}" destId="{0F48D2A5-BB4B-D747-8825-59146827D186}" srcOrd="1" destOrd="0" presId="urn:microsoft.com/office/officeart/2005/8/layout/hierarchy1"/>
    <dgm:cxn modelId="{09646E84-8505-7543-A56D-37243FFB8602}" type="presParOf" srcId="{0F48D2A5-BB4B-D747-8825-59146827D186}" destId="{80C396E3-1C81-164A-8617-3BAF04C0F492}" srcOrd="0" destOrd="0" presId="urn:microsoft.com/office/officeart/2005/8/layout/hierarchy1"/>
    <dgm:cxn modelId="{36447E76-1EA5-7342-896E-F6E25B457334}" type="presParOf" srcId="{80C396E3-1C81-164A-8617-3BAF04C0F492}" destId="{C869DB5F-BEC9-1349-9BB9-3BEB06AB0823}" srcOrd="0" destOrd="0" presId="urn:microsoft.com/office/officeart/2005/8/layout/hierarchy1"/>
    <dgm:cxn modelId="{34E0A22A-AE79-A04E-AB5A-1A5ED244B707}" type="presParOf" srcId="{80C396E3-1C81-164A-8617-3BAF04C0F492}" destId="{A3E8BD22-3979-6842-9666-F9B21C0EC6C2}" srcOrd="1" destOrd="0" presId="urn:microsoft.com/office/officeart/2005/8/layout/hierarchy1"/>
    <dgm:cxn modelId="{0BA5418C-8063-1540-A6E8-0BE89CA2A9B5}" type="presParOf" srcId="{0F48D2A5-BB4B-D747-8825-59146827D186}" destId="{E9B8F974-5463-8849-B784-67EA05682D55}" srcOrd="1" destOrd="0" presId="urn:microsoft.com/office/officeart/2005/8/layout/hierarchy1"/>
    <dgm:cxn modelId="{A7C6C913-C924-2E4F-92EB-D7FE1D181082}" type="presParOf" srcId="{0149FEEA-0D06-6F44-AB34-386829738392}" destId="{199AC061-9F87-0441-869E-76B67673CCAF}" srcOrd="2" destOrd="0" presId="urn:microsoft.com/office/officeart/2005/8/layout/hierarchy1"/>
    <dgm:cxn modelId="{4724D07B-0306-D64A-AD9A-A9575B29C705}" type="presParOf" srcId="{0149FEEA-0D06-6F44-AB34-386829738392}" destId="{4E5E562C-1ADA-6344-883C-BA1519A75D1C}" srcOrd="3" destOrd="0" presId="urn:microsoft.com/office/officeart/2005/8/layout/hierarchy1"/>
    <dgm:cxn modelId="{0508DAD5-7A58-174F-8005-03C718281DFE}" type="presParOf" srcId="{4E5E562C-1ADA-6344-883C-BA1519A75D1C}" destId="{C9CD3EDB-A2F3-2A40-8936-1FB3DE81AF17}" srcOrd="0" destOrd="0" presId="urn:microsoft.com/office/officeart/2005/8/layout/hierarchy1"/>
    <dgm:cxn modelId="{7909C02E-A4BD-9549-8990-931554FE7EEA}" type="presParOf" srcId="{C9CD3EDB-A2F3-2A40-8936-1FB3DE81AF17}" destId="{12456182-471E-9B43-8FFC-28ED0E0EF238}" srcOrd="0" destOrd="0" presId="urn:microsoft.com/office/officeart/2005/8/layout/hierarchy1"/>
    <dgm:cxn modelId="{40938480-8DE6-B14D-843B-714A16AD91E0}" type="presParOf" srcId="{C9CD3EDB-A2F3-2A40-8936-1FB3DE81AF17}" destId="{144C9E75-50A2-844A-B67A-788935DF35C3}" srcOrd="1" destOrd="0" presId="urn:microsoft.com/office/officeart/2005/8/layout/hierarchy1"/>
    <dgm:cxn modelId="{BCF78EA5-4496-3744-9217-E55B2B2C473E}" type="presParOf" srcId="{4E5E562C-1ADA-6344-883C-BA1519A75D1C}" destId="{E52D6932-E88D-E64A-ADD7-5877A6DFB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995976B-0442-8444-8101-B928131A10E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C4420-A6D7-3742-955B-335619612DC3}">
      <dgm:prSet phldrT="[Text]"/>
      <dgm:spPr/>
      <dgm:t>
        <a:bodyPr/>
        <a:lstStyle/>
        <a:p>
          <a:r>
            <a:rPr lang="en-US" dirty="0" smtClean="0"/>
            <a:t>Water Web Service</a:t>
          </a:r>
          <a:endParaRPr lang="en-US" dirty="0"/>
        </a:p>
      </dgm:t>
    </dgm:pt>
    <dgm:pt modelId="{3B05EF67-22E5-7040-89FA-DC4FDD338D2C}" type="parTrans" cxnId="{FA0B573A-4F69-E04E-806D-DD2DA5094116}">
      <dgm:prSet/>
      <dgm:spPr/>
      <dgm:t>
        <a:bodyPr/>
        <a:lstStyle/>
        <a:p>
          <a:endParaRPr lang="en-US"/>
        </a:p>
      </dgm:t>
    </dgm:pt>
    <dgm:pt modelId="{3209A444-E5FB-E84C-A4A2-62EBD6742001}" type="sibTrans" cxnId="{FA0B573A-4F69-E04E-806D-DD2DA5094116}">
      <dgm:prSet/>
      <dgm:spPr/>
      <dgm:t>
        <a:bodyPr/>
        <a:lstStyle/>
        <a:p>
          <a:endParaRPr lang="en-US"/>
        </a:p>
      </dgm:t>
    </dgm:pt>
    <dgm:pt modelId="{6EF3EF66-609C-4B49-848B-0EE890242FB5}">
      <dgm:prSet phldrT="[Text]"/>
      <dgm:spPr/>
      <dgm:t>
        <a:bodyPr/>
        <a:lstStyle/>
        <a:p>
          <a:r>
            <a:rPr lang="en-US" dirty="0" smtClean="0"/>
            <a:t>Water Web Data Service</a:t>
          </a:r>
          <a:endParaRPr lang="en-US" dirty="0"/>
        </a:p>
      </dgm:t>
    </dgm:pt>
    <dgm:pt modelId="{798C44C0-FFD7-3F4D-AADD-D5CE0FF402E9}" type="parTrans" cxnId="{20FC9062-A5C7-CE4C-B20C-08E4E55E145C}">
      <dgm:prSet/>
      <dgm:spPr/>
      <dgm:t>
        <a:bodyPr/>
        <a:lstStyle/>
        <a:p>
          <a:endParaRPr lang="en-US"/>
        </a:p>
      </dgm:t>
    </dgm:pt>
    <dgm:pt modelId="{7339C6CE-5347-0446-932D-F748EE3BD8F2}" type="sibTrans" cxnId="{20FC9062-A5C7-CE4C-B20C-08E4E55E145C}">
      <dgm:prSet/>
      <dgm:spPr/>
      <dgm:t>
        <a:bodyPr/>
        <a:lstStyle/>
        <a:p>
          <a:endParaRPr lang="en-US"/>
        </a:p>
      </dgm:t>
    </dgm:pt>
    <dgm:pt modelId="{B60B9BA0-0E8D-3E40-9B6E-7E44E32427AD}">
      <dgm:prSet phldrT="[Text]"/>
      <dgm:spPr/>
      <dgm:t>
        <a:bodyPr/>
        <a:lstStyle/>
        <a:p>
          <a:r>
            <a:rPr lang="en-US" dirty="0" smtClean="0"/>
            <a:t>Map Services (Optional)</a:t>
          </a:r>
          <a:endParaRPr lang="en-US" dirty="0"/>
        </a:p>
      </dgm:t>
    </dgm:pt>
    <dgm:pt modelId="{02467845-F00A-5246-8219-E849FBC8C20C}" type="parTrans" cxnId="{26A8E27F-B339-1D42-8FAE-7A836A5B6EBA}">
      <dgm:prSet/>
      <dgm:spPr/>
      <dgm:t>
        <a:bodyPr/>
        <a:lstStyle/>
        <a:p>
          <a:endParaRPr lang="en-US"/>
        </a:p>
      </dgm:t>
    </dgm:pt>
    <dgm:pt modelId="{0742CB5B-69ED-1346-B274-7A1EED9B9F8F}" type="sibTrans" cxnId="{26A8E27F-B339-1D42-8FAE-7A836A5B6EBA}">
      <dgm:prSet/>
      <dgm:spPr/>
      <dgm:t>
        <a:bodyPr/>
        <a:lstStyle/>
        <a:p>
          <a:endParaRPr lang="en-US"/>
        </a:p>
      </dgm:t>
    </dgm:pt>
    <dgm:pt modelId="{4E88E808-12CF-6540-AF03-FD2E803D6519}">
      <dgm:prSet phldrT="[Text]"/>
      <dgm:spPr/>
      <dgm:t>
        <a:bodyPr/>
        <a:lstStyle/>
        <a:p>
          <a:r>
            <a:rPr lang="en-US" dirty="0" smtClean="0"/>
            <a:t>Water Quality Exchange Service</a:t>
          </a:r>
          <a:endParaRPr lang="en-US" dirty="0"/>
        </a:p>
      </dgm:t>
    </dgm:pt>
    <dgm:pt modelId="{5EA17DB2-9306-D64C-A3D8-547AF069E560}" type="parTrans" cxnId="{0CCDD056-EB96-1E4C-81AB-65F313CADCA9}">
      <dgm:prSet/>
      <dgm:spPr/>
      <dgm:t>
        <a:bodyPr/>
        <a:lstStyle/>
        <a:p>
          <a:endParaRPr lang="en-US"/>
        </a:p>
      </dgm:t>
    </dgm:pt>
    <dgm:pt modelId="{6E5662A6-EAE6-C840-93F7-D4D0EFB56CFF}" type="sibTrans" cxnId="{0CCDD056-EB96-1E4C-81AB-65F313CADCA9}">
      <dgm:prSet/>
      <dgm:spPr/>
      <dgm:t>
        <a:bodyPr/>
        <a:lstStyle/>
        <a:p>
          <a:endParaRPr lang="en-US"/>
        </a:p>
      </dgm:t>
    </dgm:pt>
    <dgm:pt modelId="{A402BD31-E2B2-DA4F-814F-E5329F612C2C}" type="pres">
      <dgm:prSet presAssocID="{D995976B-0442-8444-8101-B928131A10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CF192-8910-4949-A13E-ED3006FDB928}" type="pres">
      <dgm:prSet presAssocID="{16CC4420-A6D7-3742-955B-335619612DC3}" presName="hierRoot1" presStyleCnt="0"/>
      <dgm:spPr/>
    </dgm:pt>
    <dgm:pt modelId="{82A76B5F-4514-D641-9D1A-67FA4EAD90BE}" type="pres">
      <dgm:prSet presAssocID="{16CC4420-A6D7-3742-955B-335619612DC3}" presName="composite" presStyleCnt="0"/>
      <dgm:spPr/>
    </dgm:pt>
    <dgm:pt modelId="{11834B7F-50CB-3D49-B83E-4119144D8EC7}" type="pres">
      <dgm:prSet presAssocID="{16CC4420-A6D7-3742-955B-335619612DC3}" presName="background" presStyleLbl="node0" presStyleIdx="0" presStyleCnt="1"/>
      <dgm:spPr/>
    </dgm:pt>
    <dgm:pt modelId="{3A8FCE72-CB5A-8242-9F45-E2345769D87B}" type="pres">
      <dgm:prSet presAssocID="{16CC4420-A6D7-3742-955B-335619612D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9FEEA-0D06-6F44-AB34-386829738392}" type="pres">
      <dgm:prSet presAssocID="{16CC4420-A6D7-3742-955B-335619612DC3}" presName="hierChild2" presStyleCnt="0"/>
      <dgm:spPr/>
    </dgm:pt>
    <dgm:pt modelId="{A827BE45-F8FE-D04B-AB0A-93CB88B7B736}" type="pres">
      <dgm:prSet presAssocID="{798C44C0-FFD7-3F4D-AADD-D5CE0FF402E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F48D2A5-BB4B-D747-8825-59146827D186}" type="pres">
      <dgm:prSet presAssocID="{6EF3EF66-609C-4B49-848B-0EE890242FB5}" presName="hierRoot2" presStyleCnt="0"/>
      <dgm:spPr/>
    </dgm:pt>
    <dgm:pt modelId="{80C396E3-1C81-164A-8617-3BAF04C0F492}" type="pres">
      <dgm:prSet presAssocID="{6EF3EF66-609C-4B49-848B-0EE890242FB5}" presName="composite2" presStyleCnt="0"/>
      <dgm:spPr/>
    </dgm:pt>
    <dgm:pt modelId="{C869DB5F-BEC9-1349-9BB9-3BEB06AB0823}" type="pres">
      <dgm:prSet presAssocID="{6EF3EF66-609C-4B49-848B-0EE890242FB5}" presName="background2" presStyleLbl="node2" presStyleIdx="0" presStyleCnt="3"/>
      <dgm:spPr/>
    </dgm:pt>
    <dgm:pt modelId="{A3E8BD22-3979-6842-9666-F9B21C0EC6C2}" type="pres">
      <dgm:prSet presAssocID="{6EF3EF66-609C-4B49-848B-0EE890242FB5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B8F974-5463-8849-B784-67EA05682D55}" type="pres">
      <dgm:prSet presAssocID="{6EF3EF66-609C-4B49-848B-0EE890242FB5}" presName="hierChild3" presStyleCnt="0"/>
      <dgm:spPr/>
    </dgm:pt>
    <dgm:pt modelId="{440B7F38-E650-6F48-A678-D13C43E3FCCE}" type="pres">
      <dgm:prSet presAssocID="{5EA17DB2-9306-D64C-A3D8-547AF069E560}" presName="Name10" presStyleLbl="parChTrans1D2" presStyleIdx="1" presStyleCnt="3"/>
      <dgm:spPr/>
      <dgm:t>
        <a:bodyPr/>
        <a:lstStyle/>
        <a:p>
          <a:endParaRPr lang="en-US"/>
        </a:p>
      </dgm:t>
    </dgm:pt>
    <dgm:pt modelId="{421A4F8B-1C0B-054C-958A-B87C8743AAC9}" type="pres">
      <dgm:prSet presAssocID="{4E88E808-12CF-6540-AF03-FD2E803D6519}" presName="hierRoot2" presStyleCnt="0"/>
      <dgm:spPr/>
    </dgm:pt>
    <dgm:pt modelId="{CE4B870C-D883-A64B-A18B-A16217A2348E}" type="pres">
      <dgm:prSet presAssocID="{4E88E808-12CF-6540-AF03-FD2E803D6519}" presName="composite2" presStyleCnt="0"/>
      <dgm:spPr/>
    </dgm:pt>
    <dgm:pt modelId="{84993AA9-FDCE-5249-B6FE-0FBBE674CDDC}" type="pres">
      <dgm:prSet presAssocID="{4E88E808-12CF-6540-AF03-FD2E803D6519}" presName="background2" presStyleLbl="node2" presStyleIdx="1" presStyleCnt="3"/>
      <dgm:spPr/>
    </dgm:pt>
    <dgm:pt modelId="{E3349B91-3BC5-B24B-A76F-544B01E16884}" type="pres">
      <dgm:prSet presAssocID="{4E88E808-12CF-6540-AF03-FD2E803D6519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33F5E9-ECD6-6741-A49F-D2D41D838420}" type="pres">
      <dgm:prSet presAssocID="{4E88E808-12CF-6540-AF03-FD2E803D6519}" presName="hierChild3" presStyleCnt="0"/>
      <dgm:spPr/>
    </dgm:pt>
    <dgm:pt modelId="{199AC061-9F87-0441-869E-76B67673CCAF}" type="pres">
      <dgm:prSet presAssocID="{02467845-F00A-5246-8219-E849FBC8C20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E5E562C-1ADA-6344-883C-BA1519A75D1C}" type="pres">
      <dgm:prSet presAssocID="{B60B9BA0-0E8D-3E40-9B6E-7E44E32427AD}" presName="hierRoot2" presStyleCnt="0"/>
      <dgm:spPr/>
    </dgm:pt>
    <dgm:pt modelId="{C9CD3EDB-A2F3-2A40-8936-1FB3DE81AF17}" type="pres">
      <dgm:prSet presAssocID="{B60B9BA0-0E8D-3E40-9B6E-7E44E32427AD}" presName="composite2" presStyleCnt="0"/>
      <dgm:spPr/>
    </dgm:pt>
    <dgm:pt modelId="{12456182-471E-9B43-8FFC-28ED0E0EF238}" type="pres">
      <dgm:prSet presAssocID="{B60B9BA0-0E8D-3E40-9B6E-7E44E32427AD}" presName="background2" presStyleLbl="node2" presStyleIdx="2" presStyleCnt="3"/>
      <dgm:spPr/>
    </dgm:pt>
    <dgm:pt modelId="{144C9E75-50A2-844A-B67A-788935DF35C3}" type="pres">
      <dgm:prSet presAssocID="{B60B9BA0-0E8D-3E40-9B6E-7E44E32427A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D6932-E88D-E64A-ADD7-5877A6DFB751}" type="pres">
      <dgm:prSet presAssocID="{B60B9BA0-0E8D-3E40-9B6E-7E44E32427AD}" presName="hierChild3" presStyleCnt="0"/>
      <dgm:spPr/>
    </dgm:pt>
  </dgm:ptLst>
  <dgm:cxnLst>
    <dgm:cxn modelId="{E032D330-4DE1-0D4D-8BA4-0B419CDB0890}" type="presOf" srcId="{16CC4420-A6D7-3742-955B-335619612DC3}" destId="{3A8FCE72-CB5A-8242-9F45-E2345769D87B}" srcOrd="0" destOrd="0" presId="urn:microsoft.com/office/officeart/2005/8/layout/hierarchy1"/>
    <dgm:cxn modelId="{FA0B573A-4F69-E04E-806D-DD2DA5094116}" srcId="{D995976B-0442-8444-8101-B928131A10E6}" destId="{16CC4420-A6D7-3742-955B-335619612DC3}" srcOrd="0" destOrd="0" parTransId="{3B05EF67-22E5-7040-89FA-DC4FDD338D2C}" sibTransId="{3209A444-E5FB-E84C-A4A2-62EBD6742001}"/>
    <dgm:cxn modelId="{6F55D6AC-B738-7541-846F-C2E529D9798E}" type="presOf" srcId="{6EF3EF66-609C-4B49-848B-0EE890242FB5}" destId="{A3E8BD22-3979-6842-9666-F9B21C0EC6C2}" srcOrd="0" destOrd="0" presId="urn:microsoft.com/office/officeart/2005/8/layout/hierarchy1"/>
    <dgm:cxn modelId="{836713AE-0B81-E342-9EA2-B6F6F8D4E8F3}" type="presOf" srcId="{798C44C0-FFD7-3F4D-AADD-D5CE0FF402E9}" destId="{A827BE45-F8FE-D04B-AB0A-93CB88B7B736}" srcOrd="0" destOrd="0" presId="urn:microsoft.com/office/officeart/2005/8/layout/hierarchy1"/>
    <dgm:cxn modelId="{59860164-34A1-A544-A3CB-79129191A1B0}" type="presOf" srcId="{5EA17DB2-9306-D64C-A3D8-547AF069E560}" destId="{440B7F38-E650-6F48-A678-D13C43E3FCCE}" srcOrd="0" destOrd="0" presId="urn:microsoft.com/office/officeart/2005/8/layout/hierarchy1"/>
    <dgm:cxn modelId="{0CCDD056-EB96-1E4C-81AB-65F313CADCA9}" srcId="{16CC4420-A6D7-3742-955B-335619612DC3}" destId="{4E88E808-12CF-6540-AF03-FD2E803D6519}" srcOrd="1" destOrd="0" parTransId="{5EA17DB2-9306-D64C-A3D8-547AF069E560}" sibTransId="{6E5662A6-EAE6-C840-93F7-D4D0EFB56CFF}"/>
    <dgm:cxn modelId="{0D83F95A-F23D-E240-86CE-8A906ED137EC}" type="presOf" srcId="{4E88E808-12CF-6540-AF03-FD2E803D6519}" destId="{E3349B91-3BC5-B24B-A76F-544B01E16884}" srcOrd="0" destOrd="0" presId="urn:microsoft.com/office/officeart/2005/8/layout/hierarchy1"/>
    <dgm:cxn modelId="{DF0B17FC-E194-DE41-A873-1E82DE95B865}" type="presOf" srcId="{B60B9BA0-0E8D-3E40-9B6E-7E44E32427AD}" destId="{144C9E75-50A2-844A-B67A-788935DF35C3}" srcOrd="0" destOrd="0" presId="urn:microsoft.com/office/officeart/2005/8/layout/hierarchy1"/>
    <dgm:cxn modelId="{20FC9062-A5C7-CE4C-B20C-08E4E55E145C}" srcId="{16CC4420-A6D7-3742-955B-335619612DC3}" destId="{6EF3EF66-609C-4B49-848B-0EE890242FB5}" srcOrd="0" destOrd="0" parTransId="{798C44C0-FFD7-3F4D-AADD-D5CE0FF402E9}" sibTransId="{7339C6CE-5347-0446-932D-F748EE3BD8F2}"/>
    <dgm:cxn modelId="{6F77C36C-AF07-0A46-8D5C-051B330C653A}" type="presOf" srcId="{02467845-F00A-5246-8219-E849FBC8C20C}" destId="{199AC061-9F87-0441-869E-76B67673CCAF}" srcOrd="0" destOrd="0" presId="urn:microsoft.com/office/officeart/2005/8/layout/hierarchy1"/>
    <dgm:cxn modelId="{26A8E27F-B339-1D42-8FAE-7A836A5B6EBA}" srcId="{16CC4420-A6D7-3742-955B-335619612DC3}" destId="{B60B9BA0-0E8D-3E40-9B6E-7E44E32427AD}" srcOrd="2" destOrd="0" parTransId="{02467845-F00A-5246-8219-E849FBC8C20C}" sibTransId="{0742CB5B-69ED-1346-B274-7A1EED9B9F8F}"/>
    <dgm:cxn modelId="{73CDE48F-B412-4640-B33F-4313163DAADC}" type="presOf" srcId="{D995976B-0442-8444-8101-B928131A10E6}" destId="{A402BD31-E2B2-DA4F-814F-E5329F612C2C}" srcOrd="0" destOrd="0" presId="urn:microsoft.com/office/officeart/2005/8/layout/hierarchy1"/>
    <dgm:cxn modelId="{CE462052-D7D7-4E43-8E39-8BA213239CE2}" type="presParOf" srcId="{A402BD31-E2B2-DA4F-814F-E5329F612C2C}" destId="{88ACF192-8910-4949-A13E-ED3006FDB928}" srcOrd="0" destOrd="0" presId="urn:microsoft.com/office/officeart/2005/8/layout/hierarchy1"/>
    <dgm:cxn modelId="{86C12E8C-6CB3-2143-A611-4DB8EE49D00C}" type="presParOf" srcId="{88ACF192-8910-4949-A13E-ED3006FDB928}" destId="{82A76B5F-4514-D641-9D1A-67FA4EAD90BE}" srcOrd="0" destOrd="0" presId="urn:microsoft.com/office/officeart/2005/8/layout/hierarchy1"/>
    <dgm:cxn modelId="{B4056BB0-857D-6445-A50F-73A489242CEB}" type="presParOf" srcId="{82A76B5F-4514-D641-9D1A-67FA4EAD90BE}" destId="{11834B7F-50CB-3D49-B83E-4119144D8EC7}" srcOrd="0" destOrd="0" presId="urn:microsoft.com/office/officeart/2005/8/layout/hierarchy1"/>
    <dgm:cxn modelId="{C6A2FB50-3886-0D47-B12C-ADB702BEBE1A}" type="presParOf" srcId="{82A76B5F-4514-D641-9D1A-67FA4EAD90BE}" destId="{3A8FCE72-CB5A-8242-9F45-E2345769D87B}" srcOrd="1" destOrd="0" presId="urn:microsoft.com/office/officeart/2005/8/layout/hierarchy1"/>
    <dgm:cxn modelId="{C4CD47DD-8ACA-C14F-A850-33E237D66167}" type="presParOf" srcId="{88ACF192-8910-4949-A13E-ED3006FDB928}" destId="{0149FEEA-0D06-6F44-AB34-386829738392}" srcOrd="1" destOrd="0" presId="urn:microsoft.com/office/officeart/2005/8/layout/hierarchy1"/>
    <dgm:cxn modelId="{8E74812B-336B-3844-BBC6-8073775D671F}" type="presParOf" srcId="{0149FEEA-0D06-6F44-AB34-386829738392}" destId="{A827BE45-F8FE-D04B-AB0A-93CB88B7B736}" srcOrd="0" destOrd="0" presId="urn:microsoft.com/office/officeart/2005/8/layout/hierarchy1"/>
    <dgm:cxn modelId="{DB1337E8-1808-FF4F-8489-E707AECC4F4D}" type="presParOf" srcId="{0149FEEA-0D06-6F44-AB34-386829738392}" destId="{0F48D2A5-BB4B-D747-8825-59146827D186}" srcOrd="1" destOrd="0" presId="urn:microsoft.com/office/officeart/2005/8/layout/hierarchy1"/>
    <dgm:cxn modelId="{511AF2D0-57A5-704E-9845-77365F4D22B8}" type="presParOf" srcId="{0F48D2A5-BB4B-D747-8825-59146827D186}" destId="{80C396E3-1C81-164A-8617-3BAF04C0F492}" srcOrd="0" destOrd="0" presId="urn:microsoft.com/office/officeart/2005/8/layout/hierarchy1"/>
    <dgm:cxn modelId="{C23DFD0D-4151-BD4B-A04C-0CEB8094E33E}" type="presParOf" srcId="{80C396E3-1C81-164A-8617-3BAF04C0F492}" destId="{C869DB5F-BEC9-1349-9BB9-3BEB06AB0823}" srcOrd="0" destOrd="0" presId="urn:microsoft.com/office/officeart/2005/8/layout/hierarchy1"/>
    <dgm:cxn modelId="{E6751E75-54FB-A944-9A68-12C1CAA2D8A4}" type="presParOf" srcId="{80C396E3-1C81-164A-8617-3BAF04C0F492}" destId="{A3E8BD22-3979-6842-9666-F9B21C0EC6C2}" srcOrd="1" destOrd="0" presId="urn:microsoft.com/office/officeart/2005/8/layout/hierarchy1"/>
    <dgm:cxn modelId="{C8FE127F-6AAB-FB46-BBFC-DA7375035D86}" type="presParOf" srcId="{0F48D2A5-BB4B-D747-8825-59146827D186}" destId="{E9B8F974-5463-8849-B784-67EA05682D55}" srcOrd="1" destOrd="0" presId="urn:microsoft.com/office/officeart/2005/8/layout/hierarchy1"/>
    <dgm:cxn modelId="{8242D00C-65E6-E248-BEA9-ED8F5A8AA770}" type="presParOf" srcId="{0149FEEA-0D06-6F44-AB34-386829738392}" destId="{440B7F38-E650-6F48-A678-D13C43E3FCCE}" srcOrd="2" destOrd="0" presId="urn:microsoft.com/office/officeart/2005/8/layout/hierarchy1"/>
    <dgm:cxn modelId="{C1CE2F80-A15E-3B4E-9B00-F31BD30ADE42}" type="presParOf" srcId="{0149FEEA-0D06-6F44-AB34-386829738392}" destId="{421A4F8B-1C0B-054C-958A-B87C8743AAC9}" srcOrd="3" destOrd="0" presId="urn:microsoft.com/office/officeart/2005/8/layout/hierarchy1"/>
    <dgm:cxn modelId="{D939FA11-C995-A348-99F9-147043F0AE5F}" type="presParOf" srcId="{421A4F8B-1C0B-054C-958A-B87C8743AAC9}" destId="{CE4B870C-D883-A64B-A18B-A16217A2348E}" srcOrd="0" destOrd="0" presId="urn:microsoft.com/office/officeart/2005/8/layout/hierarchy1"/>
    <dgm:cxn modelId="{9DA65119-0D17-DC4D-AF09-F4B862DA4FB4}" type="presParOf" srcId="{CE4B870C-D883-A64B-A18B-A16217A2348E}" destId="{84993AA9-FDCE-5249-B6FE-0FBBE674CDDC}" srcOrd="0" destOrd="0" presId="urn:microsoft.com/office/officeart/2005/8/layout/hierarchy1"/>
    <dgm:cxn modelId="{F0A18CB7-D410-EA48-BA87-E77A3AFB4307}" type="presParOf" srcId="{CE4B870C-D883-A64B-A18B-A16217A2348E}" destId="{E3349B91-3BC5-B24B-A76F-544B01E16884}" srcOrd="1" destOrd="0" presId="urn:microsoft.com/office/officeart/2005/8/layout/hierarchy1"/>
    <dgm:cxn modelId="{B6F98068-EEF1-FC40-AC29-83A2DEACA716}" type="presParOf" srcId="{421A4F8B-1C0B-054C-958A-B87C8743AAC9}" destId="{0433F5E9-ECD6-6741-A49F-D2D41D838420}" srcOrd="1" destOrd="0" presId="urn:microsoft.com/office/officeart/2005/8/layout/hierarchy1"/>
    <dgm:cxn modelId="{02FA5BF5-A3A2-F64C-AA5A-CF463079BB5D}" type="presParOf" srcId="{0149FEEA-0D06-6F44-AB34-386829738392}" destId="{199AC061-9F87-0441-869E-76B67673CCAF}" srcOrd="4" destOrd="0" presId="urn:microsoft.com/office/officeart/2005/8/layout/hierarchy1"/>
    <dgm:cxn modelId="{03E937F4-AA76-274F-A7F1-2D9836FA5CDF}" type="presParOf" srcId="{0149FEEA-0D06-6F44-AB34-386829738392}" destId="{4E5E562C-1ADA-6344-883C-BA1519A75D1C}" srcOrd="5" destOrd="0" presId="urn:microsoft.com/office/officeart/2005/8/layout/hierarchy1"/>
    <dgm:cxn modelId="{FAD024FC-55E9-D74E-A0F8-DF7B8BA21441}" type="presParOf" srcId="{4E5E562C-1ADA-6344-883C-BA1519A75D1C}" destId="{C9CD3EDB-A2F3-2A40-8936-1FB3DE81AF17}" srcOrd="0" destOrd="0" presId="urn:microsoft.com/office/officeart/2005/8/layout/hierarchy1"/>
    <dgm:cxn modelId="{6AEF4F6E-6907-424A-9684-2AE4A5C5324C}" type="presParOf" srcId="{C9CD3EDB-A2F3-2A40-8936-1FB3DE81AF17}" destId="{12456182-471E-9B43-8FFC-28ED0E0EF238}" srcOrd="0" destOrd="0" presId="urn:microsoft.com/office/officeart/2005/8/layout/hierarchy1"/>
    <dgm:cxn modelId="{3AF760E1-C425-F44A-A1D5-1AD357FD0908}" type="presParOf" srcId="{C9CD3EDB-A2F3-2A40-8936-1FB3DE81AF17}" destId="{144C9E75-50A2-844A-B67A-788935DF35C3}" srcOrd="1" destOrd="0" presId="urn:microsoft.com/office/officeart/2005/8/layout/hierarchy1"/>
    <dgm:cxn modelId="{59CDB721-0B90-6341-83E8-A9BC1CE2025E}" type="presParOf" srcId="{4E5E562C-1ADA-6344-883C-BA1519A75D1C}" destId="{E52D6932-E88D-E64A-ADD7-5877A6DFB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995976B-0442-8444-8101-B928131A10E6}" type="doc">
      <dgm:prSet loTypeId="urn:microsoft.com/office/officeart/2005/8/layout/hierarchy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CC4420-A6D7-3742-955B-335619612DC3}">
      <dgm:prSet phldrT="[Text]"/>
      <dgm:spPr/>
      <dgm:t>
        <a:bodyPr/>
        <a:lstStyle/>
        <a:p>
          <a:r>
            <a:rPr lang="en-US" dirty="0" smtClean="0"/>
            <a:t>Water Web Service</a:t>
          </a:r>
          <a:endParaRPr lang="en-US" dirty="0"/>
        </a:p>
      </dgm:t>
    </dgm:pt>
    <dgm:pt modelId="{3B05EF67-22E5-7040-89FA-DC4FDD338D2C}" type="parTrans" cxnId="{FA0B573A-4F69-E04E-806D-DD2DA5094116}">
      <dgm:prSet/>
      <dgm:spPr/>
      <dgm:t>
        <a:bodyPr/>
        <a:lstStyle/>
        <a:p>
          <a:endParaRPr lang="en-US"/>
        </a:p>
      </dgm:t>
    </dgm:pt>
    <dgm:pt modelId="{3209A444-E5FB-E84C-A4A2-62EBD6742001}" type="sibTrans" cxnId="{FA0B573A-4F69-E04E-806D-DD2DA5094116}">
      <dgm:prSet/>
      <dgm:spPr/>
      <dgm:t>
        <a:bodyPr/>
        <a:lstStyle/>
        <a:p>
          <a:endParaRPr lang="en-US"/>
        </a:p>
      </dgm:t>
    </dgm:pt>
    <dgm:pt modelId="{BA487D0D-0BF7-5D49-87C2-D3E07641C474}">
      <dgm:prSet phldrT="[Text]"/>
      <dgm:spPr/>
      <dgm:t>
        <a:bodyPr/>
        <a:lstStyle/>
        <a:p>
          <a:r>
            <a:rPr lang="en-US" dirty="0" smtClean="0"/>
            <a:t>Water Web Catalog Service</a:t>
          </a:r>
          <a:endParaRPr lang="en-US" dirty="0"/>
        </a:p>
      </dgm:t>
    </dgm:pt>
    <dgm:pt modelId="{C0CE08E3-65AA-3149-AB51-A82C93CAECD4}" type="parTrans" cxnId="{68C6CC62-BDC7-6E44-9BCF-3C311C7AA472}">
      <dgm:prSet/>
      <dgm:spPr/>
      <dgm:t>
        <a:bodyPr/>
        <a:lstStyle/>
        <a:p>
          <a:endParaRPr lang="en-US"/>
        </a:p>
      </dgm:t>
    </dgm:pt>
    <dgm:pt modelId="{7BE47935-8545-B241-B198-634D472B17D2}" type="sibTrans" cxnId="{68C6CC62-BDC7-6E44-9BCF-3C311C7AA472}">
      <dgm:prSet/>
      <dgm:spPr/>
      <dgm:t>
        <a:bodyPr/>
        <a:lstStyle/>
        <a:p>
          <a:endParaRPr lang="en-US"/>
        </a:p>
      </dgm:t>
    </dgm:pt>
    <dgm:pt modelId="{CBDF6AC1-0E43-FC44-A0E9-367DD44A1891}">
      <dgm:prSet phldrT="[Text]"/>
      <dgm:spPr/>
      <dgm:t>
        <a:bodyPr/>
        <a:lstStyle/>
        <a:p>
          <a:r>
            <a:rPr lang="en-US" dirty="0" smtClean="0"/>
            <a:t>Water Web Ontology Service</a:t>
          </a:r>
          <a:endParaRPr lang="en-US" dirty="0"/>
        </a:p>
      </dgm:t>
    </dgm:pt>
    <dgm:pt modelId="{EAE0A716-131B-DD49-B982-03DF1277F507}" type="parTrans" cxnId="{70D9459D-B1B8-8C40-A01A-C803ECD3FE83}">
      <dgm:prSet/>
      <dgm:spPr/>
      <dgm:t>
        <a:bodyPr/>
        <a:lstStyle/>
        <a:p>
          <a:endParaRPr lang="en-US"/>
        </a:p>
      </dgm:t>
    </dgm:pt>
    <dgm:pt modelId="{98E0F687-DFBA-A141-8CCB-237FAD060CB2}" type="sibTrans" cxnId="{70D9459D-B1B8-8C40-A01A-C803ECD3FE83}">
      <dgm:prSet/>
      <dgm:spPr/>
      <dgm:t>
        <a:bodyPr/>
        <a:lstStyle/>
        <a:p>
          <a:endParaRPr lang="en-US"/>
        </a:p>
      </dgm:t>
    </dgm:pt>
    <dgm:pt modelId="{B60B9BA0-0E8D-3E40-9B6E-7E44E32427AD}">
      <dgm:prSet phldrT="[Text]"/>
      <dgm:spPr/>
      <dgm:t>
        <a:bodyPr/>
        <a:lstStyle/>
        <a:p>
          <a:r>
            <a:rPr lang="en-US" dirty="0" smtClean="0"/>
            <a:t>Map Services (Required)</a:t>
          </a:r>
          <a:endParaRPr lang="en-US" dirty="0"/>
        </a:p>
      </dgm:t>
    </dgm:pt>
    <dgm:pt modelId="{02467845-F00A-5246-8219-E849FBC8C20C}" type="parTrans" cxnId="{26A8E27F-B339-1D42-8FAE-7A836A5B6EBA}">
      <dgm:prSet/>
      <dgm:spPr/>
      <dgm:t>
        <a:bodyPr/>
        <a:lstStyle/>
        <a:p>
          <a:endParaRPr lang="en-US"/>
        </a:p>
      </dgm:t>
    </dgm:pt>
    <dgm:pt modelId="{0742CB5B-69ED-1346-B274-7A1EED9B9F8F}" type="sibTrans" cxnId="{26A8E27F-B339-1D42-8FAE-7A836A5B6EBA}">
      <dgm:prSet/>
      <dgm:spPr/>
      <dgm:t>
        <a:bodyPr/>
        <a:lstStyle/>
        <a:p>
          <a:endParaRPr lang="en-US"/>
        </a:p>
      </dgm:t>
    </dgm:pt>
    <dgm:pt modelId="{A402BD31-E2B2-DA4F-814F-E5329F612C2C}" type="pres">
      <dgm:prSet presAssocID="{D995976B-0442-8444-8101-B928131A10E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8ACF192-8910-4949-A13E-ED3006FDB928}" type="pres">
      <dgm:prSet presAssocID="{16CC4420-A6D7-3742-955B-335619612DC3}" presName="hierRoot1" presStyleCnt="0"/>
      <dgm:spPr/>
    </dgm:pt>
    <dgm:pt modelId="{82A76B5F-4514-D641-9D1A-67FA4EAD90BE}" type="pres">
      <dgm:prSet presAssocID="{16CC4420-A6D7-3742-955B-335619612DC3}" presName="composite" presStyleCnt="0"/>
      <dgm:spPr/>
    </dgm:pt>
    <dgm:pt modelId="{11834B7F-50CB-3D49-B83E-4119144D8EC7}" type="pres">
      <dgm:prSet presAssocID="{16CC4420-A6D7-3742-955B-335619612DC3}" presName="background" presStyleLbl="node0" presStyleIdx="0" presStyleCnt="1"/>
      <dgm:spPr/>
    </dgm:pt>
    <dgm:pt modelId="{3A8FCE72-CB5A-8242-9F45-E2345769D87B}" type="pres">
      <dgm:prSet presAssocID="{16CC4420-A6D7-3742-955B-335619612DC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149FEEA-0D06-6F44-AB34-386829738392}" type="pres">
      <dgm:prSet presAssocID="{16CC4420-A6D7-3742-955B-335619612DC3}" presName="hierChild2" presStyleCnt="0"/>
      <dgm:spPr/>
    </dgm:pt>
    <dgm:pt modelId="{32C6E042-3A8F-4C4C-8C9E-CC8B459EB095}" type="pres">
      <dgm:prSet presAssocID="{C0CE08E3-65AA-3149-AB51-A82C93CAECD4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95C6E7A-07D7-894B-A42E-E3DB51E69657}" type="pres">
      <dgm:prSet presAssocID="{BA487D0D-0BF7-5D49-87C2-D3E07641C474}" presName="hierRoot2" presStyleCnt="0"/>
      <dgm:spPr/>
    </dgm:pt>
    <dgm:pt modelId="{30271C8E-BAD8-364B-BB03-F3A8AED9D69E}" type="pres">
      <dgm:prSet presAssocID="{BA487D0D-0BF7-5D49-87C2-D3E07641C474}" presName="composite2" presStyleCnt="0"/>
      <dgm:spPr/>
    </dgm:pt>
    <dgm:pt modelId="{3CA4A154-001A-CC45-AC01-32618634DDB3}" type="pres">
      <dgm:prSet presAssocID="{BA487D0D-0BF7-5D49-87C2-D3E07641C474}" presName="background2" presStyleLbl="node2" presStyleIdx="0" presStyleCnt="3"/>
      <dgm:spPr/>
    </dgm:pt>
    <dgm:pt modelId="{4C09D345-0C2B-0B46-9075-4521C609A65B}" type="pres">
      <dgm:prSet presAssocID="{BA487D0D-0BF7-5D49-87C2-D3E07641C474}" presName="text2" presStyleLbl="fgAcc2" presStyleIdx="0" presStyleCnt="3" custLinFactNeighborX="1853" custLinFactNeighborY="41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68F856-8276-424B-B82D-92BE0DCA1E58}" type="pres">
      <dgm:prSet presAssocID="{BA487D0D-0BF7-5D49-87C2-D3E07641C474}" presName="hierChild3" presStyleCnt="0"/>
      <dgm:spPr/>
    </dgm:pt>
    <dgm:pt modelId="{58C05656-D8D8-4942-A8A0-1BDDA2A9F9F4}" type="pres">
      <dgm:prSet presAssocID="{EAE0A716-131B-DD49-B982-03DF1277F507}" presName="Name10" presStyleLbl="parChTrans1D2" presStyleIdx="1" presStyleCnt="3"/>
      <dgm:spPr/>
      <dgm:t>
        <a:bodyPr/>
        <a:lstStyle/>
        <a:p>
          <a:endParaRPr lang="en-US"/>
        </a:p>
      </dgm:t>
    </dgm:pt>
    <dgm:pt modelId="{F5FAB276-25A2-9445-9093-62672FA6784A}" type="pres">
      <dgm:prSet presAssocID="{CBDF6AC1-0E43-FC44-A0E9-367DD44A1891}" presName="hierRoot2" presStyleCnt="0"/>
      <dgm:spPr/>
    </dgm:pt>
    <dgm:pt modelId="{924820D1-ED9A-7F4C-8303-5C55E9F165D0}" type="pres">
      <dgm:prSet presAssocID="{CBDF6AC1-0E43-FC44-A0E9-367DD44A1891}" presName="composite2" presStyleCnt="0"/>
      <dgm:spPr/>
    </dgm:pt>
    <dgm:pt modelId="{B3D10A5A-A653-F943-9256-21FE5558FEE3}" type="pres">
      <dgm:prSet presAssocID="{CBDF6AC1-0E43-FC44-A0E9-367DD44A1891}" presName="background2" presStyleLbl="node2" presStyleIdx="1" presStyleCnt="3"/>
      <dgm:spPr/>
    </dgm:pt>
    <dgm:pt modelId="{22E1BD3B-A7ED-564C-9EC7-89C80C337300}" type="pres">
      <dgm:prSet presAssocID="{CBDF6AC1-0E43-FC44-A0E9-367DD44A1891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C88BA99-0F14-784B-86C5-18020F95CBCC}" type="pres">
      <dgm:prSet presAssocID="{CBDF6AC1-0E43-FC44-A0E9-367DD44A1891}" presName="hierChild3" presStyleCnt="0"/>
      <dgm:spPr/>
    </dgm:pt>
    <dgm:pt modelId="{199AC061-9F87-0441-869E-76B67673CCAF}" type="pres">
      <dgm:prSet presAssocID="{02467845-F00A-5246-8219-E849FBC8C20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4E5E562C-1ADA-6344-883C-BA1519A75D1C}" type="pres">
      <dgm:prSet presAssocID="{B60B9BA0-0E8D-3E40-9B6E-7E44E32427AD}" presName="hierRoot2" presStyleCnt="0"/>
      <dgm:spPr/>
    </dgm:pt>
    <dgm:pt modelId="{C9CD3EDB-A2F3-2A40-8936-1FB3DE81AF17}" type="pres">
      <dgm:prSet presAssocID="{B60B9BA0-0E8D-3E40-9B6E-7E44E32427AD}" presName="composite2" presStyleCnt="0"/>
      <dgm:spPr/>
    </dgm:pt>
    <dgm:pt modelId="{12456182-471E-9B43-8FFC-28ED0E0EF238}" type="pres">
      <dgm:prSet presAssocID="{B60B9BA0-0E8D-3E40-9B6E-7E44E32427AD}" presName="background2" presStyleLbl="node2" presStyleIdx="2" presStyleCnt="3"/>
      <dgm:spPr/>
    </dgm:pt>
    <dgm:pt modelId="{144C9E75-50A2-844A-B67A-788935DF35C3}" type="pres">
      <dgm:prSet presAssocID="{B60B9BA0-0E8D-3E40-9B6E-7E44E32427AD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D6932-E88D-E64A-ADD7-5877A6DFB751}" type="pres">
      <dgm:prSet presAssocID="{B60B9BA0-0E8D-3E40-9B6E-7E44E32427AD}" presName="hierChild3" presStyleCnt="0"/>
      <dgm:spPr/>
    </dgm:pt>
  </dgm:ptLst>
  <dgm:cxnLst>
    <dgm:cxn modelId="{C7778F5C-CFC8-6343-A799-B5A8E739DDBF}" type="presOf" srcId="{C0CE08E3-65AA-3149-AB51-A82C93CAECD4}" destId="{32C6E042-3A8F-4C4C-8C9E-CC8B459EB095}" srcOrd="0" destOrd="0" presId="urn:microsoft.com/office/officeart/2005/8/layout/hierarchy1"/>
    <dgm:cxn modelId="{FA0B573A-4F69-E04E-806D-DD2DA5094116}" srcId="{D995976B-0442-8444-8101-B928131A10E6}" destId="{16CC4420-A6D7-3742-955B-335619612DC3}" srcOrd="0" destOrd="0" parTransId="{3B05EF67-22E5-7040-89FA-DC4FDD338D2C}" sibTransId="{3209A444-E5FB-E84C-A4A2-62EBD6742001}"/>
    <dgm:cxn modelId="{9953452D-E2E5-E845-846F-EE71E8C6FFF0}" type="presOf" srcId="{BA487D0D-0BF7-5D49-87C2-D3E07641C474}" destId="{4C09D345-0C2B-0B46-9075-4521C609A65B}" srcOrd="0" destOrd="0" presId="urn:microsoft.com/office/officeart/2005/8/layout/hierarchy1"/>
    <dgm:cxn modelId="{9BF6ED76-C6D7-E743-81EF-A931A8BE18F2}" type="presOf" srcId="{02467845-F00A-5246-8219-E849FBC8C20C}" destId="{199AC061-9F87-0441-869E-76B67673CCAF}" srcOrd="0" destOrd="0" presId="urn:microsoft.com/office/officeart/2005/8/layout/hierarchy1"/>
    <dgm:cxn modelId="{8B62BD4E-974E-8E42-AB5B-B85D764F2F22}" type="presOf" srcId="{16CC4420-A6D7-3742-955B-335619612DC3}" destId="{3A8FCE72-CB5A-8242-9F45-E2345769D87B}" srcOrd="0" destOrd="0" presId="urn:microsoft.com/office/officeart/2005/8/layout/hierarchy1"/>
    <dgm:cxn modelId="{76F96443-E627-B34B-BEB8-E8CC3A94D88A}" type="presOf" srcId="{EAE0A716-131B-DD49-B982-03DF1277F507}" destId="{58C05656-D8D8-4942-A8A0-1BDDA2A9F9F4}" srcOrd="0" destOrd="0" presId="urn:microsoft.com/office/officeart/2005/8/layout/hierarchy1"/>
    <dgm:cxn modelId="{70D9459D-B1B8-8C40-A01A-C803ECD3FE83}" srcId="{16CC4420-A6D7-3742-955B-335619612DC3}" destId="{CBDF6AC1-0E43-FC44-A0E9-367DD44A1891}" srcOrd="1" destOrd="0" parTransId="{EAE0A716-131B-DD49-B982-03DF1277F507}" sibTransId="{98E0F687-DFBA-A141-8CCB-237FAD060CB2}"/>
    <dgm:cxn modelId="{68C6CC62-BDC7-6E44-9BCF-3C311C7AA472}" srcId="{16CC4420-A6D7-3742-955B-335619612DC3}" destId="{BA487D0D-0BF7-5D49-87C2-D3E07641C474}" srcOrd="0" destOrd="0" parTransId="{C0CE08E3-65AA-3149-AB51-A82C93CAECD4}" sibTransId="{7BE47935-8545-B241-B198-634D472B17D2}"/>
    <dgm:cxn modelId="{26A8E27F-B339-1D42-8FAE-7A836A5B6EBA}" srcId="{16CC4420-A6D7-3742-955B-335619612DC3}" destId="{B60B9BA0-0E8D-3E40-9B6E-7E44E32427AD}" srcOrd="2" destOrd="0" parTransId="{02467845-F00A-5246-8219-E849FBC8C20C}" sibTransId="{0742CB5B-69ED-1346-B274-7A1EED9B9F8F}"/>
    <dgm:cxn modelId="{6A6A0DED-F4C7-EE4D-9726-76080D6C2897}" type="presOf" srcId="{B60B9BA0-0E8D-3E40-9B6E-7E44E32427AD}" destId="{144C9E75-50A2-844A-B67A-788935DF35C3}" srcOrd="0" destOrd="0" presId="urn:microsoft.com/office/officeart/2005/8/layout/hierarchy1"/>
    <dgm:cxn modelId="{CE3975F2-C28E-6F4F-8784-F09E4F4A1E65}" type="presOf" srcId="{CBDF6AC1-0E43-FC44-A0E9-367DD44A1891}" destId="{22E1BD3B-A7ED-564C-9EC7-89C80C337300}" srcOrd="0" destOrd="0" presId="urn:microsoft.com/office/officeart/2005/8/layout/hierarchy1"/>
    <dgm:cxn modelId="{278CE18C-81AF-6B42-A760-76A3B2B82F6A}" type="presOf" srcId="{D995976B-0442-8444-8101-B928131A10E6}" destId="{A402BD31-E2B2-DA4F-814F-E5329F612C2C}" srcOrd="0" destOrd="0" presId="urn:microsoft.com/office/officeart/2005/8/layout/hierarchy1"/>
    <dgm:cxn modelId="{CE66A147-DF3E-174D-A4E7-0572A99EB893}" type="presParOf" srcId="{A402BD31-E2B2-DA4F-814F-E5329F612C2C}" destId="{88ACF192-8910-4949-A13E-ED3006FDB928}" srcOrd="0" destOrd="0" presId="urn:microsoft.com/office/officeart/2005/8/layout/hierarchy1"/>
    <dgm:cxn modelId="{AFE72B09-5E56-D84D-8F60-BB325EA93E3B}" type="presParOf" srcId="{88ACF192-8910-4949-A13E-ED3006FDB928}" destId="{82A76B5F-4514-D641-9D1A-67FA4EAD90BE}" srcOrd="0" destOrd="0" presId="urn:microsoft.com/office/officeart/2005/8/layout/hierarchy1"/>
    <dgm:cxn modelId="{11222EF2-7F23-914E-8617-1B48CDCCCF36}" type="presParOf" srcId="{82A76B5F-4514-D641-9D1A-67FA4EAD90BE}" destId="{11834B7F-50CB-3D49-B83E-4119144D8EC7}" srcOrd="0" destOrd="0" presId="urn:microsoft.com/office/officeart/2005/8/layout/hierarchy1"/>
    <dgm:cxn modelId="{7C3836D5-2BBD-164E-A632-8B0DBCEADF29}" type="presParOf" srcId="{82A76B5F-4514-D641-9D1A-67FA4EAD90BE}" destId="{3A8FCE72-CB5A-8242-9F45-E2345769D87B}" srcOrd="1" destOrd="0" presId="urn:microsoft.com/office/officeart/2005/8/layout/hierarchy1"/>
    <dgm:cxn modelId="{94B30772-ACE8-9743-A53C-5767DD53E40D}" type="presParOf" srcId="{88ACF192-8910-4949-A13E-ED3006FDB928}" destId="{0149FEEA-0D06-6F44-AB34-386829738392}" srcOrd="1" destOrd="0" presId="urn:microsoft.com/office/officeart/2005/8/layout/hierarchy1"/>
    <dgm:cxn modelId="{BC6207EF-3FE8-AF49-A4B7-94537E61E63F}" type="presParOf" srcId="{0149FEEA-0D06-6F44-AB34-386829738392}" destId="{32C6E042-3A8F-4C4C-8C9E-CC8B459EB095}" srcOrd="0" destOrd="0" presId="urn:microsoft.com/office/officeart/2005/8/layout/hierarchy1"/>
    <dgm:cxn modelId="{FC326794-2E14-F844-A46F-9DAC9B2B4433}" type="presParOf" srcId="{0149FEEA-0D06-6F44-AB34-386829738392}" destId="{A95C6E7A-07D7-894B-A42E-E3DB51E69657}" srcOrd="1" destOrd="0" presId="urn:microsoft.com/office/officeart/2005/8/layout/hierarchy1"/>
    <dgm:cxn modelId="{9EA46D9D-25E5-7047-94C7-C963D227B2B4}" type="presParOf" srcId="{A95C6E7A-07D7-894B-A42E-E3DB51E69657}" destId="{30271C8E-BAD8-364B-BB03-F3A8AED9D69E}" srcOrd="0" destOrd="0" presId="urn:microsoft.com/office/officeart/2005/8/layout/hierarchy1"/>
    <dgm:cxn modelId="{BE7B8999-C57D-AD48-94C1-55F96147CF56}" type="presParOf" srcId="{30271C8E-BAD8-364B-BB03-F3A8AED9D69E}" destId="{3CA4A154-001A-CC45-AC01-32618634DDB3}" srcOrd="0" destOrd="0" presId="urn:microsoft.com/office/officeart/2005/8/layout/hierarchy1"/>
    <dgm:cxn modelId="{0B8E05B9-B5DE-2D49-A9A2-3870BD477EA9}" type="presParOf" srcId="{30271C8E-BAD8-364B-BB03-F3A8AED9D69E}" destId="{4C09D345-0C2B-0B46-9075-4521C609A65B}" srcOrd="1" destOrd="0" presId="urn:microsoft.com/office/officeart/2005/8/layout/hierarchy1"/>
    <dgm:cxn modelId="{314E4715-9D12-9B47-A0AD-5A1C071D4769}" type="presParOf" srcId="{A95C6E7A-07D7-894B-A42E-E3DB51E69657}" destId="{8968F856-8276-424B-B82D-92BE0DCA1E58}" srcOrd="1" destOrd="0" presId="urn:microsoft.com/office/officeart/2005/8/layout/hierarchy1"/>
    <dgm:cxn modelId="{D495A83E-A2AE-424B-B423-B67A2E91D34F}" type="presParOf" srcId="{0149FEEA-0D06-6F44-AB34-386829738392}" destId="{58C05656-D8D8-4942-A8A0-1BDDA2A9F9F4}" srcOrd="2" destOrd="0" presId="urn:microsoft.com/office/officeart/2005/8/layout/hierarchy1"/>
    <dgm:cxn modelId="{1CCF3E75-9360-6145-B50D-A2911C3133E3}" type="presParOf" srcId="{0149FEEA-0D06-6F44-AB34-386829738392}" destId="{F5FAB276-25A2-9445-9093-62672FA6784A}" srcOrd="3" destOrd="0" presId="urn:microsoft.com/office/officeart/2005/8/layout/hierarchy1"/>
    <dgm:cxn modelId="{6F45BDC7-7B19-484E-89C8-01AAEB779B6F}" type="presParOf" srcId="{F5FAB276-25A2-9445-9093-62672FA6784A}" destId="{924820D1-ED9A-7F4C-8303-5C55E9F165D0}" srcOrd="0" destOrd="0" presId="urn:microsoft.com/office/officeart/2005/8/layout/hierarchy1"/>
    <dgm:cxn modelId="{D23B8098-EB5E-1748-8A0A-9BBFD756F7D2}" type="presParOf" srcId="{924820D1-ED9A-7F4C-8303-5C55E9F165D0}" destId="{B3D10A5A-A653-F943-9256-21FE5558FEE3}" srcOrd="0" destOrd="0" presId="urn:microsoft.com/office/officeart/2005/8/layout/hierarchy1"/>
    <dgm:cxn modelId="{69F4C9DA-91BF-D04B-ABCC-2E264E7A84F0}" type="presParOf" srcId="{924820D1-ED9A-7F4C-8303-5C55E9F165D0}" destId="{22E1BD3B-A7ED-564C-9EC7-89C80C337300}" srcOrd="1" destOrd="0" presId="urn:microsoft.com/office/officeart/2005/8/layout/hierarchy1"/>
    <dgm:cxn modelId="{04416DC4-BE6B-0A4A-ACDD-04D814FFCBB0}" type="presParOf" srcId="{F5FAB276-25A2-9445-9093-62672FA6784A}" destId="{4C88BA99-0F14-784B-86C5-18020F95CBCC}" srcOrd="1" destOrd="0" presId="urn:microsoft.com/office/officeart/2005/8/layout/hierarchy1"/>
    <dgm:cxn modelId="{4B2ECF94-9372-A741-82E1-048A098E429A}" type="presParOf" srcId="{0149FEEA-0D06-6F44-AB34-386829738392}" destId="{199AC061-9F87-0441-869E-76B67673CCAF}" srcOrd="4" destOrd="0" presId="urn:microsoft.com/office/officeart/2005/8/layout/hierarchy1"/>
    <dgm:cxn modelId="{37DCFA7F-CC33-9341-90B3-85FBE8003E40}" type="presParOf" srcId="{0149FEEA-0D06-6F44-AB34-386829738392}" destId="{4E5E562C-1ADA-6344-883C-BA1519A75D1C}" srcOrd="5" destOrd="0" presId="urn:microsoft.com/office/officeart/2005/8/layout/hierarchy1"/>
    <dgm:cxn modelId="{66B81ACE-F315-1B45-A5CD-BCA63BE76746}" type="presParOf" srcId="{4E5E562C-1ADA-6344-883C-BA1519A75D1C}" destId="{C9CD3EDB-A2F3-2A40-8936-1FB3DE81AF17}" srcOrd="0" destOrd="0" presId="urn:microsoft.com/office/officeart/2005/8/layout/hierarchy1"/>
    <dgm:cxn modelId="{ACF78142-71D0-A447-B37C-F455EBF91053}" type="presParOf" srcId="{C9CD3EDB-A2F3-2A40-8936-1FB3DE81AF17}" destId="{12456182-471E-9B43-8FFC-28ED0E0EF238}" srcOrd="0" destOrd="0" presId="urn:microsoft.com/office/officeart/2005/8/layout/hierarchy1"/>
    <dgm:cxn modelId="{AB5C9D5D-3FF1-6547-809D-69F88D2FF084}" type="presParOf" srcId="{C9CD3EDB-A2F3-2A40-8936-1FB3DE81AF17}" destId="{144C9E75-50A2-844A-B67A-788935DF35C3}" srcOrd="1" destOrd="0" presId="urn:microsoft.com/office/officeart/2005/8/layout/hierarchy1"/>
    <dgm:cxn modelId="{74416BB3-B8D5-5D40-AC49-CD3348E3D337}" type="presParOf" srcId="{4E5E562C-1ADA-6344-883C-BA1519A75D1C}" destId="{E52D6932-E88D-E64A-ADD7-5877A6DFB7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93C292C-AA54-1044-B04A-69CEC0227FEE}">
      <dsp:nvSpPr>
        <dsp:cNvPr id="0" name=""/>
        <dsp:cNvSpPr/>
      </dsp:nvSpPr>
      <dsp:spPr>
        <a:xfrm>
          <a:off x="4060753" y="2070169"/>
          <a:ext cx="3567097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3567097" y="192812"/>
              </a:lnTo>
              <a:lnTo>
                <a:pt x="3567097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B4E788-CA99-8744-8020-8C304B1F739D}">
      <dsp:nvSpPr>
        <dsp:cNvPr id="0" name=""/>
        <dsp:cNvSpPr/>
      </dsp:nvSpPr>
      <dsp:spPr>
        <a:xfrm>
          <a:off x="4060753" y="2070169"/>
          <a:ext cx="2378065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378065" y="192812"/>
              </a:lnTo>
              <a:lnTo>
                <a:pt x="2378065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AC061-9F87-0441-869E-76B67673CCAF}">
      <dsp:nvSpPr>
        <dsp:cNvPr id="0" name=""/>
        <dsp:cNvSpPr/>
      </dsp:nvSpPr>
      <dsp:spPr>
        <a:xfrm>
          <a:off x="4060753" y="2070169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189032" y="192812"/>
              </a:lnTo>
              <a:lnTo>
                <a:pt x="1189032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B7F38-E650-6F48-A678-D13C43E3FCCE}">
      <dsp:nvSpPr>
        <dsp:cNvPr id="0" name=""/>
        <dsp:cNvSpPr/>
      </dsp:nvSpPr>
      <dsp:spPr>
        <a:xfrm>
          <a:off x="4015033" y="2070169"/>
          <a:ext cx="91440" cy="28293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05656-D8D8-4942-A8A0-1BDDA2A9F9F4}">
      <dsp:nvSpPr>
        <dsp:cNvPr id="0" name=""/>
        <dsp:cNvSpPr/>
      </dsp:nvSpPr>
      <dsp:spPr>
        <a:xfrm>
          <a:off x="2871720" y="2070169"/>
          <a:ext cx="1189032" cy="282935"/>
        </a:xfrm>
        <a:custGeom>
          <a:avLst/>
          <a:gdLst/>
          <a:ahLst/>
          <a:cxnLst/>
          <a:rect l="0" t="0" r="0" b="0"/>
          <a:pathLst>
            <a:path>
              <a:moveTo>
                <a:pt x="1189032" y="0"/>
              </a:moveTo>
              <a:lnTo>
                <a:pt x="1189032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6E042-3A8F-4C4C-8C9E-CC8B459EB095}">
      <dsp:nvSpPr>
        <dsp:cNvPr id="0" name=""/>
        <dsp:cNvSpPr/>
      </dsp:nvSpPr>
      <dsp:spPr>
        <a:xfrm>
          <a:off x="1700714" y="2070169"/>
          <a:ext cx="2360038" cy="308300"/>
        </a:xfrm>
        <a:custGeom>
          <a:avLst/>
          <a:gdLst/>
          <a:ahLst/>
          <a:cxnLst/>
          <a:rect l="0" t="0" r="0" b="0"/>
          <a:pathLst>
            <a:path>
              <a:moveTo>
                <a:pt x="2360038" y="0"/>
              </a:moveTo>
              <a:lnTo>
                <a:pt x="2360038" y="218177"/>
              </a:lnTo>
              <a:lnTo>
                <a:pt x="0" y="218177"/>
              </a:lnTo>
              <a:lnTo>
                <a:pt x="0" y="3083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7BE45-F8FE-D04B-AB0A-93CB88B7B736}">
      <dsp:nvSpPr>
        <dsp:cNvPr id="0" name=""/>
        <dsp:cNvSpPr/>
      </dsp:nvSpPr>
      <dsp:spPr>
        <a:xfrm>
          <a:off x="493655" y="2070169"/>
          <a:ext cx="3567097" cy="282935"/>
        </a:xfrm>
        <a:custGeom>
          <a:avLst/>
          <a:gdLst/>
          <a:ahLst/>
          <a:cxnLst/>
          <a:rect l="0" t="0" r="0" b="0"/>
          <a:pathLst>
            <a:path>
              <a:moveTo>
                <a:pt x="3567097" y="0"/>
              </a:moveTo>
              <a:lnTo>
                <a:pt x="3567097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34B7F-50CB-3D49-B83E-4119144D8EC7}">
      <dsp:nvSpPr>
        <dsp:cNvPr id="0" name=""/>
        <dsp:cNvSpPr/>
      </dsp:nvSpPr>
      <dsp:spPr>
        <a:xfrm>
          <a:off x="3574330" y="1452412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8FCE72-CB5A-8242-9F45-E2345769D87B}">
      <dsp:nvSpPr>
        <dsp:cNvPr id="0" name=""/>
        <dsp:cNvSpPr/>
      </dsp:nvSpPr>
      <dsp:spPr>
        <a:xfrm>
          <a:off x="3682424" y="1555101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Service</a:t>
          </a:r>
          <a:endParaRPr lang="en-US" sz="1100" kern="1200" dirty="0"/>
        </a:p>
      </dsp:txBody>
      <dsp:txXfrm>
        <a:off x="3682424" y="1555101"/>
        <a:ext cx="972844" cy="617756"/>
      </dsp:txXfrm>
    </dsp:sp>
    <dsp:sp modelId="{C869DB5F-BEC9-1349-9BB9-3BEB06AB0823}">
      <dsp:nvSpPr>
        <dsp:cNvPr id="0" name=""/>
        <dsp:cNvSpPr/>
      </dsp:nvSpPr>
      <dsp:spPr>
        <a:xfrm>
          <a:off x="7233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8BD22-3979-6842-9666-F9B21C0EC6C2}">
      <dsp:nvSpPr>
        <dsp:cNvPr id="0" name=""/>
        <dsp:cNvSpPr/>
      </dsp:nvSpPr>
      <dsp:spPr>
        <a:xfrm>
          <a:off x="115326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Data Service</a:t>
          </a:r>
          <a:endParaRPr lang="en-US" sz="1100" kern="1200" dirty="0"/>
        </a:p>
      </dsp:txBody>
      <dsp:txXfrm>
        <a:off x="115326" y="2455793"/>
        <a:ext cx="972844" cy="617756"/>
      </dsp:txXfrm>
    </dsp:sp>
    <dsp:sp modelId="{3CA4A154-001A-CC45-AC01-32618634DDB3}">
      <dsp:nvSpPr>
        <dsp:cNvPr id="0" name=""/>
        <dsp:cNvSpPr/>
      </dsp:nvSpPr>
      <dsp:spPr>
        <a:xfrm>
          <a:off x="1214292" y="2378469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9D345-0C2B-0B46-9075-4521C609A65B}">
      <dsp:nvSpPr>
        <dsp:cNvPr id="0" name=""/>
        <dsp:cNvSpPr/>
      </dsp:nvSpPr>
      <dsp:spPr>
        <a:xfrm>
          <a:off x="1322386" y="2481159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Catalog Service</a:t>
          </a:r>
          <a:endParaRPr lang="en-US" sz="1100" kern="1200" dirty="0"/>
        </a:p>
      </dsp:txBody>
      <dsp:txXfrm>
        <a:off x="1322386" y="2481159"/>
        <a:ext cx="972844" cy="617756"/>
      </dsp:txXfrm>
    </dsp:sp>
    <dsp:sp modelId="{B3D10A5A-A653-F943-9256-21FE5558FEE3}">
      <dsp:nvSpPr>
        <dsp:cNvPr id="0" name=""/>
        <dsp:cNvSpPr/>
      </dsp:nvSpPr>
      <dsp:spPr>
        <a:xfrm>
          <a:off x="2385298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1BD3B-A7ED-564C-9EC7-89C80C337300}">
      <dsp:nvSpPr>
        <dsp:cNvPr id="0" name=""/>
        <dsp:cNvSpPr/>
      </dsp:nvSpPr>
      <dsp:spPr>
        <a:xfrm>
          <a:off x="2493391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Ontology Service</a:t>
          </a:r>
          <a:endParaRPr lang="en-US" sz="1100" kern="1200" dirty="0"/>
        </a:p>
      </dsp:txBody>
      <dsp:txXfrm>
        <a:off x="2493391" y="2455793"/>
        <a:ext cx="972844" cy="617756"/>
      </dsp:txXfrm>
    </dsp:sp>
    <dsp:sp modelId="{84993AA9-FDCE-5249-B6FE-0FBBE674CDDC}">
      <dsp:nvSpPr>
        <dsp:cNvPr id="0" name=""/>
        <dsp:cNvSpPr/>
      </dsp:nvSpPr>
      <dsp:spPr>
        <a:xfrm>
          <a:off x="3574330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49B91-3BC5-B24B-A76F-544B01E16884}">
      <dsp:nvSpPr>
        <dsp:cNvPr id="0" name=""/>
        <dsp:cNvSpPr/>
      </dsp:nvSpPr>
      <dsp:spPr>
        <a:xfrm>
          <a:off x="3682424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Quality Exchange Service</a:t>
          </a:r>
          <a:endParaRPr lang="en-US" sz="1100" kern="1200" dirty="0"/>
        </a:p>
      </dsp:txBody>
      <dsp:txXfrm>
        <a:off x="3682424" y="2455793"/>
        <a:ext cx="972844" cy="617756"/>
      </dsp:txXfrm>
    </dsp:sp>
    <dsp:sp modelId="{12456182-471E-9B43-8FFC-28ED0E0EF238}">
      <dsp:nvSpPr>
        <dsp:cNvPr id="0" name=""/>
        <dsp:cNvSpPr/>
      </dsp:nvSpPr>
      <dsp:spPr>
        <a:xfrm>
          <a:off x="4763363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4C9E75-50A2-844A-B67A-788935DF35C3}">
      <dsp:nvSpPr>
        <dsp:cNvPr id="0" name=""/>
        <dsp:cNvSpPr/>
      </dsp:nvSpPr>
      <dsp:spPr>
        <a:xfrm>
          <a:off x="4871457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Map Services</a:t>
          </a:r>
          <a:endParaRPr lang="en-US" sz="1100" kern="1200" dirty="0"/>
        </a:p>
      </dsp:txBody>
      <dsp:txXfrm>
        <a:off x="4871457" y="2455793"/>
        <a:ext cx="972844" cy="617756"/>
      </dsp:txXfrm>
    </dsp:sp>
    <dsp:sp modelId="{0A4E27A1-3A0B-9749-9621-6F44A4E9E7A7}">
      <dsp:nvSpPr>
        <dsp:cNvPr id="0" name=""/>
        <dsp:cNvSpPr/>
      </dsp:nvSpPr>
      <dsp:spPr>
        <a:xfrm>
          <a:off x="5952395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9D16E79-959B-6D4F-9A37-5DAAED6E6470}">
      <dsp:nvSpPr>
        <dsp:cNvPr id="0" name=""/>
        <dsp:cNvSpPr/>
      </dsp:nvSpPr>
      <dsp:spPr>
        <a:xfrm>
          <a:off x="6060489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Authorization Service</a:t>
          </a:r>
          <a:endParaRPr lang="en-US" sz="1100" kern="1200" dirty="0"/>
        </a:p>
      </dsp:txBody>
      <dsp:txXfrm>
        <a:off x="6060489" y="2455793"/>
        <a:ext cx="972844" cy="617756"/>
      </dsp:txXfrm>
    </dsp:sp>
    <dsp:sp modelId="{B75A3C11-C038-1C4B-AC70-D95699CF1090}">
      <dsp:nvSpPr>
        <dsp:cNvPr id="0" name=""/>
        <dsp:cNvSpPr/>
      </dsp:nvSpPr>
      <dsp:spPr>
        <a:xfrm>
          <a:off x="7141428" y="2353104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6E006D-75DC-264F-86A8-C3B79DDCD5D8}">
      <dsp:nvSpPr>
        <dsp:cNvPr id="0" name=""/>
        <dsp:cNvSpPr/>
      </dsp:nvSpPr>
      <dsp:spPr>
        <a:xfrm>
          <a:off x="7249522" y="2455793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WPS</a:t>
          </a:r>
          <a:endParaRPr lang="en-US" sz="1100" kern="1200" dirty="0"/>
        </a:p>
      </dsp:txBody>
      <dsp:txXfrm>
        <a:off x="7249522" y="2455793"/>
        <a:ext cx="972844" cy="6177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651B80E-D07A-824B-9AFC-7D96C08C7795}">
      <dsp:nvSpPr>
        <dsp:cNvPr id="0" name=""/>
        <dsp:cNvSpPr/>
      </dsp:nvSpPr>
      <dsp:spPr>
        <a:xfrm>
          <a:off x="4655269" y="1619822"/>
          <a:ext cx="2972581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2972581" y="192812"/>
              </a:lnTo>
              <a:lnTo>
                <a:pt x="2972581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AC061-9F87-0441-869E-76B67673CCAF}">
      <dsp:nvSpPr>
        <dsp:cNvPr id="0" name=""/>
        <dsp:cNvSpPr/>
      </dsp:nvSpPr>
      <dsp:spPr>
        <a:xfrm>
          <a:off x="4655269" y="1619822"/>
          <a:ext cx="1783548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1783548" y="192812"/>
              </a:lnTo>
              <a:lnTo>
                <a:pt x="1783548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B7F38-E650-6F48-A678-D13C43E3FCCE}">
      <dsp:nvSpPr>
        <dsp:cNvPr id="0" name=""/>
        <dsp:cNvSpPr/>
      </dsp:nvSpPr>
      <dsp:spPr>
        <a:xfrm>
          <a:off x="4655269" y="161982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812"/>
              </a:lnTo>
              <a:lnTo>
                <a:pt x="594516" y="192812"/>
              </a:lnTo>
              <a:lnTo>
                <a:pt x="594516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05656-D8D8-4942-A8A0-1BDDA2A9F9F4}">
      <dsp:nvSpPr>
        <dsp:cNvPr id="0" name=""/>
        <dsp:cNvSpPr/>
      </dsp:nvSpPr>
      <dsp:spPr>
        <a:xfrm>
          <a:off x="4060753" y="1619822"/>
          <a:ext cx="594516" cy="282935"/>
        </a:xfrm>
        <a:custGeom>
          <a:avLst/>
          <a:gdLst/>
          <a:ahLst/>
          <a:cxnLst/>
          <a:rect l="0" t="0" r="0" b="0"/>
          <a:pathLst>
            <a:path>
              <a:moveTo>
                <a:pt x="594516" y="0"/>
              </a:moveTo>
              <a:lnTo>
                <a:pt x="594516" y="192812"/>
              </a:lnTo>
              <a:lnTo>
                <a:pt x="0" y="192812"/>
              </a:lnTo>
              <a:lnTo>
                <a:pt x="0" y="28293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2C6E042-3A8F-4C4C-8C9E-CC8B459EB095}">
      <dsp:nvSpPr>
        <dsp:cNvPr id="0" name=""/>
        <dsp:cNvSpPr/>
      </dsp:nvSpPr>
      <dsp:spPr>
        <a:xfrm>
          <a:off x="2889747" y="1619822"/>
          <a:ext cx="1765521" cy="308300"/>
        </a:xfrm>
        <a:custGeom>
          <a:avLst/>
          <a:gdLst/>
          <a:ahLst/>
          <a:cxnLst/>
          <a:rect l="0" t="0" r="0" b="0"/>
          <a:pathLst>
            <a:path>
              <a:moveTo>
                <a:pt x="1765521" y="0"/>
              </a:moveTo>
              <a:lnTo>
                <a:pt x="1765521" y="218177"/>
              </a:lnTo>
              <a:lnTo>
                <a:pt x="0" y="218177"/>
              </a:lnTo>
              <a:lnTo>
                <a:pt x="0" y="30830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B72C52-E603-7446-969C-9BF92514642D}">
      <dsp:nvSpPr>
        <dsp:cNvPr id="0" name=""/>
        <dsp:cNvSpPr/>
      </dsp:nvSpPr>
      <dsp:spPr>
        <a:xfrm>
          <a:off x="1098689" y="1306104"/>
          <a:ext cx="1773031" cy="1497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222"/>
              </a:lnTo>
              <a:lnTo>
                <a:pt x="1773031" y="1407222"/>
              </a:lnTo>
              <a:lnTo>
                <a:pt x="1773031" y="14973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3D9A85-B520-AB45-8698-A1B0F3C56C77}">
      <dsp:nvSpPr>
        <dsp:cNvPr id="0" name=""/>
        <dsp:cNvSpPr/>
      </dsp:nvSpPr>
      <dsp:spPr>
        <a:xfrm>
          <a:off x="1098689" y="1306104"/>
          <a:ext cx="583998" cy="1497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7222"/>
              </a:lnTo>
              <a:lnTo>
                <a:pt x="583998" y="1407222"/>
              </a:lnTo>
              <a:lnTo>
                <a:pt x="583998" y="14973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C203A3-E0D6-5F46-9BA1-B0A3F3BF6EA0}">
      <dsp:nvSpPr>
        <dsp:cNvPr id="0" name=""/>
        <dsp:cNvSpPr/>
      </dsp:nvSpPr>
      <dsp:spPr>
        <a:xfrm>
          <a:off x="493655" y="1306104"/>
          <a:ext cx="605033" cy="1497346"/>
        </a:xfrm>
        <a:custGeom>
          <a:avLst/>
          <a:gdLst/>
          <a:ahLst/>
          <a:cxnLst/>
          <a:rect l="0" t="0" r="0" b="0"/>
          <a:pathLst>
            <a:path>
              <a:moveTo>
                <a:pt x="605033" y="0"/>
              </a:moveTo>
              <a:lnTo>
                <a:pt x="605033" y="1407222"/>
              </a:lnTo>
              <a:lnTo>
                <a:pt x="0" y="1407222"/>
              </a:lnTo>
              <a:lnTo>
                <a:pt x="0" y="1497346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7BE45-F8FE-D04B-AB0A-93CB88B7B736}">
      <dsp:nvSpPr>
        <dsp:cNvPr id="0" name=""/>
        <dsp:cNvSpPr/>
      </dsp:nvSpPr>
      <dsp:spPr>
        <a:xfrm>
          <a:off x="1098689" y="688348"/>
          <a:ext cx="3556580" cy="931474"/>
        </a:xfrm>
        <a:custGeom>
          <a:avLst/>
          <a:gdLst/>
          <a:ahLst/>
          <a:cxnLst/>
          <a:rect l="0" t="0" r="0" b="0"/>
          <a:pathLst>
            <a:path>
              <a:moveTo>
                <a:pt x="3556580" y="931474"/>
              </a:moveTo>
              <a:lnTo>
                <a:pt x="0" y="0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34B7F-50CB-3D49-B83E-4119144D8EC7}">
      <dsp:nvSpPr>
        <dsp:cNvPr id="0" name=""/>
        <dsp:cNvSpPr/>
      </dsp:nvSpPr>
      <dsp:spPr>
        <a:xfrm>
          <a:off x="4168846" y="1002066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8FCE72-CB5A-8242-9F45-E2345769D87B}">
      <dsp:nvSpPr>
        <dsp:cNvPr id="0" name=""/>
        <dsp:cNvSpPr/>
      </dsp:nvSpPr>
      <dsp:spPr>
        <a:xfrm>
          <a:off x="4276940" y="1104755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Service</a:t>
          </a:r>
          <a:endParaRPr lang="en-US" sz="1100" kern="1200" dirty="0"/>
        </a:p>
      </dsp:txBody>
      <dsp:txXfrm>
        <a:off x="4276940" y="1104755"/>
        <a:ext cx="972844" cy="617756"/>
      </dsp:txXfrm>
    </dsp:sp>
    <dsp:sp modelId="{C869DB5F-BEC9-1349-9BB9-3BEB06AB0823}">
      <dsp:nvSpPr>
        <dsp:cNvPr id="0" name=""/>
        <dsp:cNvSpPr/>
      </dsp:nvSpPr>
      <dsp:spPr>
        <a:xfrm>
          <a:off x="612266" y="688348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8BD22-3979-6842-9666-F9B21C0EC6C2}">
      <dsp:nvSpPr>
        <dsp:cNvPr id="0" name=""/>
        <dsp:cNvSpPr/>
      </dsp:nvSpPr>
      <dsp:spPr>
        <a:xfrm>
          <a:off x="720360" y="79103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Data Services</a:t>
          </a:r>
          <a:endParaRPr lang="en-US" sz="1100" kern="1200" dirty="0"/>
        </a:p>
      </dsp:txBody>
      <dsp:txXfrm>
        <a:off x="720360" y="791037"/>
        <a:ext cx="972844" cy="617756"/>
      </dsp:txXfrm>
    </dsp:sp>
    <dsp:sp modelId="{302688C8-753C-404F-BEF1-46A22C00885A}">
      <dsp:nvSpPr>
        <dsp:cNvPr id="0" name=""/>
        <dsp:cNvSpPr/>
      </dsp:nvSpPr>
      <dsp:spPr>
        <a:xfrm>
          <a:off x="7233" y="2803450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0B2761-9129-3240-9C31-FCA8B71194AA}">
      <dsp:nvSpPr>
        <dsp:cNvPr id="0" name=""/>
        <dsp:cNvSpPr/>
      </dsp:nvSpPr>
      <dsp:spPr>
        <a:xfrm>
          <a:off x="115326" y="2906140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Water Web Data Service</a:t>
          </a:r>
          <a:endParaRPr lang="en-US" sz="1100" kern="1200" dirty="0"/>
        </a:p>
      </dsp:txBody>
      <dsp:txXfrm>
        <a:off x="115326" y="2906140"/>
        <a:ext cx="972844" cy="617756"/>
      </dsp:txXfrm>
    </dsp:sp>
    <dsp:sp modelId="{FD3E3660-A5A0-F247-B404-E5FFA6414C3A}">
      <dsp:nvSpPr>
        <dsp:cNvPr id="0" name=""/>
        <dsp:cNvSpPr/>
      </dsp:nvSpPr>
      <dsp:spPr>
        <a:xfrm>
          <a:off x="1196265" y="2803450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6B0C37-B763-5F4A-9AFD-7193F92D9C39}">
      <dsp:nvSpPr>
        <dsp:cNvPr id="0" name=""/>
        <dsp:cNvSpPr/>
      </dsp:nvSpPr>
      <dsp:spPr>
        <a:xfrm>
          <a:off x="1304359" y="2906140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Water Web Data Service</a:t>
          </a:r>
          <a:endParaRPr lang="en-US" sz="1100" kern="1200" dirty="0"/>
        </a:p>
      </dsp:txBody>
      <dsp:txXfrm>
        <a:off x="1304359" y="2906140"/>
        <a:ext cx="972844" cy="617756"/>
      </dsp:txXfrm>
    </dsp:sp>
    <dsp:sp modelId="{91C8978C-0A4D-2B4B-A258-BDA98C5972A2}">
      <dsp:nvSpPr>
        <dsp:cNvPr id="0" name=""/>
        <dsp:cNvSpPr/>
      </dsp:nvSpPr>
      <dsp:spPr>
        <a:xfrm>
          <a:off x="2385298" y="2803450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F11472-45E1-1C44-95B9-E97F7D5F4AF9}">
      <dsp:nvSpPr>
        <dsp:cNvPr id="0" name=""/>
        <dsp:cNvSpPr/>
      </dsp:nvSpPr>
      <dsp:spPr>
        <a:xfrm>
          <a:off x="2493391" y="2906140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smtClean="0"/>
            <a:t>Water Web Data Service</a:t>
          </a:r>
          <a:endParaRPr lang="en-US" sz="1100" kern="1200" dirty="0"/>
        </a:p>
      </dsp:txBody>
      <dsp:txXfrm>
        <a:off x="2493391" y="2906140"/>
        <a:ext cx="972844" cy="617756"/>
      </dsp:txXfrm>
    </dsp:sp>
    <dsp:sp modelId="{3CA4A154-001A-CC45-AC01-32618634DDB3}">
      <dsp:nvSpPr>
        <dsp:cNvPr id="0" name=""/>
        <dsp:cNvSpPr/>
      </dsp:nvSpPr>
      <dsp:spPr>
        <a:xfrm>
          <a:off x="2403324" y="1928123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C09D345-0C2B-0B46-9075-4521C609A65B}">
      <dsp:nvSpPr>
        <dsp:cNvPr id="0" name=""/>
        <dsp:cNvSpPr/>
      </dsp:nvSpPr>
      <dsp:spPr>
        <a:xfrm>
          <a:off x="2511418" y="2030812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Catalog Service</a:t>
          </a:r>
          <a:endParaRPr lang="en-US" sz="1100" kern="1200" dirty="0"/>
        </a:p>
      </dsp:txBody>
      <dsp:txXfrm>
        <a:off x="2511418" y="2030812"/>
        <a:ext cx="972844" cy="617756"/>
      </dsp:txXfrm>
    </dsp:sp>
    <dsp:sp modelId="{B3D10A5A-A653-F943-9256-21FE5558FEE3}">
      <dsp:nvSpPr>
        <dsp:cNvPr id="0" name=""/>
        <dsp:cNvSpPr/>
      </dsp:nvSpPr>
      <dsp:spPr>
        <a:xfrm>
          <a:off x="3574330" y="1902758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2E1BD3B-A7ED-564C-9EC7-89C80C337300}">
      <dsp:nvSpPr>
        <dsp:cNvPr id="0" name=""/>
        <dsp:cNvSpPr/>
      </dsp:nvSpPr>
      <dsp:spPr>
        <a:xfrm>
          <a:off x="3682424" y="200544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Web Ontology Service</a:t>
          </a:r>
          <a:endParaRPr lang="en-US" sz="1100" kern="1200" dirty="0"/>
        </a:p>
      </dsp:txBody>
      <dsp:txXfrm>
        <a:off x="3682424" y="2005447"/>
        <a:ext cx="972844" cy="617756"/>
      </dsp:txXfrm>
    </dsp:sp>
    <dsp:sp modelId="{84993AA9-FDCE-5249-B6FE-0FBBE674CDDC}">
      <dsp:nvSpPr>
        <dsp:cNvPr id="0" name=""/>
        <dsp:cNvSpPr/>
      </dsp:nvSpPr>
      <dsp:spPr>
        <a:xfrm>
          <a:off x="4763363" y="1902758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49B91-3BC5-B24B-A76F-544B01E16884}">
      <dsp:nvSpPr>
        <dsp:cNvPr id="0" name=""/>
        <dsp:cNvSpPr/>
      </dsp:nvSpPr>
      <dsp:spPr>
        <a:xfrm>
          <a:off x="4871457" y="200544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Water Quality Exchange Service</a:t>
          </a:r>
          <a:endParaRPr lang="en-US" sz="1100" kern="1200" dirty="0"/>
        </a:p>
      </dsp:txBody>
      <dsp:txXfrm>
        <a:off x="4871457" y="2005447"/>
        <a:ext cx="972844" cy="617756"/>
      </dsp:txXfrm>
    </dsp:sp>
    <dsp:sp modelId="{12456182-471E-9B43-8FFC-28ED0E0EF238}">
      <dsp:nvSpPr>
        <dsp:cNvPr id="0" name=""/>
        <dsp:cNvSpPr/>
      </dsp:nvSpPr>
      <dsp:spPr>
        <a:xfrm>
          <a:off x="5952395" y="1902758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4C9E75-50A2-844A-B67A-788935DF35C3}">
      <dsp:nvSpPr>
        <dsp:cNvPr id="0" name=""/>
        <dsp:cNvSpPr/>
      </dsp:nvSpPr>
      <dsp:spPr>
        <a:xfrm>
          <a:off x="6060489" y="200544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Map Services</a:t>
          </a:r>
          <a:endParaRPr lang="en-US" sz="1100" kern="1200" dirty="0"/>
        </a:p>
      </dsp:txBody>
      <dsp:txXfrm>
        <a:off x="6060489" y="2005447"/>
        <a:ext cx="972844" cy="617756"/>
      </dsp:txXfrm>
    </dsp:sp>
    <dsp:sp modelId="{21DCCD3B-D1D9-3D49-A9C4-68B556BA867B}">
      <dsp:nvSpPr>
        <dsp:cNvPr id="0" name=""/>
        <dsp:cNvSpPr/>
      </dsp:nvSpPr>
      <dsp:spPr>
        <a:xfrm>
          <a:off x="7141428" y="1902758"/>
          <a:ext cx="972844" cy="61775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A60979-32EF-D34C-8149-9AFA4CD4C687}">
      <dsp:nvSpPr>
        <dsp:cNvPr id="0" name=""/>
        <dsp:cNvSpPr/>
      </dsp:nvSpPr>
      <dsp:spPr>
        <a:xfrm>
          <a:off x="7249522" y="2005447"/>
          <a:ext cx="972844" cy="61775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Authorization Service</a:t>
          </a:r>
          <a:endParaRPr lang="en-US" sz="1100" kern="1200" dirty="0"/>
        </a:p>
      </dsp:txBody>
      <dsp:txXfrm>
        <a:off x="7249522" y="2005447"/>
        <a:ext cx="972844" cy="61775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9AC061-9F87-0441-869E-76B67673CCAF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7BE45-F8FE-D04B-AB0A-93CB88B7B736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34B7F-50CB-3D49-B83E-4119144D8EC7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8FCE72-CB5A-8242-9F45-E2345769D87B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Water Web Service</a:t>
          </a:r>
          <a:endParaRPr lang="en-US" sz="3400" kern="1200" dirty="0"/>
        </a:p>
      </dsp:txBody>
      <dsp:txXfrm>
        <a:off x="2907684" y="286707"/>
        <a:ext cx="2716009" cy="1724665"/>
      </dsp:txXfrm>
    </dsp:sp>
    <dsp:sp modelId="{C869DB5F-BEC9-1349-9BB9-3BEB06AB0823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8BD22-3979-6842-9666-F9B21C0EC6C2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Water Web Data Service</a:t>
          </a:r>
          <a:endParaRPr lang="en-US" sz="3400" kern="1200" dirty="0"/>
        </a:p>
      </dsp:txBody>
      <dsp:txXfrm>
        <a:off x="1247901" y="2801279"/>
        <a:ext cx="2716009" cy="1724665"/>
      </dsp:txXfrm>
    </dsp:sp>
    <dsp:sp modelId="{12456182-471E-9B43-8FFC-28ED0E0EF238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4C9E75-50A2-844A-B67A-788935DF35C3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Map Services (Optional)</a:t>
          </a:r>
          <a:endParaRPr lang="en-US" sz="3400" kern="1200" dirty="0"/>
        </a:p>
      </dsp:txBody>
      <dsp:txXfrm>
        <a:off x="4567468" y="2801279"/>
        <a:ext cx="2716009" cy="172466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99AC061-9F87-0441-869E-76B67673CCAF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0B7F38-E650-6F48-A678-D13C43E3FCCE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27BE45-F8FE-D04B-AB0A-93CB88B7B736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834B7F-50CB-3D49-B83E-4119144D8EC7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8FCE72-CB5A-8242-9F45-E2345769D87B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Water Web Service</a:t>
          </a:r>
          <a:endParaRPr lang="en-US" sz="2800" kern="1200" dirty="0"/>
        </a:p>
      </dsp:txBody>
      <dsp:txXfrm>
        <a:off x="3086099" y="578806"/>
        <a:ext cx="2314575" cy="1469755"/>
      </dsp:txXfrm>
    </dsp:sp>
    <dsp:sp modelId="{C869DB5F-BEC9-1349-9BB9-3BEB06AB0823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E8BD22-3979-6842-9666-F9B21C0EC6C2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Water Web Data Service</a:t>
          </a:r>
          <a:endParaRPr lang="en-US" sz="2800" kern="1200" dirty="0"/>
        </a:p>
      </dsp:txBody>
      <dsp:txXfrm>
        <a:off x="257174" y="2721717"/>
        <a:ext cx="2314575" cy="1469755"/>
      </dsp:txXfrm>
    </dsp:sp>
    <dsp:sp modelId="{84993AA9-FDCE-5249-B6FE-0FBBE674CDDC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3349B91-3BC5-B24B-A76F-544B01E16884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Water Quality Exchange Service</a:t>
          </a:r>
          <a:endParaRPr lang="en-US" sz="2800" kern="1200" dirty="0"/>
        </a:p>
      </dsp:txBody>
      <dsp:txXfrm>
        <a:off x="3086099" y="2721717"/>
        <a:ext cx="2314575" cy="1469755"/>
      </dsp:txXfrm>
    </dsp:sp>
    <dsp:sp modelId="{12456182-471E-9B43-8FFC-28ED0E0EF238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44C9E75-50A2-844A-B67A-788935DF35C3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Map Services (Optional)</a:t>
          </a:r>
          <a:endParaRPr lang="en-US" sz="2800" kern="1200" dirty="0"/>
        </a:p>
      </dsp:txBody>
      <dsp:txXfrm>
        <a:off x="5915024" y="2721717"/>
        <a:ext cx="2314575" cy="1469755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52558-4667-0A46-A228-444324312054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95DF2A-44C7-4540-9EF5-0E30EAA533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59B464-EBC7-D640-868A-FF264E2D2B66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59B464-EBC7-D640-868A-FF264E2D2B66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59B464-EBC7-D640-868A-FF264E2D2B66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EB9AC-AA3A-9948-873E-958433877EC1}" type="datetimeFigureOut">
              <a:rPr lang="en-US" smtClean="0"/>
              <a:pPr/>
              <a:t>3/17/10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1E9EA-C92A-C94B-AAA7-7BC6D78887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Water Web Services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Mega Server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911204" y="4056876"/>
            <a:ext cx="1441420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Water Web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Data Services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12331" y="4241820"/>
            <a:ext cx="829374" cy="36933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+mn-lt"/>
              </a:rPr>
              <a:t> Client  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715775" y="2362110"/>
            <a:ext cx="1610011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Water Web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Catalog Service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4" idx="0"/>
            <a:endCxn id="6" idx="2"/>
          </p:cNvCxnSpPr>
          <p:nvPr/>
        </p:nvCxnSpPr>
        <p:spPr bwMode="auto">
          <a:xfrm rot="5400000" flipH="1" flipV="1">
            <a:off x="3052130" y="2588226"/>
            <a:ext cx="1048435" cy="18888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3"/>
            <a:endCxn id="5" idx="1"/>
          </p:cNvCxnSpPr>
          <p:nvPr/>
        </p:nvCxnSpPr>
        <p:spPr bwMode="auto">
          <a:xfrm>
            <a:off x="3352624" y="4380042"/>
            <a:ext cx="2659706" cy="464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 bwMode="auto">
          <a:xfrm rot="16200000" flipH="1">
            <a:off x="4857211" y="2672012"/>
            <a:ext cx="1233379" cy="19062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TextBox 14"/>
          <p:cNvSpPr txBox="1">
            <a:spLocks noChangeArrowheads="1"/>
          </p:cNvSpPr>
          <p:nvPr/>
        </p:nvSpPr>
        <p:spPr bwMode="auto">
          <a:xfrm>
            <a:off x="3997659" y="4056876"/>
            <a:ext cx="1160191" cy="30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charset="0"/>
              </a:rPr>
              <a:t>Data Services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835766" y="3217357"/>
            <a:ext cx="1307266" cy="307875"/>
          </a:xfrm>
          <a:prstGeom prst="rect">
            <a:avLst/>
          </a:prstGeom>
          <a:noFill/>
          <a:scene3d>
            <a:camera prst="orthographicFront">
              <a:rot lat="0" lon="0" rev="1962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Search Services</a:t>
            </a:r>
          </a:p>
        </p:txBody>
      </p:sp>
      <p:sp>
        <p:nvSpPr>
          <p:cNvPr id="17" name="TextBox 16"/>
          <p:cNvSpPr txBox="1"/>
          <p:nvPr/>
        </p:nvSpPr>
        <p:spPr bwMode="auto">
          <a:xfrm rot="839425">
            <a:off x="3075853" y="3505554"/>
            <a:ext cx="1148446" cy="307777"/>
          </a:xfrm>
          <a:prstGeom prst="rect">
            <a:avLst/>
          </a:prstGeom>
          <a:noFill/>
          <a:scene3d>
            <a:camera prst="orthographicFront">
              <a:rot lat="0" lon="0" rev="222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 smtClean="0">
                <a:latin typeface="+mn-lt"/>
              </a:rPr>
              <a:t>List, Describe</a:t>
            </a:r>
            <a:endParaRPr lang="en-US" sz="14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 bwMode="auto">
          <a:xfrm rot="559212">
            <a:off x="2646732" y="3249263"/>
            <a:ext cx="1532112" cy="307875"/>
          </a:xfrm>
          <a:prstGeom prst="rect">
            <a:avLst/>
          </a:prstGeom>
          <a:noFill/>
          <a:scene3d>
            <a:camera prst="orthographicFront">
              <a:rot lat="0" lon="0" rev="222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Metadata Services</a:t>
            </a:r>
          </a:p>
        </p:txBody>
      </p:sp>
      <p:sp>
        <p:nvSpPr>
          <p:cNvPr id="41" name="TextBox 14"/>
          <p:cNvSpPr txBox="1">
            <a:spLocks noChangeArrowheads="1"/>
          </p:cNvSpPr>
          <p:nvPr/>
        </p:nvSpPr>
        <p:spPr bwMode="auto">
          <a:xfrm>
            <a:off x="4292894" y="4380042"/>
            <a:ext cx="4464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Get</a:t>
            </a:r>
            <a:endParaRPr lang="en-US" sz="1400" dirty="0">
              <a:latin typeface="Calibri" charset="0"/>
            </a:endParaRPr>
          </a:p>
        </p:txBody>
      </p:sp>
      <p:sp>
        <p:nvSpPr>
          <p:cNvPr id="51" name="TextBox 50"/>
          <p:cNvSpPr txBox="1"/>
          <p:nvPr/>
        </p:nvSpPr>
        <p:spPr bwMode="auto">
          <a:xfrm>
            <a:off x="1420259" y="5508672"/>
            <a:ext cx="1932365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Water Quality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Exchange Services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Utilizing WQX</a:t>
            </a:r>
            <a:endParaRPr lang="en-US" dirty="0"/>
          </a:p>
        </p:txBody>
      </p:sp>
      <p:cxnSp>
        <p:nvCxnSpPr>
          <p:cNvPr id="54" name="Straight Arrow Connector 53"/>
          <p:cNvCxnSpPr/>
          <p:nvPr/>
        </p:nvCxnSpPr>
        <p:spPr bwMode="auto">
          <a:xfrm rot="5400000">
            <a:off x="2993107" y="4786004"/>
            <a:ext cx="1082187" cy="363152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14"/>
          <p:cNvSpPr txBox="1">
            <a:spLocks noChangeArrowheads="1"/>
          </p:cNvSpPr>
          <p:nvPr/>
        </p:nvSpPr>
        <p:spPr bwMode="auto">
          <a:xfrm rot="17335221">
            <a:off x="3071415" y="4605665"/>
            <a:ext cx="110917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Reference to </a:t>
            </a:r>
          </a:p>
          <a:p>
            <a:r>
              <a:rPr lang="en-US" sz="1400" dirty="0" smtClean="0">
                <a:latin typeface="Calibri" charset="0"/>
              </a:rPr>
              <a:t>Analytical</a:t>
            </a:r>
          </a:p>
          <a:p>
            <a:r>
              <a:rPr lang="en-US" sz="1400" dirty="0" smtClean="0">
                <a:latin typeface="Calibri" charset="0"/>
              </a:rPr>
              <a:t> Metadata</a:t>
            </a:r>
            <a:endParaRPr lang="en-US" sz="1400" dirty="0">
              <a:latin typeface="Calibri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 bwMode="auto">
          <a:xfrm flipV="1">
            <a:off x="3352624" y="4611152"/>
            <a:ext cx="2790408" cy="122068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14"/>
          <p:cNvSpPr txBox="1">
            <a:spLocks noChangeArrowheads="1"/>
          </p:cNvSpPr>
          <p:nvPr/>
        </p:nvSpPr>
        <p:spPr bwMode="auto">
          <a:xfrm rot="20265539">
            <a:off x="4292894" y="5004413"/>
            <a:ext cx="18932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Analytical </a:t>
            </a:r>
            <a:r>
              <a:rPr lang="en-US" sz="1400" dirty="0" err="1" smtClean="0">
                <a:latin typeface="Calibri" charset="0"/>
              </a:rPr>
              <a:t>Chem</a:t>
            </a:r>
            <a:r>
              <a:rPr lang="en-US" sz="1400" dirty="0" smtClean="0">
                <a:latin typeface="Calibri" charset="0"/>
              </a:rPr>
              <a:t> Details</a:t>
            </a: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 bwMode="auto">
          <a:xfrm>
            <a:off x="1911204" y="4056876"/>
            <a:ext cx="1441420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Water Web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Data Services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 bwMode="auto">
          <a:xfrm>
            <a:off x="6012331" y="4241820"/>
            <a:ext cx="829374" cy="36933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dirty="0" smtClean="0">
                <a:solidFill>
                  <a:schemeClr val="accent1"/>
                </a:solidFill>
                <a:latin typeface="+mn-lt"/>
              </a:rPr>
              <a:t> Client  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 bwMode="auto">
          <a:xfrm>
            <a:off x="3715775" y="2362110"/>
            <a:ext cx="1610011" cy="646331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Water Web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Catalog Service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cxnSp>
        <p:nvCxnSpPr>
          <p:cNvPr id="8" name="Straight Arrow Connector 7"/>
          <p:cNvCxnSpPr>
            <a:stCxn id="4" idx="0"/>
            <a:endCxn id="6" idx="2"/>
          </p:cNvCxnSpPr>
          <p:nvPr/>
        </p:nvCxnSpPr>
        <p:spPr bwMode="auto">
          <a:xfrm rot="5400000" flipH="1" flipV="1">
            <a:off x="3052130" y="2588226"/>
            <a:ext cx="1048435" cy="188886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 bwMode="auto">
          <a:xfrm>
            <a:off x="3352625" y="4218598"/>
            <a:ext cx="2659706" cy="464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6" idx="2"/>
            <a:endCxn id="5" idx="0"/>
          </p:cNvCxnSpPr>
          <p:nvPr/>
        </p:nvCxnSpPr>
        <p:spPr bwMode="auto">
          <a:xfrm rot="16200000" flipH="1">
            <a:off x="4857211" y="2672012"/>
            <a:ext cx="1233379" cy="19062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0" name="TextBox 14"/>
          <p:cNvSpPr txBox="1">
            <a:spLocks noChangeArrowheads="1"/>
          </p:cNvSpPr>
          <p:nvPr/>
        </p:nvSpPr>
        <p:spPr bwMode="auto">
          <a:xfrm>
            <a:off x="3997659" y="3894036"/>
            <a:ext cx="1160191" cy="30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latin typeface="Calibri" charset="0"/>
              </a:rPr>
              <a:t>Data Services</a:t>
            </a:r>
          </a:p>
        </p:txBody>
      </p:sp>
      <p:sp>
        <p:nvSpPr>
          <p:cNvPr id="16" name="TextBox 15"/>
          <p:cNvSpPr txBox="1"/>
          <p:nvPr/>
        </p:nvSpPr>
        <p:spPr bwMode="auto">
          <a:xfrm>
            <a:off x="4835766" y="3217357"/>
            <a:ext cx="1307266" cy="307875"/>
          </a:xfrm>
          <a:prstGeom prst="rect">
            <a:avLst/>
          </a:prstGeom>
          <a:noFill/>
          <a:scene3d>
            <a:camera prst="orthographicFront">
              <a:rot lat="0" lon="0" rev="1962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Search Services</a:t>
            </a:r>
          </a:p>
        </p:txBody>
      </p:sp>
      <p:sp>
        <p:nvSpPr>
          <p:cNvPr id="38" name="TextBox 37"/>
          <p:cNvSpPr txBox="1"/>
          <p:nvPr/>
        </p:nvSpPr>
        <p:spPr bwMode="auto">
          <a:xfrm rot="559212">
            <a:off x="2646732" y="3249263"/>
            <a:ext cx="1532112" cy="307875"/>
          </a:xfrm>
          <a:prstGeom prst="rect">
            <a:avLst/>
          </a:prstGeom>
          <a:noFill/>
          <a:scene3d>
            <a:camera prst="orthographicFront">
              <a:rot lat="0" lon="0" rev="2220000"/>
            </a:camera>
            <a:lightRig rig="threePt" dir="t"/>
          </a:scene3d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+mn-lt"/>
              </a:rPr>
              <a:t>Metadata Services</a:t>
            </a:r>
          </a:p>
        </p:txBody>
      </p:sp>
      <p:sp>
        <p:nvSpPr>
          <p:cNvPr id="52" name="TextBox 51"/>
          <p:cNvSpPr txBox="1"/>
          <p:nvPr/>
        </p:nvSpPr>
        <p:spPr bwMode="auto">
          <a:xfrm>
            <a:off x="6599856" y="1992781"/>
            <a:ext cx="1838965" cy="36933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Mapping Services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53" name="TextBox 52"/>
          <p:cNvSpPr txBox="1"/>
          <p:nvPr/>
        </p:nvSpPr>
        <p:spPr bwMode="auto">
          <a:xfrm>
            <a:off x="3352624" y="5997595"/>
            <a:ext cx="2186078" cy="369332"/>
          </a:xfrm>
          <a:prstGeom prst="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/>
                </a:solidFill>
                <a:latin typeface="+mn-lt"/>
              </a:rPr>
              <a:t>Authorization Service</a:t>
            </a:r>
            <a:endParaRPr lang="en-US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Components</a:t>
            </a:r>
            <a:endParaRPr lang="en-US" dirty="0"/>
          </a:p>
        </p:txBody>
      </p:sp>
      <p:cxnSp>
        <p:nvCxnSpPr>
          <p:cNvPr id="21" name="Straight Arrow Connector 20"/>
          <p:cNvCxnSpPr>
            <a:endCxn id="53" idx="1"/>
          </p:cNvCxnSpPr>
          <p:nvPr/>
        </p:nvCxnSpPr>
        <p:spPr bwMode="auto">
          <a:xfrm rot="16200000" flipH="1">
            <a:off x="2098273" y="4927910"/>
            <a:ext cx="1479052" cy="102964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4" idx="2"/>
          </p:cNvCxnSpPr>
          <p:nvPr/>
        </p:nvCxnSpPr>
        <p:spPr bwMode="auto">
          <a:xfrm rot="16200000" flipV="1">
            <a:off x="2385515" y="4949606"/>
            <a:ext cx="1294388" cy="80159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 bwMode="auto">
          <a:xfrm rot="5400000">
            <a:off x="5079522" y="4934083"/>
            <a:ext cx="1309776" cy="81724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 bwMode="auto">
          <a:xfrm rot="5400000" flipH="1" flipV="1">
            <a:off x="5283725" y="4866130"/>
            <a:ext cx="1571108" cy="106115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14"/>
          <p:cNvSpPr txBox="1">
            <a:spLocks noChangeArrowheads="1"/>
          </p:cNvSpPr>
          <p:nvPr/>
        </p:nvSpPr>
        <p:spPr bwMode="auto">
          <a:xfrm rot="3506945">
            <a:off x="2545411" y="5181798"/>
            <a:ext cx="13644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User Authorized</a:t>
            </a:r>
          </a:p>
        </p:txBody>
      </p:sp>
      <p:sp>
        <p:nvSpPr>
          <p:cNvPr id="39" name="TextBox 14"/>
          <p:cNvSpPr txBox="1">
            <a:spLocks noChangeArrowheads="1"/>
          </p:cNvSpPr>
          <p:nvPr/>
        </p:nvSpPr>
        <p:spPr bwMode="auto">
          <a:xfrm rot="3179049">
            <a:off x="1761172" y="5319403"/>
            <a:ext cx="174149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Can User Access Item</a:t>
            </a:r>
          </a:p>
        </p:txBody>
      </p:sp>
      <p:sp>
        <p:nvSpPr>
          <p:cNvPr id="40" name="TextBox 14"/>
          <p:cNvSpPr txBox="1">
            <a:spLocks noChangeArrowheads="1"/>
          </p:cNvSpPr>
          <p:nvPr/>
        </p:nvSpPr>
        <p:spPr bwMode="auto">
          <a:xfrm rot="18228416">
            <a:off x="4706044" y="5066215"/>
            <a:ext cx="166531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Login (Authenticate)</a:t>
            </a:r>
          </a:p>
        </p:txBody>
      </p:sp>
      <p:sp>
        <p:nvSpPr>
          <p:cNvPr id="43" name="TextBox 14"/>
          <p:cNvSpPr txBox="1">
            <a:spLocks noChangeArrowheads="1"/>
          </p:cNvSpPr>
          <p:nvPr/>
        </p:nvSpPr>
        <p:spPr bwMode="auto">
          <a:xfrm rot="18000057">
            <a:off x="5198273" y="5328037"/>
            <a:ext cx="2021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User Authorization Token</a:t>
            </a:r>
          </a:p>
        </p:txBody>
      </p:sp>
      <p:cxnSp>
        <p:nvCxnSpPr>
          <p:cNvPr id="44" name="Straight Arrow Connector 43"/>
          <p:cNvCxnSpPr>
            <a:stCxn id="40" idx="3"/>
          </p:cNvCxnSpPr>
          <p:nvPr/>
        </p:nvCxnSpPr>
        <p:spPr bwMode="auto">
          <a:xfrm rot="16200000" flipV="1">
            <a:off x="4677307" y="3203552"/>
            <a:ext cx="1588" cy="26493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14"/>
          <p:cNvSpPr txBox="1">
            <a:spLocks noChangeArrowheads="1"/>
          </p:cNvSpPr>
          <p:nvPr/>
        </p:nvSpPr>
        <p:spPr bwMode="auto">
          <a:xfrm>
            <a:off x="3557971" y="4549320"/>
            <a:ext cx="202131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User Authorization Token</a:t>
            </a:r>
          </a:p>
        </p:txBody>
      </p:sp>
      <p:cxnSp>
        <p:nvCxnSpPr>
          <p:cNvPr id="64" name="Straight Arrow Connector 63"/>
          <p:cNvCxnSpPr/>
          <p:nvPr/>
        </p:nvCxnSpPr>
        <p:spPr bwMode="auto">
          <a:xfrm flipV="1">
            <a:off x="5325786" y="2362113"/>
            <a:ext cx="1274072" cy="646327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 bwMode="auto">
          <a:xfrm rot="16200000" flipH="1">
            <a:off x="5679956" y="3282010"/>
            <a:ext cx="1839803" cy="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14"/>
          <p:cNvSpPr txBox="1">
            <a:spLocks noChangeArrowheads="1"/>
          </p:cNvSpPr>
          <p:nvPr/>
        </p:nvSpPr>
        <p:spPr bwMode="auto">
          <a:xfrm rot="19893388">
            <a:off x="5386262" y="2208225"/>
            <a:ext cx="123304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Search Results</a:t>
            </a:r>
            <a:endParaRPr lang="en-US" sz="1400" dirty="0">
              <a:latin typeface="Calibri" charset="0"/>
            </a:endParaRPr>
          </a:p>
        </p:txBody>
      </p:sp>
      <p:sp>
        <p:nvSpPr>
          <p:cNvPr id="74" name="TextBox 14"/>
          <p:cNvSpPr txBox="1">
            <a:spLocks noChangeArrowheads="1"/>
          </p:cNvSpPr>
          <p:nvPr/>
        </p:nvSpPr>
        <p:spPr bwMode="auto">
          <a:xfrm rot="5400000">
            <a:off x="5892204" y="3106981"/>
            <a:ext cx="191068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 smtClean="0">
                <a:latin typeface="Calibri" charset="0"/>
              </a:rPr>
              <a:t>Image of Search Results</a:t>
            </a:r>
            <a:endParaRPr lang="en-US" sz="1400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Data Server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Quality Exchange Service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Catalog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Service Capability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Describes Services</a:t>
            </a:r>
          </a:p>
          <a:p>
            <a:pPr lvl="1"/>
            <a:r>
              <a:rPr lang="en-US" dirty="0" smtClean="0"/>
              <a:t>Water Web Data Services</a:t>
            </a:r>
          </a:p>
          <a:p>
            <a:pPr lvl="1"/>
            <a:r>
              <a:rPr lang="en-US" dirty="0" smtClean="0"/>
              <a:t>Water Web Catalog Service</a:t>
            </a:r>
          </a:p>
          <a:p>
            <a:pPr lvl="1"/>
            <a:r>
              <a:rPr lang="en-US" dirty="0" smtClean="0"/>
              <a:t>Water Quality Exchange Service</a:t>
            </a:r>
          </a:p>
          <a:p>
            <a:pPr lvl="1"/>
            <a:r>
              <a:rPr lang="en-US" dirty="0" smtClean="0"/>
              <a:t>Water Web Ontology Service</a:t>
            </a:r>
          </a:p>
          <a:p>
            <a:pPr lvl="1"/>
            <a:r>
              <a:rPr lang="en-US" dirty="0" smtClean="0"/>
              <a:t>Map Services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Data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Harvest (List) </a:t>
            </a:r>
          </a:p>
          <a:p>
            <a:r>
              <a:rPr lang="en-US" dirty="0" smtClean="0"/>
              <a:t>Single object access (Describe)</a:t>
            </a:r>
          </a:p>
          <a:p>
            <a:r>
              <a:rPr lang="en-US" dirty="0" smtClean="0"/>
              <a:t>Basic query (Get)</a:t>
            </a:r>
          </a:p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Variables</a:t>
            </a:r>
          </a:p>
          <a:p>
            <a:pPr lvl="1"/>
            <a:r>
              <a:rPr lang="en-US" dirty="0" smtClean="0"/>
              <a:t>Data Values</a:t>
            </a:r>
          </a:p>
          <a:p>
            <a:r>
              <a:rPr lang="en-US" dirty="0" smtClean="0"/>
              <a:t>Pointer to Map Service (optional)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Quality Exchange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Standardized access to Water Quality Exchange Services</a:t>
            </a:r>
          </a:p>
          <a:p>
            <a:r>
              <a:rPr lang="en-US" dirty="0" smtClean="0"/>
              <a:t>Utilize WQX standard for the details of analytical chemistry observations</a:t>
            </a:r>
          </a:p>
          <a:p>
            <a:r>
              <a:rPr lang="en-US" dirty="0" smtClean="0"/>
              <a:t>Organizations</a:t>
            </a:r>
          </a:p>
          <a:p>
            <a:pPr lvl="1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Activities</a:t>
            </a:r>
          </a:p>
          <a:p>
            <a:pPr lvl="3"/>
            <a:r>
              <a:rPr lang="en-US" dirty="0" smtClean="0"/>
              <a:t>Methods</a:t>
            </a:r>
          </a:p>
          <a:p>
            <a:pPr lvl="4"/>
            <a:r>
              <a:rPr lang="en-US" dirty="0" smtClean="0"/>
              <a:t>Results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Catalog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Search interface, not a harvest interface</a:t>
            </a:r>
          </a:p>
          <a:p>
            <a:r>
              <a:rPr lang="en-US" dirty="0" smtClean="0"/>
              <a:t>Utilize same queries to retrieve “objects”</a:t>
            </a:r>
          </a:p>
          <a:p>
            <a:r>
              <a:rPr lang="en-US" dirty="0" smtClean="0"/>
              <a:t>Return reference to map services for appropriate object queries (features and series) </a:t>
            </a:r>
          </a:p>
          <a:p>
            <a:r>
              <a:rPr lang="en-US" dirty="0" smtClean="0"/>
              <a:t>Objects</a:t>
            </a:r>
          </a:p>
          <a:p>
            <a:pPr lvl="1"/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Domains</a:t>
            </a:r>
          </a:p>
          <a:p>
            <a:pPr lvl="1"/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Features</a:t>
            </a:r>
          </a:p>
          <a:p>
            <a:pPr lvl="1"/>
            <a:r>
              <a:rPr lang="en-US" dirty="0" smtClean="0"/>
              <a:t>Variables</a:t>
            </a:r>
          </a:p>
          <a:p>
            <a:r>
              <a:rPr lang="en-US" dirty="0" smtClean="0"/>
              <a:t>Provide Map Services for services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Connecting a Catalog with</a:t>
            </a:r>
            <a:br>
              <a:rPr lang="en-US" dirty="0" smtClean="0"/>
            </a:br>
            <a:r>
              <a:rPr lang="en-US" dirty="0" smtClean="0"/>
              <a:t>Users and Servers</a:t>
            </a:r>
          </a:p>
        </p:txBody>
      </p:sp>
      <p:grpSp>
        <p:nvGrpSpPr>
          <p:cNvPr id="3" name="Group 29"/>
          <p:cNvGrpSpPr>
            <a:grpSpLocks/>
          </p:cNvGrpSpPr>
          <p:nvPr/>
        </p:nvGrpSpPr>
        <p:grpSpPr bwMode="auto">
          <a:xfrm>
            <a:off x="457200" y="2819400"/>
            <a:ext cx="3648075" cy="1741488"/>
            <a:chOff x="3048000" y="4114800"/>
            <a:chExt cx="3648473" cy="1740932"/>
          </a:xfrm>
        </p:grpSpPr>
        <p:sp>
          <p:nvSpPr>
            <p:cNvPr id="4" name="TextBox 3"/>
            <p:cNvSpPr txBox="1"/>
            <p:nvPr/>
          </p:nvSpPr>
          <p:spPr>
            <a:xfrm>
              <a:off x="3048000" y="5485962"/>
              <a:ext cx="785899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67708" y="5485962"/>
              <a:ext cx="828765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343541" y="4114800"/>
              <a:ext cx="884334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8" name="Straight Arrow Connector 7"/>
            <p:cNvCxnSpPr>
              <a:stCxn id="4" idx="0"/>
              <a:endCxn id="6" idx="2"/>
            </p:cNvCxnSpPr>
            <p:nvPr/>
          </p:nvCxnSpPr>
          <p:spPr>
            <a:xfrm rot="5400000" flipH="1" flipV="1">
              <a:off x="3612633" y="4312093"/>
              <a:ext cx="1001392" cy="134634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>
              <a:stCxn id="4" idx="3"/>
              <a:endCxn id="5" idx="1"/>
            </p:cNvCxnSpPr>
            <p:nvPr/>
          </p:nvCxnSpPr>
          <p:spPr>
            <a:xfrm>
              <a:off x="3833899" y="5671641"/>
              <a:ext cx="2033809" cy="158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6" idx="2"/>
              <a:endCxn id="5" idx="0"/>
            </p:cNvCxnSpPr>
            <p:nvPr/>
          </p:nvCxnSpPr>
          <p:spPr>
            <a:xfrm rot="16200000" flipH="1">
              <a:off x="5033601" y="4237471"/>
              <a:ext cx="1001392" cy="1495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80" name="TextBox 14"/>
            <p:cNvSpPr txBox="1">
              <a:spLocks noChangeArrowheads="1"/>
            </p:cNvSpPr>
            <p:nvPr/>
          </p:nvSpPr>
          <p:spPr bwMode="auto">
            <a:xfrm>
              <a:off x="4267200" y="5334000"/>
              <a:ext cx="11603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Data Services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105400" y="4800600"/>
              <a:ext cx="1307409" cy="307777"/>
            </a:xfrm>
            <a:prstGeom prst="rect">
              <a:avLst/>
            </a:prstGeom>
            <a:noFill/>
            <a:scene3d>
              <a:camera prst="orthographicFront">
                <a:rot lat="0" lon="0" rev="196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Search Services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124200" y="4800600"/>
              <a:ext cx="1532279" cy="307777"/>
            </a:xfrm>
            <a:prstGeom prst="rect">
              <a:avLst/>
            </a:prstGeom>
            <a:noFill/>
            <a:scene3d>
              <a:camera prst="orthographicFront">
                <a:rot lat="0" lon="0" rev="22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Metadata Services</a:t>
              </a:r>
            </a:p>
          </p:txBody>
        </p:sp>
      </p:grpSp>
      <p:grpSp>
        <p:nvGrpSpPr>
          <p:cNvPr id="7" name="Group 90"/>
          <p:cNvGrpSpPr>
            <a:grpSpLocks/>
          </p:cNvGrpSpPr>
          <p:nvPr/>
        </p:nvGrpSpPr>
        <p:grpSpPr bwMode="auto">
          <a:xfrm>
            <a:off x="4419600" y="1828800"/>
            <a:ext cx="4427538" cy="1741488"/>
            <a:chOff x="64654" y="4038600"/>
            <a:chExt cx="4428058" cy="1740932"/>
          </a:xfrm>
        </p:grpSpPr>
        <p:sp>
          <p:nvSpPr>
            <p:cNvPr id="32" name="TextBox 31"/>
            <p:cNvSpPr txBox="1"/>
            <p:nvPr/>
          </p:nvSpPr>
          <p:spPr>
            <a:xfrm>
              <a:off x="64654" y="5409762"/>
              <a:ext cx="1389226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1"/>
                  </a:solidFill>
                  <a:latin typeface="+mn-lt"/>
                </a:rPr>
                <a:t>HydroServer</a:t>
              </a:r>
              <a:endParaRPr lang="en-US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914552" y="5409762"/>
              <a:ext cx="1578160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1"/>
                  </a:solidFill>
                  <a:latin typeface="+mn-lt"/>
                </a:rPr>
                <a:t>HydroDesktop</a:t>
              </a:r>
              <a:endParaRPr lang="en-US" dirty="0">
                <a:solidFill>
                  <a:schemeClr val="accent1"/>
                </a:solidFill>
                <a:latin typeface="+mn-lt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547553" y="4038600"/>
              <a:ext cx="1219343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HIS Central</a:t>
              </a:r>
            </a:p>
          </p:txBody>
        </p:sp>
        <p:cxnSp>
          <p:nvCxnSpPr>
            <p:cNvPr id="35" name="Straight Arrow Connector 34"/>
            <p:cNvCxnSpPr>
              <a:stCxn id="32" idx="0"/>
              <a:endCxn id="34" idx="2"/>
            </p:cNvCxnSpPr>
            <p:nvPr/>
          </p:nvCxnSpPr>
          <p:spPr>
            <a:xfrm rot="5400000" flipH="1" flipV="1">
              <a:off x="957947" y="4210484"/>
              <a:ext cx="1001392" cy="139716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32" idx="3"/>
              <a:endCxn id="33" idx="1"/>
            </p:cNvCxnSpPr>
            <p:nvPr/>
          </p:nvCxnSpPr>
          <p:spPr>
            <a:xfrm>
              <a:off x="1453880" y="5595441"/>
              <a:ext cx="1460672" cy="158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stCxn id="34" idx="2"/>
              <a:endCxn id="33" idx="0"/>
            </p:cNvCxnSpPr>
            <p:nvPr/>
          </p:nvCxnSpPr>
          <p:spPr>
            <a:xfrm rot="16200000" flipH="1">
              <a:off x="2429732" y="4135862"/>
              <a:ext cx="1001392" cy="154640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1" name="TextBox 37"/>
            <p:cNvSpPr txBox="1">
              <a:spLocks noChangeArrowheads="1"/>
            </p:cNvSpPr>
            <p:nvPr/>
          </p:nvSpPr>
          <p:spPr bwMode="auto">
            <a:xfrm>
              <a:off x="1544303" y="5329382"/>
              <a:ext cx="12961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Data Services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2371486" y="4724400"/>
              <a:ext cx="1460408" cy="307777"/>
            </a:xfrm>
            <a:prstGeom prst="rect">
              <a:avLst/>
            </a:prstGeom>
            <a:noFill/>
            <a:scene3d>
              <a:camera prst="orthographicFront">
                <a:rot lat="0" lon="0" rev="196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Search Services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381000" y="4724400"/>
              <a:ext cx="1711593" cy="307777"/>
            </a:xfrm>
            <a:prstGeom prst="rect">
              <a:avLst/>
            </a:prstGeom>
            <a:noFill/>
            <a:scene3d>
              <a:camera prst="orthographicFront">
                <a:rot lat="0" lon="0" rev="22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Metadata Services</a:t>
              </a:r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4648200" y="4419600"/>
            <a:ext cx="4168775" cy="1741488"/>
            <a:chOff x="4846782" y="3962400"/>
            <a:chExt cx="4169468" cy="1740932"/>
          </a:xfrm>
        </p:grpSpPr>
        <p:sp>
          <p:nvSpPr>
            <p:cNvPr id="76" name="TextBox 75"/>
            <p:cNvSpPr txBox="1"/>
            <p:nvPr/>
          </p:nvSpPr>
          <p:spPr>
            <a:xfrm>
              <a:off x="4846782" y="5324040"/>
              <a:ext cx="731960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WISKI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334809" y="5333562"/>
              <a:ext cx="1681441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 err="1">
                  <a:solidFill>
                    <a:schemeClr val="accent1"/>
                  </a:solidFill>
                  <a:latin typeface="+mn-lt"/>
                </a:rPr>
                <a:t>ArcGIS</a:t>
              </a:r>
              <a:r>
                <a:rPr lang="en-US" dirty="0">
                  <a:solidFill>
                    <a:schemeClr val="accent1"/>
                  </a:solidFill>
                  <a:latin typeface="+mn-lt"/>
                </a:rPr>
                <a:t> Desktop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018552" y="3962400"/>
              <a:ext cx="1220991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HIS Central</a:t>
              </a:r>
            </a:p>
          </p:txBody>
        </p:sp>
        <p:cxnSp>
          <p:nvCxnSpPr>
            <p:cNvPr id="79" name="Straight Arrow Connector 78"/>
            <p:cNvCxnSpPr>
              <a:stCxn id="76" idx="0"/>
              <a:endCxn id="78" idx="2"/>
            </p:cNvCxnSpPr>
            <p:nvPr/>
          </p:nvCxnSpPr>
          <p:spPr>
            <a:xfrm rot="5400000" flipH="1" flipV="1">
              <a:off x="5424969" y="4119169"/>
              <a:ext cx="991870" cy="141787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>
              <a:stCxn id="76" idx="3"/>
              <a:endCxn id="77" idx="1"/>
            </p:cNvCxnSpPr>
            <p:nvPr/>
          </p:nvCxnSpPr>
          <p:spPr>
            <a:xfrm>
              <a:off x="5578742" y="5509719"/>
              <a:ext cx="1756067" cy="9522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>
              <a:stCxn id="78" idx="2"/>
              <a:endCxn id="77" idx="0"/>
            </p:cNvCxnSpPr>
            <p:nvPr/>
          </p:nvCxnSpPr>
          <p:spPr>
            <a:xfrm rot="16200000" flipH="1">
              <a:off x="6901593" y="4060419"/>
              <a:ext cx="1001392" cy="1544894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2" name="TextBox 81"/>
            <p:cNvSpPr txBox="1">
              <a:spLocks noChangeArrowheads="1"/>
            </p:cNvSpPr>
            <p:nvPr/>
          </p:nvSpPr>
          <p:spPr bwMode="auto">
            <a:xfrm>
              <a:off x="5891148" y="5188528"/>
              <a:ext cx="129610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Data Services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6843022" y="4648200"/>
              <a:ext cx="1460408" cy="307777"/>
            </a:xfrm>
            <a:prstGeom prst="rect">
              <a:avLst/>
            </a:prstGeom>
            <a:noFill/>
            <a:scene3d>
              <a:camera prst="orthographicFront">
                <a:rot lat="0" lon="0" rev="196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Search Services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911437" y="4592782"/>
              <a:ext cx="1711593" cy="307777"/>
            </a:xfrm>
            <a:prstGeom prst="rect">
              <a:avLst/>
            </a:prstGeom>
            <a:noFill/>
            <a:scene3d>
              <a:camera prst="orthographicFront">
                <a:rot lat="0" lon="0" rev="22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Metadata Services</a:t>
              </a:r>
            </a:p>
          </p:txBody>
        </p:sp>
      </p:grpSp>
      <p:sp>
        <p:nvSpPr>
          <p:cNvPr id="2054" name="TextBox 92"/>
          <p:cNvSpPr txBox="1">
            <a:spLocks noChangeArrowheads="1"/>
          </p:cNvSpPr>
          <p:nvPr/>
        </p:nvSpPr>
        <p:spPr bwMode="auto">
          <a:xfrm>
            <a:off x="990600" y="2209800"/>
            <a:ext cx="2087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A general pattern ….</a:t>
            </a:r>
          </a:p>
        </p:txBody>
      </p:sp>
      <p:sp>
        <p:nvSpPr>
          <p:cNvPr id="2055" name="TextBox 93"/>
          <p:cNvSpPr txBox="1">
            <a:spLocks noChangeArrowheads="1"/>
          </p:cNvSpPr>
          <p:nvPr/>
        </p:nvSpPr>
        <p:spPr bwMode="auto">
          <a:xfrm>
            <a:off x="4648200" y="3810000"/>
            <a:ext cx="3489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is implemented in different ways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Catalog Query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Paging</a:t>
            </a:r>
            <a:r>
              <a:rPr lang="en-US" dirty="0"/>
              <a:t>: count, </a:t>
            </a:r>
            <a:r>
              <a:rPr lang="en-US" dirty="0" err="1"/>
              <a:t>startindex</a:t>
            </a:r>
            <a:endParaRPr lang="en-US" dirty="0"/>
          </a:p>
          <a:p>
            <a:pPr lvl="0"/>
            <a:r>
              <a:rPr lang="en-US" b="1" dirty="0"/>
              <a:t>Location:</a:t>
            </a:r>
            <a:r>
              <a:rPr lang="en-US" dirty="0"/>
              <a:t> box, </a:t>
            </a:r>
            <a:r>
              <a:rPr lang="en-US" dirty="0" err="1"/>
              <a:t>siteCode</a:t>
            </a:r>
            <a:r>
              <a:rPr lang="en-US" dirty="0"/>
              <a:t>, polygon</a:t>
            </a:r>
          </a:p>
          <a:p>
            <a:pPr lvl="0"/>
            <a:r>
              <a:rPr lang="en-US" b="1" dirty="0"/>
              <a:t>Variables: </a:t>
            </a:r>
            <a:r>
              <a:rPr lang="en-US" dirty="0" err="1"/>
              <a:t>VariableCode</a:t>
            </a:r>
            <a:endParaRPr lang="en-US" dirty="0"/>
          </a:p>
          <a:p>
            <a:pPr lvl="0"/>
            <a:r>
              <a:rPr lang="en-US" b="1" dirty="0"/>
              <a:t>Ontology:</a:t>
            </a:r>
            <a:r>
              <a:rPr lang="en-US" dirty="0"/>
              <a:t> </a:t>
            </a:r>
            <a:r>
              <a:rPr lang="en-US" dirty="0" err="1"/>
              <a:t>conceptCode</a:t>
            </a:r>
            <a:endParaRPr lang="en-US" dirty="0"/>
          </a:p>
          <a:p>
            <a:pPr lvl="0"/>
            <a:r>
              <a:rPr lang="en-US" b="1" dirty="0"/>
              <a:t>Series: </a:t>
            </a:r>
            <a:r>
              <a:rPr lang="en-US" dirty="0" err="1"/>
              <a:t>SeriesCode</a:t>
            </a:r>
            <a:endParaRPr lang="en-US" dirty="0"/>
          </a:p>
          <a:p>
            <a:pPr lvl="0"/>
            <a:r>
              <a:rPr lang="en-US" b="1" dirty="0"/>
              <a:t>Time: </a:t>
            </a:r>
            <a:r>
              <a:rPr lang="en-US" dirty="0" err="1"/>
              <a:t>BeginTIme</a:t>
            </a:r>
            <a:r>
              <a:rPr lang="en-US" dirty="0"/>
              <a:t>, </a:t>
            </a:r>
            <a:r>
              <a:rPr lang="en-US" dirty="0" err="1"/>
              <a:t>EndTime</a:t>
            </a:r>
            <a:endParaRPr lang="en-US" dirty="0"/>
          </a:p>
          <a:p>
            <a:pPr lvl="0"/>
            <a:r>
              <a:rPr lang="en-US" b="1" dirty="0"/>
              <a:t>Updated:</a:t>
            </a:r>
            <a:r>
              <a:rPr lang="en-US" dirty="0"/>
              <a:t> </a:t>
            </a:r>
            <a:r>
              <a:rPr lang="en-US" dirty="0" err="1"/>
              <a:t>lastmodified</a:t>
            </a:r>
            <a:endParaRPr lang="en-US" dirty="0"/>
          </a:p>
          <a:p>
            <a:pPr lvl="0"/>
            <a:r>
              <a:rPr lang="en-US" b="1" dirty="0" err="1"/>
              <a:t>DataService</a:t>
            </a:r>
            <a:r>
              <a:rPr lang="en-US" b="1" dirty="0"/>
              <a:t>: </a:t>
            </a:r>
            <a:r>
              <a:rPr lang="en-US" dirty="0" err="1"/>
              <a:t>DataService</a:t>
            </a:r>
            <a:endParaRPr lang="en-US" dirty="0"/>
          </a:p>
          <a:p>
            <a:pPr lvl="0"/>
            <a:r>
              <a:rPr lang="en-US" b="1" dirty="0" err="1"/>
              <a:t>DataType</a:t>
            </a:r>
            <a:r>
              <a:rPr lang="en-US" dirty="0"/>
              <a:t>: </a:t>
            </a:r>
            <a:r>
              <a:rPr lang="en-US" dirty="0" err="1"/>
              <a:t>DataType</a:t>
            </a:r>
            <a:endParaRPr lang="en-US" dirty="0"/>
          </a:p>
          <a:p>
            <a:pPr lvl="0"/>
            <a:r>
              <a:rPr lang="en-US" b="1" dirty="0"/>
              <a:t>Theme: </a:t>
            </a:r>
            <a:r>
              <a:rPr lang="en-US" dirty="0"/>
              <a:t>Theme Code, Theme Name</a:t>
            </a:r>
          </a:p>
          <a:p>
            <a:pPr lvl="0"/>
            <a:r>
              <a:rPr lang="en-US" b="1" dirty="0"/>
              <a:t>Search by name:</a:t>
            </a:r>
            <a:r>
              <a:rPr lang="en-US" b="1" dirty="0" smtClean="0"/>
              <a:t> </a:t>
            </a:r>
            <a:r>
              <a:rPr lang="en-US" dirty="0" err="1" smtClean="0"/>
              <a:t>SearchTerms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28700"/>
            <a:ext cx="8229600" cy="50974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Variable</a:t>
            </a:r>
          </a:p>
          <a:p>
            <a:pPr lvl="1"/>
            <a:r>
              <a:rPr lang="en-US" dirty="0" smtClean="0"/>
              <a:t>For box, pass a </a:t>
            </a:r>
            <a:r>
              <a:rPr lang="en-US" dirty="0" err="1" smtClean="0"/>
              <a:t>bbox</a:t>
            </a:r>
            <a:endParaRPr lang="en-US" dirty="0" smtClean="0"/>
          </a:p>
          <a:p>
            <a:pPr lvl="1"/>
            <a:r>
              <a:rPr lang="en-US" dirty="0" smtClean="0"/>
              <a:t>For a set of sites or series, pass multiple site or series codes</a:t>
            </a:r>
          </a:p>
          <a:p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For box, pass a </a:t>
            </a:r>
            <a:r>
              <a:rPr lang="en-US" dirty="0" err="1" smtClean="0"/>
              <a:t>bbox</a:t>
            </a:r>
            <a:endParaRPr lang="en-US" dirty="0" smtClean="0"/>
          </a:p>
          <a:p>
            <a:pPr lvl="1"/>
            <a:r>
              <a:rPr lang="en-US" dirty="0" smtClean="0"/>
              <a:t>For a set of a concept, pass a concept code from the ontology</a:t>
            </a:r>
          </a:p>
          <a:p>
            <a:r>
              <a:rPr lang="en-US" dirty="0" smtClean="0"/>
              <a:t>Services</a:t>
            </a:r>
          </a:p>
          <a:p>
            <a:pPr lvl="1"/>
            <a:r>
              <a:rPr lang="en-US" dirty="0" smtClean="0"/>
              <a:t>For box, pass a </a:t>
            </a:r>
            <a:r>
              <a:rPr lang="en-US" dirty="0" err="1" smtClean="0"/>
              <a:t>bbox</a:t>
            </a:r>
            <a:endParaRPr lang="en-US" smtClean="0"/>
          </a:p>
          <a:p>
            <a:pPr lvl="1"/>
            <a:r>
              <a:rPr lang="en-US" smtClean="0"/>
              <a:t>For </a:t>
            </a:r>
            <a:r>
              <a:rPr lang="en-US" dirty="0" smtClean="0"/>
              <a:t>a set of a concept, pass a concept code from the ontology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Ontology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Multiple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List Terms for an ontology (domains)</a:t>
            </a:r>
          </a:p>
          <a:p>
            <a:r>
              <a:rPr lang="en-US" dirty="0" smtClean="0"/>
              <a:t>Provide hierarchies/relationships for an ontology (</a:t>
            </a:r>
            <a:r>
              <a:rPr lang="en-US" dirty="0" err="1" smtClean="0"/>
              <a:t>conceptTree</a:t>
            </a:r>
            <a:r>
              <a:rPr lang="en-US" dirty="0" smtClean="0"/>
              <a:t>).</a:t>
            </a:r>
          </a:p>
          <a:p>
            <a:r>
              <a:rPr lang="en-US" dirty="0" smtClean="0"/>
              <a:t>Provide method for user interfaces </a:t>
            </a:r>
          </a:p>
          <a:p>
            <a:r>
              <a:rPr lang="en-US" dirty="0" smtClean="0"/>
              <a:t>Provide method to assist with matching variable name to </a:t>
            </a:r>
            <a:r>
              <a:rPr lang="en-US" dirty="0" err="1" smtClean="0"/>
              <a:t>concept(s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Services should provide a Web Map Service to plot their location on a map.</a:t>
            </a:r>
          </a:p>
          <a:p>
            <a:r>
              <a:rPr lang="en-US" dirty="0" smtClean="0"/>
              <a:t>Well known features need to provide Web Map Service, and Web Feature Services. Examples of this would be </a:t>
            </a:r>
            <a:r>
              <a:rPr lang="en-US" dirty="0" err="1" smtClean="0"/>
              <a:t>HUC’s</a:t>
            </a:r>
            <a:r>
              <a:rPr lang="en-US" dirty="0" smtClean="0"/>
              <a:t>, and state and county boundaries.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and Authorization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 standards</a:t>
            </a:r>
          </a:p>
          <a:p>
            <a:pPr lvl="1"/>
            <a:r>
              <a:rPr lang="en-US" dirty="0" err="1" smtClean="0"/>
              <a:t>OpenId</a:t>
            </a:r>
            <a:r>
              <a:rPr lang="en-US" dirty="0" smtClean="0"/>
              <a:t> for Authentication</a:t>
            </a:r>
          </a:p>
          <a:p>
            <a:pPr lvl="2"/>
            <a:r>
              <a:rPr lang="en-US" dirty="0" smtClean="0"/>
              <a:t>We don’t store passwords, in general</a:t>
            </a:r>
          </a:p>
          <a:p>
            <a:pPr lvl="1"/>
            <a:r>
              <a:rPr lang="en-US" dirty="0" err="1" smtClean="0"/>
              <a:t>Oauth</a:t>
            </a:r>
            <a:r>
              <a:rPr lang="en-US" dirty="0" smtClean="0"/>
              <a:t> for Authorization</a:t>
            </a:r>
          </a:p>
          <a:p>
            <a:r>
              <a:rPr lang="en-US" dirty="0" smtClean="0"/>
              <a:t>Servers needing restricted data provide authorization service</a:t>
            </a:r>
          </a:p>
          <a:p>
            <a:pPr lvl="1"/>
            <a:r>
              <a:rPr lang="en-US" dirty="0" smtClean="0"/>
              <a:t>Level is up to server. Auth service should only know about </a:t>
            </a:r>
            <a:r>
              <a:rPr lang="en-US" smtClean="0"/>
              <a:t>Object Identifiers</a:t>
            </a:r>
          </a:p>
          <a:p>
            <a:r>
              <a:rPr lang="en-US" dirty="0" smtClean="0"/>
              <a:t>Clients </a:t>
            </a:r>
          </a:p>
          <a:p>
            <a:pPr lvl="1"/>
            <a:r>
              <a:rPr lang="en-US" dirty="0" smtClean="0"/>
              <a:t>When access is rejected, clients need to know how to authenticate to an authorization service</a:t>
            </a:r>
          </a:p>
          <a:p>
            <a:pPr lvl="1"/>
            <a:r>
              <a:rPr lang="en-US" dirty="0" smtClean="0"/>
              <a:t>Pass authorization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Mapping the Catalogs</a:t>
            </a: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52950" y="2362200"/>
            <a:ext cx="45910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5010150" y="2514600"/>
            <a:ext cx="1352550" cy="850900"/>
            <a:chOff x="4648203" y="4191000"/>
            <a:chExt cx="4695504" cy="1929430"/>
          </a:xfrm>
        </p:grpSpPr>
        <p:sp>
          <p:nvSpPr>
            <p:cNvPr id="6" name="TextBox 5"/>
            <p:cNvSpPr txBox="1"/>
            <p:nvPr/>
          </p:nvSpPr>
          <p:spPr>
            <a:xfrm>
              <a:off x="4648203" y="5562480"/>
              <a:ext cx="1802149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69914" y="5562480"/>
              <a:ext cx="1873793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43326" y="4191000"/>
              <a:ext cx="2000548" cy="55795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9" name="Straight Arrow Connector 8"/>
            <p:cNvCxnSpPr>
              <a:stCxn id="6" idx="0"/>
              <a:endCxn id="8" idx="2"/>
            </p:cNvCxnSpPr>
            <p:nvPr/>
          </p:nvCxnSpPr>
          <p:spPr>
            <a:xfrm rot="5400000" flipH="1" flipV="1">
              <a:off x="5839672" y="4461312"/>
              <a:ext cx="813528" cy="138881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>
              <a:stCxn id="6" idx="3"/>
              <a:endCxn id="7" idx="1"/>
            </p:cNvCxnSpPr>
            <p:nvPr/>
          </p:nvCxnSpPr>
          <p:spPr>
            <a:xfrm>
              <a:off x="6450352" y="5843256"/>
              <a:ext cx="1019562" cy="359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8" idx="2"/>
              <a:endCxn id="7" idx="0"/>
            </p:cNvCxnSpPr>
            <p:nvPr/>
          </p:nvCxnSpPr>
          <p:spPr>
            <a:xfrm rot="16200000" flipH="1">
              <a:off x="7267063" y="4422733"/>
              <a:ext cx="813528" cy="146596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391150" y="3581400"/>
            <a:ext cx="1352550" cy="850900"/>
            <a:chOff x="4648203" y="4191000"/>
            <a:chExt cx="4695504" cy="1929430"/>
          </a:xfrm>
        </p:grpSpPr>
        <p:sp>
          <p:nvSpPr>
            <p:cNvPr id="20" name="TextBox 19"/>
            <p:cNvSpPr txBox="1"/>
            <p:nvPr/>
          </p:nvSpPr>
          <p:spPr>
            <a:xfrm>
              <a:off x="4648203" y="5562480"/>
              <a:ext cx="1802149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469914" y="5562480"/>
              <a:ext cx="1873793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943326" y="4191000"/>
              <a:ext cx="2000548" cy="55795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23" name="Straight Arrow Connector 22"/>
            <p:cNvCxnSpPr>
              <a:stCxn id="20" idx="0"/>
              <a:endCxn id="22" idx="2"/>
            </p:cNvCxnSpPr>
            <p:nvPr/>
          </p:nvCxnSpPr>
          <p:spPr>
            <a:xfrm rot="5400000" flipH="1" flipV="1">
              <a:off x="5839672" y="4461312"/>
              <a:ext cx="813528" cy="138881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>
              <a:stCxn id="20" idx="3"/>
              <a:endCxn id="21" idx="1"/>
            </p:cNvCxnSpPr>
            <p:nvPr/>
          </p:nvCxnSpPr>
          <p:spPr>
            <a:xfrm>
              <a:off x="6450352" y="5843256"/>
              <a:ext cx="1019562" cy="359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>
              <a:stCxn id="22" idx="2"/>
              <a:endCxn id="21" idx="0"/>
            </p:cNvCxnSpPr>
            <p:nvPr/>
          </p:nvCxnSpPr>
          <p:spPr>
            <a:xfrm rot="16200000" flipH="1">
              <a:off x="7267063" y="4422733"/>
              <a:ext cx="813528" cy="146596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6400800" y="2514600"/>
            <a:ext cx="1352550" cy="850900"/>
            <a:chOff x="4648203" y="4191000"/>
            <a:chExt cx="4695504" cy="1929430"/>
          </a:xfrm>
        </p:grpSpPr>
        <p:sp>
          <p:nvSpPr>
            <p:cNvPr id="27" name="TextBox 26"/>
            <p:cNvSpPr txBox="1"/>
            <p:nvPr/>
          </p:nvSpPr>
          <p:spPr>
            <a:xfrm>
              <a:off x="4648203" y="5562480"/>
              <a:ext cx="1802149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469914" y="5562480"/>
              <a:ext cx="1873793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5943326" y="4191000"/>
              <a:ext cx="2000548" cy="55795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30" name="Straight Arrow Connector 29"/>
            <p:cNvCxnSpPr>
              <a:stCxn id="27" idx="0"/>
              <a:endCxn id="29" idx="2"/>
            </p:cNvCxnSpPr>
            <p:nvPr/>
          </p:nvCxnSpPr>
          <p:spPr>
            <a:xfrm rot="5400000" flipH="1" flipV="1">
              <a:off x="5839672" y="4461312"/>
              <a:ext cx="813528" cy="138881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7" idx="3"/>
              <a:endCxn id="28" idx="1"/>
            </p:cNvCxnSpPr>
            <p:nvPr/>
          </p:nvCxnSpPr>
          <p:spPr>
            <a:xfrm>
              <a:off x="6450352" y="5843256"/>
              <a:ext cx="1019562" cy="359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29" idx="2"/>
              <a:endCxn id="28" idx="0"/>
            </p:cNvCxnSpPr>
            <p:nvPr/>
          </p:nvCxnSpPr>
          <p:spPr>
            <a:xfrm rot="16200000" flipH="1">
              <a:off x="7267063" y="4422733"/>
              <a:ext cx="813528" cy="146596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7696200" y="3581400"/>
            <a:ext cx="1352550" cy="850900"/>
            <a:chOff x="4648203" y="4191000"/>
            <a:chExt cx="4695504" cy="1929430"/>
          </a:xfrm>
        </p:grpSpPr>
        <p:sp>
          <p:nvSpPr>
            <p:cNvPr id="34" name="TextBox 33"/>
            <p:cNvSpPr txBox="1"/>
            <p:nvPr/>
          </p:nvSpPr>
          <p:spPr>
            <a:xfrm>
              <a:off x="4648203" y="5562480"/>
              <a:ext cx="1802149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469914" y="5562480"/>
              <a:ext cx="1873793" cy="55795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943326" y="4191000"/>
              <a:ext cx="2000548" cy="557952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000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37" name="Straight Arrow Connector 36"/>
            <p:cNvCxnSpPr>
              <a:stCxn id="34" idx="0"/>
              <a:endCxn id="36" idx="2"/>
            </p:cNvCxnSpPr>
            <p:nvPr/>
          </p:nvCxnSpPr>
          <p:spPr>
            <a:xfrm rot="5400000" flipH="1" flipV="1">
              <a:off x="5839672" y="4461312"/>
              <a:ext cx="813528" cy="1388811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34" idx="3"/>
              <a:endCxn id="35" idx="1"/>
            </p:cNvCxnSpPr>
            <p:nvPr/>
          </p:nvCxnSpPr>
          <p:spPr>
            <a:xfrm>
              <a:off x="6450352" y="5843256"/>
              <a:ext cx="1019562" cy="3599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>
              <a:stCxn id="36" idx="2"/>
              <a:endCxn id="35" idx="0"/>
            </p:cNvCxnSpPr>
            <p:nvPr/>
          </p:nvCxnSpPr>
          <p:spPr>
            <a:xfrm rot="16200000" flipH="1">
              <a:off x="7267063" y="4422733"/>
              <a:ext cx="813528" cy="146596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8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37115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Group 47"/>
          <p:cNvGrpSpPr>
            <a:grpSpLocks/>
          </p:cNvGrpSpPr>
          <p:nvPr/>
        </p:nvGrpSpPr>
        <p:grpSpPr bwMode="auto">
          <a:xfrm>
            <a:off x="533400" y="4419600"/>
            <a:ext cx="3648075" cy="1741488"/>
            <a:chOff x="3048000" y="4114800"/>
            <a:chExt cx="3648473" cy="1740932"/>
          </a:xfrm>
        </p:grpSpPr>
        <p:sp>
          <p:nvSpPr>
            <p:cNvPr id="49" name="TextBox 48"/>
            <p:cNvSpPr txBox="1"/>
            <p:nvPr/>
          </p:nvSpPr>
          <p:spPr>
            <a:xfrm>
              <a:off x="3048000" y="5485962"/>
              <a:ext cx="785899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Server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867708" y="5485962"/>
              <a:ext cx="828765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  User  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343541" y="4114800"/>
              <a:ext cx="884334" cy="369770"/>
            </a:xfrm>
            <a:prstGeom prst="rect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accent1"/>
                  </a:solidFill>
                  <a:latin typeface="+mn-lt"/>
                </a:rPr>
                <a:t>Catalog</a:t>
              </a:r>
            </a:p>
          </p:txBody>
        </p:sp>
        <p:cxnSp>
          <p:nvCxnSpPr>
            <p:cNvPr id="52" name="Straight Arrow Connector 51"/>
            <p:cNvCxnSpPr>
              <a:stCxn id="49" idx="0"/>
              <a:endCxn id="51" idx="2"/>
            </p:cNvCxnSpPr>
            <p:nvPr/>
          </p:nvCxnSpPr>
          <p:spPr>
            <a:xfrm rot="5400000" flipH="1" flipV="1">
              <a:off x="3612633" y="4312093"/>
              <a:ext cx="1001392" cy="1346347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49" idx="3"/>
              <a:endCxn id="50" idx="1"/>
            </p:cNvCxnSpPr>
            <p:nvPr/>
          </p:nvCxnSpPr>
          <p:spPr>
            <a:xfrm>
              <a:off x="3833899" y="5671641"/>
              <a:ext cx="2033809" cy="1586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>
              <a:stCxn id="51" idx="2"/>
              <a:endCxn id="50" idx="0"/>
            </p:cNvCxnSpPr>
            <p:nvPr/>
          </p:nvCxnSpPr>
          <p:spPr>
            <a:xfrm rot="16200000" flipH="1">
              <a:off x="5033601" y="4237471"/>
              <a:ext cx="1001392" cy="1495588"/>
            </a:xfrm>
            <a:prstGeom prst="straightConnector1">
              <a:avLst/>
            </a:prstGeom>
            <a:ln w="254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92" name="TextBox 54"/>
            <p:cNvSpPr txBox="1">
              <a:spLocks noChangeArrowheads="1"/>
            </p:cNvSpPr>
            <p:nvPr/>
          </p:nvSpPr>
          <p:spPr bwMode="auto">
            <a:xfrm>
              <a:off x="4267200" y="5334000"/>
              <a:ext cx="116031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400">
                  <a:latin typeface="Calibri" charset="0"/>
                </a:rPr>
                <a:t>Data Services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5105400" y="4800600"/>
              <a:ext cx="1307409" cy="307777"/>
            </a:xfrm>
            <a:prstGeom prst="rect">
              <a:avLst/>
            </a:prstGeom>
            <a:noFill/>
            <a:scene3d>
              <a:camera prst="orthographicFront">
                <a:rot lat="0" lon="0" rev="196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Search Services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124200" y="4800600"/>
              <a:ext cx="1532279" cy="307777"/>
            </a:xfrm>
            <a:prstGeom prst="rect">
              <a:avLst/>
            </a:prstGeom>
            <a:noFill/>
            <a:scene3d>
              <a:camera prst="orthographicFront">
                <a:rot lat="0" lon="0" rev="2220000"/>
              </a:camera>
              <a:lightRig rig="threePt" dir="t"/>
            </a:scene3d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dirty="0">
                  <a:latin typeface="+mn-lt"/>
                </a:rPr>
                <a:t>Metadata Services</a:t>
              </a:r>
            </a:p>
          </p:txBody>
        </p:sp>
      </p:grpSp>
      <p:sp>
        <p:nvSpPr>
          <p:cNvPr id="3082" name="TextBox 58"/>
          <p:cNvSpPr txBox="1">
            <a:spLocks noChangeArrowheads="1"/>
          </p:cNvSpPr>
          <p:nvPr/>
        </p:nvSpPr>
        <p:spPr bwMode="auto">
          <a:xfrm>
            <a:off x="457200" y="1371600"/>
            <a:ext cx="3581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Water observation sites in a catalog are mapped …..</a:t>
            </a:r>
          </a:p>
        </p:txBody>
      </p:sp>
      <p:sp>
        <p:nvSpPr>
          <p:cNvPr id="3083" name="TextBox 59"/>
          <p:cNvSpPr txBox="1">
            <a:spLocks noChangeArrowheads="1"/>
          </p:cNvSpPr>
          <p:nvPr/>
        </p:nvSpPr>
        <p:spPr bwMode="auto">
          <a:xfrm>
            <a:off x="5105400" y="4953000"/>
            <a:ext cx="3581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rgbClr val="FF0000"/>
                </a:solidFill>
                <a:latin typeface="Calibri" charset="0"/>
              </a:rPr>
              <a:t>….. a map in ArcGIS Online serves as an integrating mechanism for  water observations over the earth</a:t>
            </a:r>
          </a:p>
        </p:txBody>
      </p:sp>
      <p:cxnSp>
        <p:nvCxnSpPr>
          <p:cNvPr id="62" name="Straight Arrow Connector 61"/>
          <p:cNvCxnSpPr>
            <a:stCxn id="51" idx="0"/>
            <a:endCxn id="40" idx="2"/>
          </p:cNvCxnSpPr>
          <p:nvPr/>
        </p:nvCxnSpPr>
        <p:spPr>
          <a:xfrm rot="5400000" flipH="1" flipV="1">
            <a:off x="1987550" y="4135438"/>
            <a:ext cx="568325" cy="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Box 62"/>
          <p:cNvSpPr txBox="1">
            <a:spLocks noChangeArrowheads="1"/>
          </p:cNvSpPr>
          <p:nvPr/>
        </p:nvSpPr>
        <p:spPr bwMode="auto">
          <a:xfrm>
            <a:off x="1519238" y="4083050"/>
            <a:ext cx="14716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>
                <a:latin typeface="Calibri" charset="0"/>
              </a:rPr>
              <a:t>Mapping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Water Web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Sites</a:t>
            </a:r>
          </a:p>
          <a:p>
            <a:r>
              <a:rPr lang="en-US" dirty="0" smtClean="0"/>
              <a:t>Get Site Info (Series)</a:t>
            </a:r>
          </a:p>
          <a:p>
            <a:r>
              <a:rPr lang="en-US" dirty="0" smtClean="0"/>
              <a:t>Get Variables</a:t>
            </a:r>
          </a:p>
          <a:p>
            <a:r>
              <a:rPr lang="en-US" dirty="0" smtClean="0"/>
              <a:t>Get Values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than just time series over 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Services/Data Sources</a:t>
            </a:r>
          </a:p>
          <a:p>
            <a:pPr lvl="1"/>
            <a:r>
              <a:rPr lang="en-US" dirty="0" smtClean="0"/>
              <a:t>10’s to 1000’s</a:t>
            </a:r>
          </a:p>
          <a:p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1 to 1 million</a:t>
            </a:r>
          </a:p>
          <a:p>
            <a:r>
              <a:rPr lang="en-US" dirty="0" smtClean="0"/>
              <a:t>Phenomena</a:t>
            </a:r>
          </a:p>
          <a:p>
            <a:pPr lvl="1"/>
            <a:r>
              <a:rPr lang="en-US" dirty="0" smtClean="0"/>
              <a:t>1 to 10,000</a:t>
            </a:r>
          </a:p>
          <a:p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10’s to millions</a:t>
            </a:r>
          </a:p>
          <a:p>
            <a:pPr lvl="1"/>
            <a:r>
              <a:rPr lang="en-US" dirty="0" smtClean="0"/>
              <a:t>Site, Phenomena, Data Type, statistics, Time Range, Count</a:t>
            </a:r>
          </a:p>
          <a:p>
            <a:pPr lvl="1"/>
            <a:r>
              <a:rPr lang="en-US" dirty="0" smtClean="0"/>
              <a:t>quality control level (1+) source (1+), method (1+)</a:t>
            </a:r>
          </a:p>
          <a:p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Organizations, Methods, QC, Units</a:t>
            </a:r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date, value, censored, quality control level, source, method,  qualifier (1+), sample code</a:t>
            </a:r>
          </a:p>
          <a:p>
            <a:r>
              <a:rPr lang="en-US" dirty="0" smtClean="0"/>
              <a:t>Analytical Chemistry Details</a:t>
            </a:r>
          </a:p>
          <a:p>
            <a:pPr lvl="1"/>
            <a:r>
              <a:rPr lang="en-US" dirty="0" smtClean="0"/>
              <a:t>WQX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304"/>
            <a:ext cx="8229600" cy="58394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Sites</a:t>
            </a:r>
          </a:p>
          <a:p>
            <a:pPr lvl="1"/>
            <a:r>
              <a:rPr lang="en-US" dirty="0" smtClean="0"/>
              <a:t>Map them</a:t>
            </a:r>
          </a:p>
          <a:p>
            <a:pPr lvl="2"/>
            <a:r>
              <a:rPr lang="en-US" dirty="0" smtClean="0"/>
              <a:t>WFS</a:t>
            </a:r>
          </a:p>
          <a:p>
            <a:pPr lvl="2"/>
            <a:r>
              <a:rPr lang="en-US" dirty="0" smtClean="0"/>
              <a:t>WMS – too many to send over </a:t>
            </a:r>
            <a:r>
              <a:rPr lang="en-US" dirty="0" err="1" smtClean="0"/>
              <a:t>wfs</a:t>
            </a:r>
            <a:endParaRPr lang="en-US" dirty="0" smtClean="0"/>
          </a:p>
          <a:p>
            <a:pPr lvl="2"/>
            <a:r>
              <a:rPr lang="en-US" dirty="0" smtClean="0"/>
              <a:t>Together. WMS with paged WFS</a:t>
            </a:r>
          </a:p>
          <a:p>
            <a:r>
              <a:rPr lang="en-US" dirty="0" smtClean="0"/>
              <a:t>Phenomena</a:t>
            </a:r>
          </a:p>
          <a:p>
            <a:pPr lvl="1"/>
            <a:r>
              <a:rPr lang="en-US" dirty="0" smtClean="0"/>
              <a:t>Describe</a:t>
            </a:r>
          </a:p>
          <a:p>
            <a:pPr lvl="2"/>
            <a:r>
              <a:rPr lang="en-US" dirty="0" smtClean="0"/>
              <a:t>What variables are available</a:t>
            </a:r>
          </a:p>
          <a:p>
            <a:pPr lvl="1"/>
            <a:r>
              <a:rPr lang="en-US" dirty="0" smtClean="0"/>
              <a:t>Discover</a:t>
            </a:r>
          </a:p>
          <a:p>
            <a:pPr lvl="2"/>
            <a:r>
              <a:rPr lang="en-US" dirty="0" smtClean="0"/>
              <a:t>What sites in area have this phenomena</a:t>
            </a:r>
          </a:p>
          <a:p>
            <a:r>
              <a:rPr lang="en-US" dirty="0" smtClean="0"/>
              <a:t>Series</a:t>
            </a:r>
          </a:p>
          <a:p>
            <a:pPr lvl="1"/>
            <a:r>
              <a:rPr lang="en-US" dirty="0" smtClean="0"/>
              <a:t>Discover them</a:t>
            </a:r>
          </a:p>
          <a:p>
            <a:pPr lvl="2"/>
            <a:r>
              <a:rPr lang="en-US" dirty="0" smtClean="0"/>
              <a:t>CSW</a:t>
            </a:r>
          </a:p>
          <a:p>
            <a:pPr lvl="2"/>
            <a:r>
              <a:rPr lang="en-US" dirty="0" smtClean="0"/>
              <a:t>What sites in area have this phenomena</a:t>
            </a:r>
          </a:p>
          <a:p>
            <a:pPr lvl="3"/>
            <a:r>
              <a:rPr lang="en-US" dirty="0" smtClean="0"/>
              <a:t>With this time period</a:t>
            </a:r>
          </a:p>
          <a:p>
            <a:pPr lvl="3"/>
            <a:r>
              <a:rPr lang="en-US" dirty="0" smtClean="0"/>
              <a:t>Spacing</a:t>
            </a:r>
          </a:p>
          <a:p>
            <a:pPr lvl="3"/>
            <a:r>
              <a:rPr lang="en-US" dirty="0" err="1" smtClean="0"/>
              <a:t>Squlity</a:t>
            </a:r>
            <a:r>
              <a:rPr lang="en-US" dirty="0" smtClean="0"/>
              <a:t>, method</a:t>
            </a:r>
          </a:p>
          <a:p>
            <a:pPr lvl="2"/>
            <a:r>
              <a:rPr lang="en-US" dirty="0" smtClean="0"/>
              <a:t>Show me the best quality</a:t>
            </a:r>
          </a:p>
          <a:p>
            <a:pPr lvl="1"/>
            <a:r>
              <a:rPr lang="en-US" dirty="0" smtClean="0"/>
              <a:t>Map them</a:t>
            </a:r>
          </a:p>
          <a:p>
            <a:pPr lvl="2"/>
            <a:r>
              <a:rPr lang="en-US" dirty="0" smtClean="0"/>
              <a:t>WFS+WMS</a:t>
            </a:r>
          </a:p>
          <a:p>
            <a:pPr lvl="1"/>
            <a:r>
              <a:rPr lang="en-US" dirty="0" smtClean="0"/>
              <a:t>Give me all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0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Services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9304"/>
            <a:ext cx="8229600" cy="5839432"/>
          </a:xfrm>
        </p:spPr>
        <p:txBody>
          <a:bodyPr>
            <a:normAutofit/>
          </a:bodyPr>
          <a:lstStyle/>
          <a:p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Organizations, Methods, QC, Units,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Data</a:t>
            </a:r>
          </a:p>
          <a:p>
            <a:pPr lvl="1"/>
            <a:r>
              <a:rPr lang="en-US" dirty="0" smtClean="0"/>
              <a:t>SOS</a:t>
            </a:r>
          </a:p>
          <a:p>
            <a:pPr lvl="1"/>
            <a:r>
              <a:rPr lang="en-US" dirty="0" err="1" smtClean="0"/>
              <a:t>WaterML</a:t>
            </a:r>
            <a:r>
              <a:rPr lang="en-US" dirty="0" smtClean="0"/>
              <a:t> 2</a:t>
            </a:r>
          </a:p>
          <a:p>
            <a:r>
              <a:rPr lang="en-US" dirty="0" smtClean="0"/>
              <a:t>Analytical Chemistry Details</a:t>
            </a:r>
          </a:p>
          <a:p>
            <a:pPr lvl="1"/>
            <a:r>
              <a:rPr lang="en-US" dirty="0" smtClean="0"/>
              <a:t>Fixed URL reference?</a:t>
            </a:r>
          </a:p>
          <a:p>
            <a:pPr lvl="1"/>
            <a:r>
              <a:rPr lang="en-US" dirty="0" smtClean="0"/>
              <a:t>WQX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Possible Method Naming Convention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Describe</a:t>
            </a:r>
          </a:p>
          <a:p>
            <a:r>
              <a:rPr lang="en-US" dirty="0" smtClean="0"/>
              <a:t>Get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Web Services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924</Words>
  <Application>Microsoft Macintosh PowerPoint</Application>
  <PresentationFormat>On-screen Show (4:3)</PresentationFormat>
  <Paragraphs>253</Paragraphs>
  <Slides>24</Slides>
  <Notes>3</Notes>
  <HiddenSlides>3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Water Web Services</vt:lpstr>
      <vt:lpstr>Connecting a Catalog with Users and Servers</vt:lpstr>
      <vt:lpstr>Mapping the Catalogs</vt:lpstr>
      <vt:lpstr>Original Water Web Service</vt:lpstr>
      <vt:lpstr>More than just time series over SOS</vt:lpstr>
      <vt:lpstr>Services (1/2)</vt:lpstr>
      <vt:lpstr>Services (2/2)</vt:lpstr>
      <vt:lpstr>Possible Method Naming Convention</vt:lpstr>
      <vt:lpstr>Water Web Services</vt:lpstr>
      <vt:lpstr>Mega Server</vt:lpstr>
      <vt:lpstr>Utilizing WQX</vt:lpstr>
      <vt:lpstr>Additional Components</vt:lpstr>
      <vt:lpstr>Local Data Server</vt:lpstr>
      <vt:lpstr>Water Quality Exchange Service</vt:lpstr>
      <vt:lpstr>Water Web Catalog Services</vt:lpstr>
      <vt:lpstr>Water Web Service Capability</vt:lpstr>
      <vt:lpstr>Water Web Data Service</vt:lpstr>
      <vt:lpstr>Water Quality Exchange</vt:lpstr>
      <vt:lpstr>Water Web Catalog Services</vt:lpstr>
      <vt:lpstr>Catalog Query Parameters</vt:lpstr>
      <vt:lpstr>Queries</vt:lpstr>
      <vt:lpstr>Water Web Ontology Services</vt:lpstr>
      <vt:lpstr>Map Services</vt:lpstr>
      <vt:lpstr>Authentication and Authorization</vt:lpstr>
    </vt:vector>
  </TitlesOfParts>
  <Company>UC San Diego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Valentine David</dc:creator>
  <cp:lastModifiedBy>Valentine David</cp:lastModifiedBy>
  <cp:revision>19</cp:revision>
  <dcterms:created xsi:type="dcterms:W3CDTF">2010-03-17T10:53:48Z</dcterms:created>
  <dcterms:modified xsi:type="dcterms:W3CDTF">2010-03-17T10:54:18Z</dcterms:modified>
</cp:coreProperties>
</file>