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60" r:id="rId3"/>
    <p:sldMasterId id="2147483662" r:id="rId4"/>
    <p:sldMasterId id="2147483704" r:id="rId5"/>
  </p:sldMasterIdLst>
  <p:notesMasterIdLst>
    <p:notesMasterId r:id="rId23"/>
  </p:notesMasterIdLst>
  <p:handoutMasterIdLst>
    <p:handoutMasterId r:id="rId24"/>
  </p:handoutMasterIdLst>
  <p:sldIdLst>
    <p:sldId id="328" r:id="rId6"/>
    <p:sldId id="445" r:id="rId7"/>
    <p:sldId id="446" r:id="rId8"/>
    <p:sldId id="447" r:id="rId9"/>
    <p:sldId id="448" r:id="rId10"/>
    <p:sldId id="449" r:id="rId11"/>
    <p:sldId id="451" r:id="rId12"/>
    <p:sldId id="452" r:id="rId13"/>
    <p:sldId id="453" r:id="rId14"/>
    <p:sldId id="454" r:id="rId15"/>
    <p:sldId id="456" r:id="rId16"/>
    <p:sldId id="460" r:id="rId17"/>
    <p:sldId id="459" r:id="rId18"/>
    <p:sldId id="462" r:id="rId19"/>
    <p:sldId id="458" r:id="rId20"/>
    <p:sldId id="461" r:id="rId21"/>
    <p:sldId id="384" r:id="rId2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5200"/>
    <a:srgbClr val="FFFFFF"/>
    <a:srgbClr val="D8D88C"/>
    <a:srgbClr val="FFC5C5"/>
    <a:srgbClr val="CAEE9C"/>
    <a:srgbClr val="007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83" autoAdjust="0"/>
    <p:restoredTop sz="95501" autoAdjust="0"/>
  </p:normalViewPr>
  <p:slideViewPr>
    <p:cSldViewPr>
      <p:cViewPr>
        <p:scale>
          <a:sx n="103" d="100"/>
          <a:sy n="103" d="100"/>
        </p:scale>
        <p:origin x="-456" y="376"/>
      </p:cViewPr>
      <p:guideLst>
        <p:guide orient="horz" pos="2160"/>
        <p:guide pos="2880"/>
      </p:guideLst>
    </p:cSldViewPr>
  </p:slideViewPr>
  <p:outlineViewPr>
    <p:cViewPr>
      <p:scale>
        <a:sx n="33" d="100"/>
        <a:sy n="33" d="100"/>
      </p:scale>
      <p:origin x="0" y="14871"/>
    </p:cViewPr>
  </p:outlineViewPr>
  <p:notesTextViewPr>
    <p:cViewPr>
      <p:scale>
        <a:sx n="100" d="100"/>
        <a:sy n="100" d="100"/>
      </p:scale>
      <p:origin x="0" y="0"/>
    </p:cViewPr>
  </p:notesTextViewPr>
  <p:sorterViewPr>
    <p:cViewPr varScale="1">
      <p:scale>
        <a:sx n="1" d="1"/>
        <a:sy n="1" d="1"/>
      </p:scale>
      <p:origin x="0" y="-154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822B87D-93FF-4700-A1F4-E34DF07EC39B}" type="datetimeFigureOut">
              <a:rPr lang="en-AU"/>
              <a:pPr>
                <a:defRPr/>
              </a:pPr>
              <a:t>18/09/15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D3CF2F3-2778-4A50-84FF-437EBBCAEB25}" type="slidenum">
              <a:rPr lang="en-AU"/>
              <a:pPr>
                <a:defRPr/>
              </a:pPr>
              <a:t>‹#›</a:t>
            </a:fld>
            <a:endParaRPr lang="en-AU"/>
          </a:p>
        </p:txBody>
      </p:sp>
    </p:spTree>
    <p:extLst>
      <p:ext uri="{BB962C8B-B14F-4D97-AF65-F5344CB8AC3E}">
        <p14:creationId xmlns:p14="http://schemas.microsoft.com/office/powerpoint/2010/main" val="2391871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5C2A18D-19A7-4C58-9621-BB17B5750FDA}" type="datetimeFigureOut">
              <a:rPr lang="en-AU"/>
              <a:pPr>
                <a:defRPr/>
              </a:pPr>
              <a:t>18/09/15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B3AFCFB-5FBD-40BC-9128-C1A22C77A012}" type="slidenum">
              <a:rPr lang="en-AU"/>
              <a:pPr>
                <a:defRPr/>
              </a:pPr>
              <a:t>‹#›</a:t>
            </a:fld>
            <a:endParaRPr lang="en-AU"/>
          </a:p>
        </p:txBody>
      </p:sp>
    </p:spTree>
    <p:extLst>
      <p:ext uri="{BB962C8B-B14F-4D97-AF65-F5344CB8AC3E}">
        <p14:creationId xmlns:p14="http://schemas.microsoft.com/office/powerpoint/2010/main" val="33187366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AU" b="0" dirty="0" smtClean="0">
              <a:effectLst/>
            </a:endParaRPr>
          </a:p>
        </p:txBody>
      </p:sp>
      <p:sp>
        <p:nvSpPr>
          <p:cNvPr id="4" name="Slide Number Placeholder 3"/>
          <p:cNvSpPr>
            <a:spLocks noGrp="1"/>
          </p:cNvSpPr>
          <p:nvPr>
            <p:ph type="sldNum" sz="quarter" idx="10"/>
          </p:nvPr>
        </p:nvSpPr>
        <p:spPr/>
        <p:txBody>
          <a:bodyPr/>
          <a:lstStyle/>
          <a:p>
            <a:pPr>
              <a:defRPr/>
            </a:pPr>
            <a:fld id="{9B3AFCFB-5FBD-40BC-9128-C1A22C77A012}" type="slidenum">
              <a:rPr lang="en-AU" smtClean="0"/>
              <a:pPr>
                <a:defRPr/>
              </a:pPr>
              <a:t>1</a:t>
            </a:fld>
            <a:endParaRPr lang="en-AU"/>
          </a:p>
        </p:txBody>
      </p:sp>
    </p:spTree>
    <p:extLst>
      <p:ext uri="{BB962C8B-B14F-4D97-AF65-F5344CB8AC3E}">
        <p14:creationId xmlns:p14="http://schemas.microsoft.com/office/powerpoint/2010/main" val="278290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5521A414-44EE-410C-A1B8-579872A9817C}" type="slidenum">
              <a:rPr lang="en-US">
                <a:solidFill>
                  <a:prstClr val="black"/>
                </a:solidFill>
              </a:rPr>
              <a:pPr>
                <a:defRPr/>
              </a:pPr>
              <a:t>2</a:t>
            </a:fld>
            <a:endParaRPr lang="en-US">
              <a:solidFill>
                <a:prstClr val="black"/>
              </a:solidFill>
            </a:endParaRPr>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16238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9B3AFCFB-5FBD-40BC-9128-C1A22C77A012}" type="slidenum">
              <a:rPr lang="en-AU" smtClean="0"/>
              <a:pPr>
                <a:defRPr/>
              </a:pPr>
              <a:t>6</a:t>
            </a:fld>
            <a:endParaRPr lang="en-AU"/>
          </a:p>
        </p:txBody>
      </p:sp>
    </p:spTree>
    <p:extLst>
      <p:ext uri="{BB962C8B-B14F-4D97-AF65-F5344CB8AC3E}">
        <p14:creationId xmlns:p14="http://schemas.microsoft.com/office/powerpoint/2010/main" val="96958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5069" name="Title Placeholder 1"/>
          <p:cNvSpPr>
            <a:spLocks noGrp="1"/>
          </p:cNvSpPr>
          <p:nvPr>
            <p:ph type="ctrTitle"/>
          </p:nvPr>
        </p:nvSpPr>
        <p:spPr>
          <a:xfrm>
            <a:off x="358775" y="3105150"/>
            <a:ext cx="8461375" cy="1096963"/>
          </a:xfrm>
        </p:spPr>
        <p:txBody>
          <a:bodyPr anchor="b"/>
          <a:lstStyle>
            <a:lvl1pPr>
              <a:defRPr sz="4400" smtClean="0">
                <a:solidFill>
                  <a:schemeClr val="bg1"/>
                </a:solidFill>
              </a:defRPr>
            </a:lvl1pPr>
          </a:lstStyle>
          <a:p>
            <a:r>
              <a:rPr lang="en-US" smtClean="0"/>
              <a:t>Click to edit Master title style</a:t>
            </a:r>
            <a:endParaRPr lang="en-AU" smtClean="0"/>
          </a:p>
        </p:txBody>
      </p:sp>
      <p:sp>
        <p:nvSpPr>
          <p:cNvPr id="45070" name="Text Placeholder 2"/>
          <p:cNvSpPr>
            <a:spLocks noGrp="1"/>
          </p:cNvSpPr>
          <p:nvPr>
            <p:ph type="subTitle" idx="1"/>
          </p:nvPr>
        </p:nvSpPr>
        <p:spPr>
          <a:xfrm>
            <a:off x="358775" y="4257675"/>
            <a:ext cx="8461375" cy="396875"/>
          </a:xfrm>
        </p:spPr>
        <p:txBody>
          <a:bodyPr/>
          <a:lstStyle>
            <a:lvl1pPr marL="0" indent="0">
              <a:buFont typeface="Arial" charset="0"/>
              <a:buNone/>
              <a:defRPr sz="2200" b="1" smtClean="0">
                <a:solidFill>
                  <a:schemeClr val="bg1"/>
                </a:solidFill>
              </a:defRPr>
            </a:lvl1pPr>
          </a:lstStyle>
          <a:p>
            <a:r>
              <a:rPr lang="en-US" smtClean="0"/>
              <a:t>Click to edit Master subtitle style</a:t>
            </a:r>
            <a:endParaRPr lang="en-AU" smtClean="0"/>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45102" name="Group 25"/>
          <p:cNvGrpSpPr>
            <a:grpSpLocks/>
          </p:cNvGrpSpPr>
          <p:nvPr/>
        </p:nvGrpSpPr>
        <p:grpSpPr bwMode="auto">
          <a:xfrm>
            <a:off x="1588" y="5500688"/>
            <a:ext cx="9170987" cy="1357312"/>
            <a:chOff x="1497" y="5500319"/>
            <a:chExt cx="9170984" cy="1357681"/>
          </a:xfrm>
        </p:grpSpPr>
        <p:sp>
          <p:nvSpPr>
            <p:cNvPr id="20" name="Rectangle 19"/>
            <p:cNvSpPr/>
            <p:nvPr/>
          </p:nvSpPr>
          <p:spPr>
            <a:xfrm>
              <a:off x="1497" y="5940176"/>
              <a:ext cx="9158284" cy="91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p>
          </p:txBody>
        </p:sp>
        <p:sp>
          <p:nvSpPr>
            <p:cNvPr id="21" name="Freeform 7"/>
            <p:cNvSpPr>
              <a:spLocks noEditPoints="1"/>
            </p:cNvSpPr>
            <p:nvPr/>
          </p:nvSpPr>
          <p:spPr bwMode="auto">
            <a:xfrm>
              <a:off x="1497" y="5563836"/>
              <a:ext cx="9170984" cy="932115"/>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defTabSz="457200">
                <a:defRPr/>
              </a:pPr>
              <a:endParaRPr lang="en-AU"/>
            </a:p>
          </p:txBody>
        </p:sp>
        <p:sp>
          <p:nvSpPr>
            <p:cNvPr id="22" name="Freeform 8"/>
            <p:cNvSpPr>
              <a:spLocks noEditPoints="1"/>
            </p:cNvSpPr>
            <p:nvPr/>
          </p:nvSpPr>
          <p:spPr bwMode="auto">
            <a:xfrm>
              <a:off x="1497" y="5500319"/>
              <a:ext cx="9170984" cy="435093"/>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defTabSz="457200">
                <a:defRPr/>
              </a:pPr>
              <a:endParaRPr lang="en-AU"/>
            </a:p>
          </p:txBody>
        </p:sp>
        <p:sp>
          <p:nvSpPr>
            <p:cNvPr id="23" name="Freeform 9"/>
            <p:cNvSpPr>
              <a:spLocks/>
            </p:cNvSpPr>
            <p:nvPr/>
          </p:nvSpPr>
          <p:spPr bwMode="auto">
            <a:xfrm>
              <a:off x="1497" y="5563836"/>
              <a:ext cx="7365998" cy="431917"/>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defTabSz="457200">
                <a:defRPr/>
              </a:pPr>
              <a:endParaRPr lang="en-AU"/>
            </a:p>
          </p:txBody>
        </p:sp>
        <p:sp>
          <p:nvSpPr>
            <p:cNvPr id="24" name="Freeform 10"/>
            <p:cNvSpPr>
              <a:spLocks/>
            </p:cNvSpPr>
            <p:nvPr/>
          </p:nvSpPr>
          <p:spPr bwMode="auto">
            <a:xfrm>
              <a:off x="7367495" y="5563836"/>
              <a:ext cx="1804986" cy="868598"/>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defTabSz="457200">
                <a:defRPr/>
              </a:pPr>
              <a:endParaRPr lang="en-AU"/>
            </a:p>
          </p:txBody>
        </p:sp>
        <p:pic>
          <p:nvPicPr>
            <p:cNvPr id="45108"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6" name="Group 19"/>
            <p:cNvGrpSpPr/>
            <p:nvPr/>
          </p:nvGrpSpPr>
          <p:grpSpPr>
            <a:xfrm>
              <a:off x="360000" y="5807505"/>
              <a:ext cx="814388" cy="95250"/>
              <a:chOff x="3495675" y="5969000"/>
              <a:chExt cx="814388" cy="95250"/>
            </a:xfrm>
            <a:solidFill>
              <a:schemeClr val="accent1"/>
            </a:solidFill>
          </p:grpSpPr>
          <p:sp>
            <p:nvSpPr>
              <p:cNvPr id="2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3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3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3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3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2"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3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3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0808" y="1304926"/>
            <a:ext cx="8229600" cy="4932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0921"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0922"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0925" name="Group 38"/>
          <p:cNvGrpSpPr>
            <a:grpSpLocks/>
          </p:cNvGrpSpPr>
          <p:nvPr/>
        </p:nvGrpSpPr>
        <p:grpSpPr bwMode="auto">
          <a:xfrm>
            <a:off x="-26988" y="357188"/>
            <a:ext cx="9199563" cy="6500812"/>
            <a:chOff x="-26988" y="357188"/>
            <a:chExt cx="9199469" cy="6500812"/>
          </a:xfrm>
        </p:grpSpPr>
        <p:grpSp>
          <p:nvGrpSpPr>
            <p:cNvPr id="80926" name="Group 66"/>
            <p:cNvGrpSpPr>
              <a:grpSpLocks/>
            </p:cNvGrpSpPr>
            <p:nvPr/>
          </p:nvGrpSpPr>
          <p:grpSpPr bwMode="auto">
            <a:xfrm>
              <a:off x="-26988" y="357188"/>
              <a:ext cx="9178926" cy="2571750"/>
              <a:chOff x="-17463" y="357188"/>
              <a:chExt cx="9186863" cy="2571750"/>
            </a:xfrm>
          </p:grpSpPr>
          <p:sp>
            <p:nvSpPr>
              <p:cNvPr id="42" name="Freeform 17"/>
              <p:cNvSpPr>
                <a:spLocks/>
              </p:cNvSpPr>
              <p:nvPr/>
            </p:nvSpPr>
            <p:spPr bwMode="auto">
              <a:xfrm>
                <a:off x="-17463" y="1971675"/>
                <a:ext cx="9186769"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 name="Freeform 18"/>
              <p:cNvSpPr>
                <a:spLocks/>
              </p:cNvSpPr>
              <p:nvPr/>
            </p:nvSpPr>
            <p:spPr bwMode="auto">
              <a:xfrm>
                <a:off x="-17463" y="2449513"/>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44" name="Freeform 19"/>
              <p:cNvSpPr>
                <a:spLocks/>
              </p:cNvSpPr>
              <p:nvPr/>
            </p:nvSpPr>
            <p:spPr bwMode="auto">
              <a:xfrm>
                <a:off x="-17463" y="1655763"/>
                <a:ext cx="9186769"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45" name="Freeform 20"/>
              <p:cNvSpPr>
                <a:spLocks/>
              </p:cNvSpPr>
              <p:nvPr/>
            </p:nvSpPr>
            <p:spPr bwMode="auto">
              <a:xfrm>
                <a:off x="-17463" y="2130425"/>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46" name="Freeform 21"/>
              <p:cNvSpPr>
                <a:spLocks/>
              </p:cNvSpPr>
              <p:nvPr/>
            </p:nvSpPr>
            <p:spPr bwMode="auto">
              <a:xfrm>
                <a:off x="-17463" y="1336675"/>
                <a:ext cx="9186769"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47" name="Freeform 22"/>
              <p:cNvSpPr>
                <a:spLocks/>
              </p:cNvSpPr>
              <p:nvPr/>
            </p:nvSpPr>
            <p:spPr bwMode="auto">
              <a:xfrm>
                <a:off x="-17463" y="1811338"/>
                <a:ext cx="9186769"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48" name="Freeform 23"/>
              <p:cNvSpPr>
                <a:spLocks/>
              </p:cNvSpPr>
              <p:nvPr/>
            </p:nvSpPr>
            <p:spPr bwMode="auto">
              <a:xfrm>
                <a:off x="-17463" y="357188"/>
                <a:ext cx="9186769"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49" name="Freeform 24"/>
              <p:cNvSpPr>
                <a:spLocks/>
              </p:cNvSpPr>
              <p:nvPr/>
            </p:nvSpPr>
            <p:spPr bwMode="auto">
              <a:xfrm>
                <a:off x="-17463" y="357188"/>
                <a:ext cx="9186769"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50" name="Freeform 25"/>
              <p:cNvSpPr>
                <a:spLocks/>
              </p:cNvSpPr>
              <p:nvPr/>
            </p:nvSpPr>
            <p:spPr bwMode="auto">
              <a:xfrm>
                <a:off x="-17463" y="676275"/>
                <a:ext cx="9186769"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51" name="Freeform 26"/>
              <p:cNvSpPr>
                <a:spLocks/>
              </p:cNvSpPr>
              <p:nvPr/>
            </p:nvSpPr>
            <p:spPr bwMode="auto">
              <a:xfrm>
                <a:off x="-17463" y="676275"/>
                <a:ext cx="9186769"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52" name="Freeform 27"/>
              <p:cNvSpPr>
                <a:spLocks/>
              </p:cNvSpPr>
              <p:nvPr/>
            </p:nvSpPr>
            <p:spPr bwMode="auto">
              <a:xfrm>
                <a:off x="-17463" y="995363"/>
                <a:ext cx="9186769"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53" name="Freeform 28"/>
              <p:cNvSpPr>
                <a:spLocks/>
              </p:cNvSpPr>
              <p:nvPr/>
            </p:nvSpPr>
            <p:spPr bwMode="auto">
              <a:xfrm>
                <a:off x="-17463" y="995363"/>
                <a:ext cx="9186769"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grpSp>
        <p:grpSp>
          <p:nvGrpSpPr>
            <p:cNvPr id="80939" name="Group 37"/>
            <p:cNvGrpSpPr>
              <a:grpSpLocks/>
            </p:cNvGrpSpPr>
            <p:nvPr/>
          </p:nvGrpSpPr>
          <p:grpSpPr bwMode="auto">
            <a:xfrm>
              <a:off x="1497" y="5500319"/>
              <a:ext cx="9170984" cy="1357681"/>
              <a:chOff x="1497" y="5500319"/>
              <a:chExt cx="9170984" cy="1357681"/>
            </a:xfrm>
          </p:grpSpPr>
          <p:sp>
            <p:nvSpPr>
              <p:cNvPr id="22" name="Rectangle 21"/>
              <p:cNvSpPr/>
              <p:nvPr/>
            </p:nvSpPr>
            <p:spPr>
              <a:xfrm>
                <a:off x="1588" y="5940425"/>
                <a:ext cx="9158193" cy="917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AU"/>
              </a:p>
            </p:txBody>
          </p:sp>
          <p:grpSp>
            <p:nvGrpSpPr>
              <p:cNvPr id="80941" name="Group 41"/>
              <p:cNvGrpSpPr>
                <a:grpSpLocks/>
              </p:cNvGrpSpPr>
              <p:nvPr/>
            </p:nvGrpSpPr>
            <p:grpSpPr bwMode="auto">
              <a:xfrm>
                <a:off x="1497" y="5500319"/>
                <a:ext cx="9170984" cy="996231"/>
                <a:chOff x="1497" y="5500319"/>
                <a:chExt cx="9170984" cy="996231"/>
              </a:xfrm>
            </p:grpSpPr>
            <p:sp>
              <p:nvSpPr>
                <p:cNvPr id="38" name="Freeform 7"/>
                <p:cNvSpPr>
                  <a:spLocks noEditPoints="1"/>
                </p:cNvSpPr>
                <p:nvPr/>
              </p:nvSpPr>
              <p:spPr bwMode="auto">
                <a:xfrm>
                  <a:off x="1588" y="5564188"/>
                  <a:ext cx="9170893" cy="931862"/>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defTabSz="457200">
                    <a:defRPr/>
                  </a:pPr>
                  <a:endParaRPr lang="en-AU"/>
                </a:p>
              </p:txBody>
            </p:sp>
            <p:sp>
              <p:nvSpPr>
                <p:cNvPr id="39" name="Freeform 8"/>
                <p:cNvSpPr>
                  <a:spLocks noEditPoints="1"/>
                </p:cNvSpPr>
                <p:nvPr/>
              </p:nvSpPr>
              <p:spPr bwMode="auto">
                <a:xfrm>
                  <a:off x="1588" y="5500688"/>
                  <a:ext cx="9170893" cy="434975"/>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defTabSz="457200">
                    <a:defRPr/>
                  </a:pPr>
                  <a:endParaRPr lang="en-AU"/>
                </a:p>
              </p:txBody>
            </p:sp>
            <p:sp>
              <p:nvSpPr>
                <p:cNvPr id="40" name="Freeform 9"/>
                <p:cNvSpPr>
                  <a:spLocks/>
                </p:cNvSpPr>
                <p:nvPr/>
              </p:nvSpPr>
              <p:spPr bwMode="auto">
                <a:xfrm>
                  <a:off x="1588" y="5564188"/>
                  <a:ext cx="7365925" cy="431800"/>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defTabSz="457200">
                    <a:defRPr/>
                  </a:pPr>
                  <a:endParaRPr lang="en-AU"/>
                </a:p>
              </p:txBody>
            </p:sp>
            <p:sp>
              <p:nvSpPr>
                <p:cNvPr id="41" name="Freeform 10"/>
                <p:cNvSpPr>
                  <a:spLocks/>
                </p:cNvSpPr>
                <p:nvPr/>
              </p:nvSpPr>
              <p:spPr bwMode="auto">
                <a:xfrm>
                  <a:off x="7367513" y="5564188"/>
                  <a:ext cx="1804968" cy="868362"/>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defTabSz="457200">
                    <a:defRPr/>
                  </a:pPr>
                  <a:endParaRPr lang="en-AU"/>
                </a:p>
              </p:txBody>
            </p:sp>
          </p:grpSp>
          <p:pic>
            <p:nvPicPr>
              <p:cNvPr id="80946"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5" name="Group 19"/>
              <p:cNvGrpSpPr/>
              <p:nvPr/>
            </p:nvGrpSpPr>
            <p:grpSpPr>
              <a:xfrm>
                <a:off x="360000" y="5807505"/>
                <a:ext cx="814388" cy="95250"/>
                <a:chOff x="3495675" y="5969000"/>
                <a:chExt cx="814388" cy="95250"/>
              </a:xfrm>
              <a:solidFill>
                <a:schemeClr val="accent1"/>
              </a:solidFill>
            </p:grpSpPr>
            <p:sp>
              <p:nvSpPr>
                <p:cNvPr id="2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29"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3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3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3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3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35"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3"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3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63CAC834-2FD6-4696-84D4-6AB161425A59}"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BE64472B-5B5E-445B-A58E-A04D9A22A19B}"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A72FE502-BB81-4C87-98A3-520F2C64BE8F}"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OGC - SWE DWG - 2015-09-16</a:t>
            </a:r>
            <a:endParaRPr lang="en-AU"/>
          </a:p>
        </p:txBody>
      </p:sp>
      <p:sp>
        <p:nvSpPr>
          <p:cNvPr id="8" name="Slide Number Placeholder 7"/>
          <p:cNvSpPr>
            <a:spLocks noGrp="1"/>
          </p:cNvSpPr>
          <p:nvPr>
            <p:ph type="sldNum" sz="quarter" idx="11"/>
          </p:nvPr>
        </p:nvSpPr>
        <p:spPr/>
        <p:txBody>
          <a:bodyPr/>
          <a:lstStyle>
            <a:lvl1pPr>
              <a:defRPr/>
            </a:lvl1pPr>
          </a:lstStyle>
          <a:p>
            <a:pPr>
              <a:defRPr/>
            </a:pPr>
            <a:fld id="{6F779F2E-E8B4-47E0-8335-F3BFAB4A672E}"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OGC - SWE DWG - 2015-09-16</a:t>
            </a:r>
            <a:endParaRPr lang="en-AU"/>
          </a:p>
        </p:txBody>
      </p:sp>
      <p:sp>
        <p:nvSpPr>
          <p:cNvPr id="4" name="Slide Number Placeholder 3"/>
          <p:cNvSpPr>
            <a:spLocks noGrp="1"/>
          </p:cNvSpPr>
          <p:nvPr>
            <p:ph type="sldNum" sz="quarter" idx="11"/>
          </p:nvPr>
        </p:nvSpPr>
        <p:spPr/>
        <p:txBody>
          <a:bodyPr/>
          <a:lstStyle>
            <a:lvl1pPr>
              <a:defRPr/>
            </a:lvl1pPr>
          </a:lstStyle>
          <a:p>
            <a:pPr>
              <a:defRPr/>
            </a:pPr>
            <a:fld id="{539A3BA8-8EA4-49F5-A59C-5101A6016B1F}"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OGC - SWE DWG - 2015-09-16</a:t>
            </a:r>
            <a:endParaRPr lang="en-AU"/>
          </a:p>
        </p:txBody>
      </p:sp>
      <p:sp>
        <p:nvSpPr>
          <p:cNvPr id="3" name="Slide Number Placeholder 2"/>
          <p:cNvSpPr>
            <a:spLocks noGrp="1"/>
          </p:cNvSpPr>
          <p:nvPr>
            <p:ph type="sldNum" sz="quarter" idx="11"/>
          </p:nvPr>
        </p:nvSpPr>
        <p:spPr/>
        <p:txBody>
          <a:bodyPr/>
          <a:lstStyle>
            <a:lvl1pPr>
              <a:defRPr/>
            </a:lvl1pPr>
          </a:lstStyle>
          <a:p>
            <a:pPr>
              <a:defRPr/>
            </a:pPr>
            <a:fld id="{F4D39E0D-57C2-4467-8A8F-5E857B16B8C3}"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5C615FE9-4222-4DE6-82E7-4CAFF48997EE}"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0C2716C1-7234-4E62-9489-FD1BBD6930C9}"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r>
              <a:rPr lang="en-AU" smtClean="0"/>
              <a:t>OGC - SWE DWG - 2015-09-16</a:t>
            </a:r>
            <a:endParaRPr lang="en-AU" dirty="0"/>
          </a:p>
        </p:txBody>
      </p:sp>
      <p:sp>
        <p:nvSpPr>
          <p:cNvPr id="5" name="Slide Number Placeholder 17"/>
          <p:cNvSpPr>
            <a:spLocks noGrp="1"/>
          </p:cNvSpPr>
          <p:nvPr>
            <p:ph type="sldNum" sz="quarter" idx="11"/>
          </p:nvPr>
        </p:nvSpPr>
        <p:spPr/>
        <p:txBody>
          <a:bodyPr/>
          <a:lstStyle>
            <a:lvl1pPr>
              <a:defRPr/>
            </a:lvl1pPr>
          </a:lstStyle>
          <a:p>
            <a:pPr>
              <a:defRPr/>
            </a:pPr>
            <a:fld id="{A111B642-03BA-413E-9BF3-A9DB15D631A2}" type="slidenum">
              <a:rPr lang="en-AU"/>
              <a:pPr>
                <a:defRPr/>
              </a:pPr>
              <a:t>‹#›</a:t>
            </a:fld>
            <a:r>
              <a:rPr lang="en-AU" dirty="0"/>
              <a: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A3ABA3C9-0FEB-4016-87FC-1C33C259C43D}"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171A9F96-9AEE-44A8-9FB7-7CEB457D5BC6}"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2955"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2956"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2960" name="Group 35"/>
          <p:cNvGrpSpPr>
            <a:grpSpLocks/>
          </p:cNvGrpSpPr>
          <p:nvPr/>
        </p:nvGrpSpPr>
        <p:grpSpPr bwMode="auto">
          <a:xfrm>
            <a:off x="0" y="5500688"/>
            <a:ext cx="9167813" cy="996950"/>
            <a:chOff x="608" y="5500319"/>
            <a:chExt cx="9167813" cy="996950"/>
          </a:xfrm>
        </p:grpSpPr>
        <p:grpSp>
          <p:nvGrpSpPr>
            <p:cNvPr id="82961"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p>
            </p:txBody>
          </p:sp>
          <p:sp>
            <p:nvSpPr>
              <p:cNvPr id="50"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p>
            </p:txBody>
          </p:sp>
          <p:sp>
            <p:nvSpPr>
              <p:cNvPr id="51"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p>
            </p:txBody>
          </p:sp>
        </p:grpSp>
        <p:pic>
          <p:nvPicPr>
            <p:cNvPr id="82965"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2"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D219307C-080A-46E7-882A-6A6A7387B840}"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8CE77216-F63E-4D50-AF41-F5BDADEA9762}"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449156FC-71DD-40B9-A1DD-D007098B8FFF}"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OGC - SWE DWG - 2015-09-16</a:t>
            </a:r>
            <a:endParaRPr lang="en-AU"/>
          </a:p>
        </p:txBody>
      </p:sp>
      <p:sp>
        <p:nvSpPr>
          <p:cNvPr id="8" name="Slide Number Placeholder 7"/>
          <p:cNvSpPr>
            <a:spLocks noGrp="1"/>
          </p:cNvSpPr>
          <p:nvPr>
            <p:ph type="sldNum" sz="quarter" idx="11"/>
          </p:nvPr>
        </p:nvSpPr>
        <p:spPr/>
        <p:txBody>
          <a:bodyPr/>
          <a:lstStyle>
            <a:lvl1pPr>
              <a:defRPr/>
            </a:lvl1pPr>
          </a:lstStyle>
          <a:p>
            <a:pPr>
              <a:defRPr/>
            </a:pPr>
            <a:fld id="{714FFEA7-557C-4D87-A8D3-77739310CB83}"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OGC - SWE DWG - 2015-09-16</a:t>
            </a:r>
            <a:endParaRPr lang="en-AU"/>
          </a:p>
        </p:txBody>
      </p:sp>
      <p:sp>
        <p:nvSpPr>
          <p:cNvPr id="4" name="Slide Number Placeholder 3"/>
          <p:cNvSpPr>
            <a:spLocks noGrp="1"/>
          </p:cNvSpPr>
          <p:nvPr>
            <p:ph type="sldNum" sz="quarter" idx="11"/>
          </p:nvPr>
        </p:nvSpPr>
        <p:spPr/>
        <p:txBody>
          <a:bodyPr/>
          <a:lstStyle>
            <a:lvl1pPr>
              <a:defRPr/>
            </a:lvl1pPr>
          </a:lstStyle>
          <a:p>
            <a:pPr>
              <a:defRPr/>
            </a:pPr>
            <a:fld id="{C1294416-3B22-425D-BB5B-21DDEA7FBD93}"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OGC - SWE DWG - 2015-09-16</a:t>
            </a:r>
            <a:endParaRPr lang="en-AU"/>
          </a:p>
        </p:txBody>
      </p:sp>
      <p:sp>
        <p:nvSpPr>
          <p:cNvPr id="3" name="Slide Number Placeholder 2"/>
          <p:cNvSpPr>
            <a:spLocks noGrp="1"/>
          </p:cNvSpPr>
          <p:nvPr>
            <p:ph type="sldNum" sz="quarter" idx="11"/>
          </p:nvPr>
        </p:nvSpPr>
        <p:spPr/>
        <p:txBody>
          <a:bodyPr/>
          <a:lstStyle>
            <a:lvl1pPr>
              <a:defRPr/>
            </a:lvl1pPr>
          </a:lstStyle>
          <a:p>
            <a:pPr>
              <a:defRPr/>
            </a:pPr>
            <a:fld id="{81566DA9-AB3D-4049-AE84-1F9D2FBF43A5}"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91D077FD-71D6-41C3-8FBA-4DE233614B86}"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17"/>
          <p:cNvSpPr>
            <a:spLocks noGrp="1"/>
          </p:cNvSpPr>
          <p:nvPr>
            <p:ph type="sldNum" sz="quarter" idx="11"/>
          </p:nvPr>
        </p:nvSpPr>
        <p:spPr/>
        <p:txBody>
          <a:bodyPr/>
          <a:lstStyle>
            <a:lvl1pPr>
              <a:defRPr/>
            </a:lvl1pPr>
          </a:lstStyle>
          <a:p>
            <a:pPr>
              <a:defRPr/>
            </a:pPr>
            <a:fld id="{C1B567E1-F98A-4884-8788-C7EA2286B307}"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ABA24F59-A6A7-4A62-A353-895A55D29635}"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80AB1CA8-D382-4960-ADB9-4F0E546322F7}"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15DC8C04-0A98-412E-ACAA-B428105D2605}"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5003"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5004"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grpSp>
        <p:nvGrpSpPr>
          <p:cNvPr id="85008" name="Group 66"/>
          <p:cNvGrpSpPr>
            <a:grpSpLocks/>
          </p:cNvGrpSpPr>
          <p:nvPr/>
        </p:nvGrpSpPr>
        <p:grpSpPr bwMode="auto">
          <a:xfrm>
            <a:off x="-26988" y="357188"/>
            <a:ext cx="9178926" cy="2571750"/>
            <a:chOff x="-17463" y="357188"/>
            <a:chExt cx="9186863" cy="2571750"/>
          </a:xfrm>
        </p:grpSpPr>
        <p:sp>
          <p:nvSpPr>
            <p:cNvPr id="2"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3"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4"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2"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3"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4"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5"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6"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7"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8"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fontAlgn="auto">
                <a:spcBef>
                  <a:spcPts val="0"/>
                </a:spcBef>
                <a:spcAft>
                  <a:spcPts val="0"/>
                </a:spcAft>
                <a:defRPr/>
              </a:pPr>
              <a:endParaRPr lang="en-AU">
                <a:latin typeface="+mn-lt"/>
              </a:endParaRPr>
            </a:p>
          </p:txBody>
        </p:sp>
        <p:sp>
          <p:nvSpPr>
            <p:cNvPr id="59"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fontAlgn="auto">
                <a:spcBef>
                  <a:spcPts val="0"/>
                </a:spcBef>
                <a:spcAft>
                  <a:spcPts val="0"/>
                </a:spcAft>
                <a:defRPr/>
              </a:pPr>
              <a:endParaRPr lang="en-AU">
                <a:latin typeface="+mn-lt"/>
              </a:endParaRPr>
            </a:p>
          </p:txBody>
        </p:sp>
      </p:grpSp>
      <p:grpSp>
        <p:nvGrpSpPr>
          <p:cNvPr id="85030" name="Group 36"/>
          <p:cNvGrpSpPr>
            <a:grpSpLocks/>
          </p:cNvGrpSpPr>
          <p:nvPr/>
        </p:nvGrpSpPr>
        <p:grpSpPr bwMode="auto">
          <a:xfrm>
            <a:off x="-26988" y="357188"/>
            <a:ext cx="9194801" cy="6140450"/>
            <a:chOff x="-26988" y="357188"/>
            <a:chExt cx="9195409" cy="6140081"/>
          </a:xfrm>
        </p:grpSpPr>
        <p:grpSp>
          <p:nvGrpSpPr>
            <p:cNvPr id="85031" name="Group 35"/>
            <p:cNvGrpSpPr>
              <a:grpSpLocks/>
            </p:cNvGrpSpPr>
            <p:nvPr/>
          </p:nvGrpSpPr>
          <p:grpSpPr bwMode="auto">
            <a:xfrm>
              <a:off x="608" y="5500319"/>
              <a:ext cx="9167813" cy="996950"/>
              <a:chOff x="608" y="5500319"/>
              <a:chExt cx="9167813" cy="996950"/>
            </a:xfrm>
          </p:grpSpPr>
          <p:grpSp>
            <p:nvGrpSpPr>
              <p:cNvPr id="85032"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8544" y="5669023"/>
                  <a:ext cx="9168419" cy="99689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p>
              </p:txBody>
            </p:sp>
            <p:sp>
              <p:nvSpPr>
                <p:cNvPr id="50" name="Freeform 24"/>
                <p:cNvSpPr>
                  <a:spLocks/>
                </p:cNvSpPr>
                <p:nvPr/>
              </p:nvSpPr>
              <p:spPr bwMode="auto">
                <a:xfrm>
                  <a:off x="-8544" y="5732519"/>
                  <a:ext cx="7363312" cy="433361"/>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p>
              </p:txBody>
            </p:sp>
            <p:sp>
              <p:nvSpPr>
                <p:cNvPr id="51" name="Freeform 25"/>
                <p:cNvSpPr>
                  <a:spLocks/>
                </p:cNvSpPr>
                <p:nvPr/>
              </p:nvSpPr>
              <p:spPr bwMode="auto">
                <a:xfrm>
                  <a:off x="7354768" y="5732519"/>
                  <a:ext cx="1805107" cy="869898"/>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p>
              </p:txBody>
            </p:sp>
          </p:grpSp>
          <p:pic>
            <p:nvPicPr>
              <p:cNvPr id="85036"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6"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p>
              </p:txBody>
            </p:sp>
            <p:sp>
              <p:nvSpPr>
                <p:cNvPr id="7"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p>
              </p:txBody>
            </p:sp>
          </p:grpSp>
        </p:grpSp>
        <p:grpSp>
          <p:nvGrpSpPr>
            <p:cNvPr id="85038" name="Group 66"/>
            <p:cNvGrpSpPr>
              <a:grpSpLocks/>
            </p:cNvGrpSpPr>
            <p:nvPr/>
          </p:nvGrpSpPr>
          <p:grpSpPr bwMode="auto">
            <a:xfrm>
              <a:off x="-26988" y="357188"/>
              <a:ext cx="9178926" cy="2571750"/>
              <a:chOff x="-17463" y="357188"/>
              <a:chExt cx="9186863" cy="2571750"/>
            </a:xfrm>
          </p:grpSpPr>
          <p:sp>
            <p:nvSpPr>
              <p:cNvPr id="22" name="Freeform 17"/>
              <p:cNvSpPr>
                <a:spLocks/>
              </p:cNvSpPr>
              <p:nvPr/>
            </p:nvSpPr>
            <p:spPr bwMode="auto">
              <a:xfrm>
                <a:off x="-17463" y="1971578"/>
                <a:ext cx="9187471" cy="957205"/>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3" name="Freeform 18"/>
              <p:cNvSpPr>
                <a:spLocks/>
              </p:cNvSpPr>
              <p:nvPr/>
            </p:nvSpPr>
            <p:spPr bwMode="auto">
              <a:xfrm>
                <a:off x="-17463" y="2449387"/>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24" name="Freeform 19"/>
              <p:cNvSpPr>
                <a:spLocks/>
              </p:cNvSpPr>
              <p:nvPr/>
            </p:nvSpPr>
            <p:spPr bwMode="auto">
              <a:xfrm>
                <a:off x="-17463" y="1655685"/>
                <a:ext cx="9187471" cy="954030"/>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25" name="Freeform 20"/>
              <p:cNvSpPr>
                <a:spLocks/>
              </p:cNvSpPr>
              <p:nvPr/>
            </p:nvSpPr>
            <p:spPr bwMode="auto">
              <a:xfrm>
                <a:off x="-17463" y="2130318"/>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26" name="Freeform 21"/>
              <p:cNvSpPr>
                <a:spLocks/>
              </p:cNvSpPr>
              <p:nvPr/>
            </p:nvSpPr>
            <p:spPr bwMode="auto">
              <a:xfrm>
                <a:off x="-17463" y="1336616"/>
                <a:ext cx="9187471" cy="954031"/>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27" name="Freeform 22"/>
              <p:cNvSpPr>
                <a:spLocks/>
              </p:cNvSpPr>
              <p:nvPr/>
            </p:nvSpPr>
            <p:spPr bwMode="auto">
              <a:xfrm>
                <a:off x="-17463" y="1811250"/>
                <a:ext cx="9187471" cy="479396"/>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28" name="Freeform 23"/>
              <p:cNvSpPr>
                <a:spLocks/>
              </p:cNvSpPr>
              <p:nvPr/>
            </p:nvSpPr>
            <p:spPr bwMode="auto">
              <a:xfrm>
                <a:off x="-17463" y="357188"/>
                <a:ext cx="9187471" cy="957204"/>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29" name="Freeform 24"/>
              <p:cNvSpPr>
                <a:spLocks/>
              </p:cNvSpPr>
              <p:nvPr/>
            </p:nvSpPr>
            <p:spPr bwMode="auto">
              <a:xfrm>
                <a:off x="-17463" y="357188"/>
                <a:ext cx="9187471" cy="47780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sp>
            <p:nvSpPr>
              <p:cNvPr id="30" name="Freeform 25"/>
              <p:cNvSpPr>
                <a:spLocks/>
              </p:cNvSpPr>
              <p:nvPr/>
            </p:nvSpPr>
            <p:spPr bwMode="auto">
              <a:xfrm>
                <a:off x="-17463" y="676256"/>
                <a:ext cx="9187471" cy="954031"/>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defTabSz="457200">
                  <a:defRPr/>
                </a:pPr>
                <a:endParaRPr lang="en-AU"/>
              </a:p>
            </p:txBody>
          </p:sp>
          <p:sp>
            <p:nvSpPr>
              <p:cNvPr id="31" name="Freeform 26"/>
              <p:cNvSpPr>
                <a:spLocks/>
              </p:cNvSpPr>
              <p:nvPr/>
            </p:nvSpPr>
            <p:spPr bwMode="auto">
              <a:xfrm>
                <a:off x="-17463" y="676256"/>
                <a:ext cx="9187471" cy="477809"/>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defTabSz="457200">
                  <a:defRPr/>
                </a:pPr>
                <a:endParaRPr lang="en-AU"/>
              </a:p>
            </p:txBody>
          </p:sp>
          <p:sp>
            <p:nvSpPr>
              <p:cNvPr id="32" name="Freeform 27"/>
              <p:cNvSpPr>
                <a:spLocks/>
              </p:cNvSpPr>
              <p:nvPr/>
            </p:nvSpPr>
            <p:spPr bwMode="auto">
              <a:xfrm>
                <a:off x="-17463" y="995325"/>
                <a:ext cx="9187471" cy="954030"/>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defTabSz="457200">
                  <a:defRPr/>
                </a:pPr>
                <a:endParaRPr lang="en-AU"/>
              </a:p>
            </p:txBody>
          </p:sp>
          <p:sp>
            <p:nvSpPr>
              <p:cNvPr id="33" name="Freeform 28"/>
              <p:cNvSpPr>
                <a:spLocks/>
              </p:cNvSpPr>
              <p:nvPr/>
            </p:nvSpPr>
            <p:spPr bwMode="auto">
              <a:xfrm>
                <a:off x="-17463" y="995325"/>
                <a:ext cx="9187471" cy="474633"/>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defTabSz="457200">
                  <a:defRPr/>
                </a:pPr>
                <a:endParaRPr lang="en-AU"/>
              </a:p>
            </p:txBody>
          </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24BDA09F-FC67-4E82-AAE8-1FCC1B78623D}"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075941D5-138D-4337-8F86-A87EBA058CB0}"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1FE60F56-E6DA-4A29-8F3F-E547226C85A6}"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OGC - SWE DWG - 2015-09-16</a:t>
            </a:r>
            <a:endParaRPr lang="en-AU"/>
          </a:p>
        </p:txBody>
      </p:sp>
      <p:sp>
        <p:nvSpPr>
          <p:cNvPr id="8" name="Slide Number Placeholder 7"/>
          <p:cNvSpPr>
            <a:spLocks noGrp="1"/>
          </p:cNvSpPr>
          <p:nvPr>
            <p:ph type="sldNum" sz="quarter" idx="11"/>
          </p:nvPr>
        </p:nvSpPr>
        <p:spPr/>
        <p:txBody>
          <a:bodyPr/>
          <a:lstStyle>
            <a:lvl1pPr>
              <a:defRPr/>
            </a:lvl1pPr>
          </a:lstStyle>
          <a:p>
            <a:pPr>
              <a:defRPr/>
            </a:pPr>
            <a:fld id="{A7557C0D-6070-4893-8A71-8795261E25B4}"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OGC - SWE DWG - 2015-09-16</a:t>
            </a:r>
            <a:endParaRPr lang="en-AU"/>
          </a:p>
        </p:txBody>
      </p:sp>
      <p:sp>
        <p:nvSpPr>
          <p:cNvPr id="4" name="Slide Number Placeholder 3"/>
          <p:cNvSpPr>
            <a:spLocks noGrp="1"/>
          </p:cNvSpPr>
          <p:nvPr>
            <p:ph type="sldNum" sz="quarter" idx="11"/>
          </p:nvPr>
        </p:nvSpPr>
        <p:spPr/>
        <p:txBody>
          <a:bodyPr/>
          <a:lstStyle>
            <a:lvl1pPr>
              <a:defRPr/>
            </a:lvl1pPr>
          </a:lstStyle>
          <a:p>
            <a:pPr>
              <a:defRPr/>
            </a:pPr>
            <a:fld id="{4A5AD381-0E0D-4F13-8FDE-396E5C61DA95}"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OGC - SWE DWG - 2015-09-16</a:t>
            </a:r>
            <a:endParaRPr lang="en-AU"/>
          </a:p>
        </p:txBody>
      </p:sp>
      <p:sp>
        <p:nvSpPr>
          <p:cNvPr id="3" name="Slide Number Placeholder 2"/>
          <p:cNvSpPr>
            <a:spLocks noGrp="1"/>
          </p:cNvSpPr>
          <p:nvPr>
            <p:ph type="sldNum" sz="quarter" idx="11"/>
          </p:nvPr>
        </p:nvSpPr>
        <p:spPr/>
        <p:txBody>
          <a:bodyPr/>
          <a:lstStyle>
            <a:lvl1pPr>
              <a:defRPr/>
            </a:lvl1pPr>
          </a:lstStyle>
          <a:p>
            <a:pPr>
              <a:defRPr/>
            </a:pPr>
            <a:fld id="{FB3D9201-73B3-41F2-8EF2-7E35A53558F0}"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r>
              <a:rPr lang="en-AU" smtClean="0"/>
              <a:t>OGC - SWE DWG - 2015-09-16</a:t>
            </a:r>
            <a:endParaRPr lang="en-AU"/>
          </a:p>
        </p:txBody>
      </p:sp>
      <p:sp>
        <p:nvSpPr>
          <p:cNvPr id="5" name="Slide Number Placeholder 17"/>
          <p:cNvSpPr>
            <a:spLocks noGrp="1"/>
          </p:cNvSpPr>
          <p:nvPr>
            <p:ph type="sldNum" sz="quarter" idx="15"/>
          </p:nvPr>
        </p:nvSpPr>
        <p:spPr/>
        <p:txBody>
          <a:bodyPr/>
          <a:lstStyle>
            <a:lvl1pPr>
              <a:defRPr/>
            </a:lvl1pPr>
          </a:lstStyle>
          <a:p>
            <a:pPr>
              <a:defRPr/>
            </a:pPr>
            <a:fld id="{D844F3ED-1BEA-45E1-BB5A-D5272E67B4CE}"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5F823EDE-F553-4836-A741-04347AE7A842}"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F98D8D98-6B29-4B3A-B934-74891CC64673}"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345FDED5-7A37-4CE5-BD36-48A064ACCE06}"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B57C4FC2-280F-48EB-A0FF-7EACEDD5CD0A}" type="slidenum">
              <a:rPr lang="en-AU"/>
              <a:pPr>
                <a:defRPr/>
              </a:pPr>
              <a:t>‹#›</a:t>
            </a:fld>
            <a:r>
              <a:rPr lang="en-AU"/>
              <a:t>  |</a:t>
            </a:r>
            <a:endParaRPr lang="en-AU" dirty="0"/>
          </a:p>
        </p:txBody>
      </p:sp>
    </p:spTree>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82955" name="Title Placeholder 1"/>
          <p:cNvSpPr>
            <a:spLocks noGrp="1"/>
          </p:cNvSpPr>
          <p:nvPr>
            <p:ph type="ctrTitle"/>
          </p:nvPr>
        </p:nvSpPr>
        <p:spPr>
          <a:xfrm>
            <a:off x="358775" y="3105150"/>
            <a:ext cx="8461375" cy="1096963"/>
          </a:xfrm>
        </p:spPr>
        <p:txBody>
          <a:bodyPr anchor="b"/>
          <a:lstStyle>
            <a:lvl1pPr>
              <a:defRPr sz="4400">
                <a:solidFill>
                  <a:schemeClr val="bg1"/>
                </a:solidFill>
              </a:defRPr>
            </a:lvl1pPr>
          </a:lstStyle>
          <a:p>
            <a:r>
              <a:rPr lang="en-AU"/>
              <a:t>Click to edit Master title style</a:t>
            </a:r>
          </a:p>
        </p:txBody>
      </p:sp>
      <p:sp>
        <p:nvSpPr>
          <p:cNvPr id="82956" name="Text Placeholder 2"/>
          <p:cNvSpPr>
            <a:spLocks noGrp="1"/>
          </p:cNvSpPr>
          <p:nvPr>
            <p:ph type="subTitle" idx="1"/>
          </p:nvPr>
        </p:nvSpPr>
        <p:spPr>
          <a:xfrm>
            <a:off x="358775" y="4257675"/>
            <a:ext cx="8461375" cy="396875"/>
          </a:xfrm>
        </p:spPr>
        <p:txBody>
          <a:bodyPr/>
          <a:lstStyle>
            <a:lvl1pPr marL="0" indent="0">
              <a:buFont typeface="Arial" charset="0"/>
              <a:buNone/>
              <a:defRPr sz="2200" b="1">
                <a:solidFill>
                  <a:schemeClr val="bg1"/>
                </a:solidFill>
              </a:defRPr>
            </a:lvl1pPr>
          </a:lstStyle>
          <a:p>
            <a:r>
              <a:rPr lang="en-AU"/>
              <a:t>Click to edit Master subtitle style</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grpSp>
        <p:nvGrpSpPr>
          <p:cNvPr id="2" name="Group 35"/>
          <p:cNvGrpSpPr>
            <a:grpSpLocks/>
          </p:cNvGrpSpPr>
          <p:nvPr/>
        </p:nvGrpSpPr>
        <p:grpSpPr bwMode="auto">
          <a:xfrm>
            <a:off x="0" y="5500688"/>
            <a:ext cx="9167813" cy="996950"/>
            <a:chOff x="608" y="5500319"/>
            <a:chExt cx="9167813" cy="996950"/>
          </a:xfrm>
        </p:grpSpPr>
        <p:grpSp>
          <p:nvGrpSpPr>
            <p:cNvPr id="4" name="Group 22"/>
            <p:cNvGrpSpPr>
              <a:grpSpLocks/>
            </p:cNvGrpSpPr>
            <p:nvPr/>
          </p:nvGrpSpPr>
          <p:grpSpPr bwMode="auto">
            <a:xfrm>
              <a:off x="608" y="5500319"/>
              <a:ext cx="9167813" cy="996950"/>
              <a:chOff x="-7938" y="5668963"/>
              <a:chExt cx="9167813" cy="996950"/>
            </a:xfrm>
          </p:grpSpPr>
          <p:sp>
            <p:nvSpPr>
              <p:cNvPr id="49" name="Freeform 11"/>
              <p:cNvSpPr>
                <a:spLocks noEditPoints="1"/>
              </p:cNvSpPr>
              <p:nvPr/>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defTabSz="457200">
                  <a:defRPr/>
                </a:pPr>
                <a:endParaRPr lang="en-AU">
                  <a:solidFill>
                    <a:srgbClr val="000000"/>
                  </a:solidFill>
                </a:endParaRPr>
              </a:p>
            </p:txBody>
          </p:sp>
          <p:sp>
            <p:nvSpPr>
              <p:cNvPr id="50" name="Freeform 24"/>
              <p:cNvSpPr>
                <a:spLocks/>
              </p:cNvSpPr>
              <p:nvPr/>
            </p:nvSpPr>
            <p:spPr bwMode="auto">
              <a:xfrm>
                <a:off x="-7938" y="5732463"/>
                <a:ext cx="7362825"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defTabSz="457200">
                  <a:defRPr/>
                </a:pPr>
                <a:endParaRPr lang="en-AU">
                  <a:solidFill>
                    <a:srgbClr val="000000"/>
                  </a:solidFill>
                </a:endParaRPr>
              </a:p>
            </p:txBody>
          </p:sp>
          <p:sp>
            <p:nvSpPr>
              <p:cNvPr id="51" name="Freeform 25"/>
              <p:cNvSpPr>
                <a:spLocks/>
              </p:cNvSpPr>
              <p:nvPr/>
            </p:nvSpPr>
            <p:spPr bwMode="auto">
              <a:xfrm>
                <a:off x="7354887" y="5732463"/>
                <a:ext cx="1804988"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defTabSz="457200">
                  <a:defRPr/>
                </a:pPr>
                <a:endParaRPr lang="en-AU">
                  <a:solidFill>
                    <a:srgbClr val="000000"/>
                  </a:solidFill>
                </a:endParaRPr>
              </a:p>
            </p:txBody>
          </p:sp>
        </p:grpSp>
        <p:pic>
          <p:nvPicPr>
            <p:cNvPr id="82965" name="Picture 78"/>
            <p:cNvPicPr>
              <a:picLocks noChangeAspect="1" noChangeArrowheads="1"/>
            </p:cNvPicPr>
            <p:nvPr/>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p:nvGrpSpPr>
          <p:grpSpPr>
            <a:xfrm>
              <a:off x="360000" y="5807505"/>
              <a:ext cx="814388" cy="95250"/>
              <a:chOff x="3495675" y="5969000"/>
              <a:chExt cx="814388" cy="95250"/>
            </a:xfrm>
            <a:solidFill>
              <a:schemeClr val="accent1"/>
            </a:solidFill>
          </p:grpSpPr>
          <p:sp>
            <p:nvSpPr>
              <p:cNvPr id="37"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38"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39"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defTabSz="457200">
                  <a:defRPr/>
                </a:pPr>
                <a:endParaRPr lang="en-AU">
                  <a:solidFill>
                    <a:srgbClr val="000000"/>
                  </a:solidFill>
                </a:endParaRPr>
              </a:p>
            </p:txBody>
          </p:sp>
          <p:sp>
            <p:nvSpPr>
              <p:cNvPr id="40" name="Oval 29"/>
              <p:cNvSpPr>
                <a:spLocks noChangeArrowheads="1"/>
              </p:cNvSpPr>
              <p:nvPr/>
            </p:nvSpPr>
            <p:spPr bwMode="auto">
              <a:xfrm>
                <a:off x="3819525" y="6042025"/>
                <a:ext cx="19050" cy="22225"/>
              </a:xfrm>
              <a:prstGeom prst="ellipse">
                <a:avLst/>
              </a:prstGeom>
              <a:grpFill/>
              <a:ln>
                <a:noFill/>
              </a:ln>
              <a:extLst/>
            </p:spPr>
            <p:txBody>
              <a:bodyPr/>
              <a:lstStyle/>
              <a:p>
                <a:pPr defTabSz="457200">
                  <a:defRPr/>
                </a:pPr>
                <a:endParaRPr lang="en-AU">
                  <a:solidFill>
                    <a:srgbClr val="000000"/>
                  </a:solidFill>
                </a:endParaRPr>
              </a:p>
            </p:txBody>
          </p:sp>
          <p:sp>
            <p:nvSpPr>
              <p:cNvPr id="41"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defTabSz="457200">
                  <a:defRPr/>
                </a:pPr>
                <a:endParaRPr lang="en-AU">
                  <a:solidFill>
                    <a:srgbClr val="000000"/>
                  </a:solidFill>
                </a:endParaRPr>
              </a:p>
            </p:txBody>
          </p:sp>
          <p:sp>
            <p:nvSpPr>
              <p:cNvPr id="42"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defTabSz="457200">
                  <a:defRPr/>
                </a:pPr>
                <a:endParaRPr lang="en-AU">
                  <a:solidFill>
                    <a:srgbClr val="000000"/>
                  </a:solidFill>
                </a:endParaRPr>
              </a:p>
            </p:txBody>
          </p:sp>
          <p:sp>
            <p:nvSpPr>
              <p:cNvPr id="3"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defTabSz="457200">
                  <a:defRPr/>
                </a:pPr>
                <a:endParaRPr lang="en-AU">
                  <a:solidFill>
                    <a:srgbClr val="000000"/>
                  </a:solidFill>
                </a:endParaRPr>
              </a:p>
            </p:txBody>
          </p:sp>
          <p:sp>
            <p:nvSpPr>
              <p:cNvPr id="44"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defTabSz="457200">
                  <a:defRPr/>
                </a:pPr>
                <a:endParaRPr lang="en-AU">
                  <a:solidFill>
                    <a:srgbClr val="000000"/>
                  </a:solidFill>
                </a:endParaRPr>
              </a:p>
            </p:txBody>
          </p:sp>
          <p:sp>
            <p:nvSpPr>
              <p:cNvPr id="45"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defTabSz="457200">
                  <a:defRPr/>
                </a:pPr>
                <a:endParaRPr lang="en-AU">
                  <a:solidFill>
                    <a:srgbClr val="000000"/>
                  </a:solidFill>
                </a:endParaRPr>
              </a:p>
            </p:txBody>
          </p:sp>
          <p:sp>
            <p:nvSpPr>
              <p:cNvPr id="46" name="Oval 35"/>
              <p:cNvSpPr>
                <a:spLocks noChangeArrowheads="1"/>
              </p:cNvSpPr>
              <p:nvPr/>
            </p:nvSpPr>
            <p:spPr bwMode="auto">
              <a:xfrm>
                <a:off x="4141788" y="6042025"/>
                <a:ext cx="19050" cy="22225"/>
              </a:xfrm>
              <a:prstGeom prst="ellipse">
                <a:avLst/>
              </a:prstGeom>
              <a:grpFill/>
              <a:ln>
                <a:noFill/>
              </a:ln>
              <a:extLst/>
            </p:spPr>
            <p:txBody>
              <a:bodyPr/>
              <a:lstStyle/>
              <a:p>
                <a:pPr defTabSz="457200">
                  <a:defRPr/>
                </a:pPr>
                <a:endParaRPr lang="en-AU">
                  <a:solidFill>
                    <a:srgbClr val="000000"/>
                  </a:solidFill>
                </a:endParaRPr>
              </a:p>
            </p:txBody>
          </p:sp>
          <p:sp>
            <p:nvSpPr>
              <p:cNvPr id="47"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defTabSz="457200">
                  <a:defRPr/>
                </a:pPr>
                <a:endParaRPr lang="en-AU">
                  <a:solidFill>
                    <a:srgbClr val="000000"/>
                  </a:solidFill>
                </a:endParaRPr>
              </a:p>
            </p:txBody>
          </p:sp>
          <p:sp>
            <p:nvSpPr>
              <p:cNvPr id="48"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defTabSz="457200">
                  <a:defRPr/>
                </a:pPr>
                <a:endParaRPr lang="en-AU">
                  <a:solidFill>
                    <a:srgbClr val="000000"/>
                  </a:solidFill>
                </a:endParaRPr>
              </a:p>
            </p:txBody>
          </p:sp>
        </p:gr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D219307C-080A-46E7-882A-6A6A7387B840}"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8CE77216-F63E-4D50-AF41-F5BDADEA9762}"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154488"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65663" y="1268413"/>
            <a:ext cx="4154487"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449156FC-71DD-40B9-A1DD-D007098B8FFF}"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Footer Placeholder 6"/>
          <p:cNvSpPr>
            <a:spLocks noGrp="1"/>
          </p:cNvSpPr>
          <p:nvPr>
            <p:ph type="ftr" sz="quarter" idx="10"/>
          </p:nvPr>
        </p:nvSpPr>
        <p:spPr/>
        <p:txBody>
          <a:bodyPr/>
          <a:lstStyle>
            <a:lvl1pPr>
              <a:defRPr/>
            </a:lvl1pPr>
          </a:lstStyle>
          <a:p>
            <a:r>
              <a:rPr lang="en-AU" smtClean="0"/>
              <a:t>OGC - SWE DWG - 2015-09-16</a:t>
            </a:r>
            <a:endParaRPr lang="en-AU"/>
          </a:p>
        </p:txBody>
      </p:sp>
      <p:sp>
        <p:nvSpPr>
          <p:cNvPr id="8" name="Slide Number Placeholder 7"/>
          <p:cNvSpPr>
            <a:spLocks noGrp="1"/>
          </p:cNvSpPr>
          <p:nvPr>
            <p:ph type="sldNum" sz="quarter" idx="11"/>
          </p:nvPr>
        </p:nvSpPr>
        <p:spPr/>
        <p:txBody>
          <a:bodyPr/>
          <a:lstStyle>
            <a:lvl1pPr>
              <a:defRPr/>
            </a:lvl1pPr>
          </a:lstStyle>
          <a:p>
            <a:pPr>
              <a:defRPr/>
            </a:pPr>
            <a:fld id="{714FFEA7-557C-4D87-A8D3-77739310CB83}"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2"/>
          <p:cNvSpPr>
            <a:spLocks noGrp="1"/>
          </p:cNvSpPr>
          <p:nvPr>
            <p:ph type="ftr" sz="quarter" idx="10"/>
          </p:nvPr>
        </p:nvSpPr>
        <p:spPr/>
        <p:txBody>
          <a:bodyPr/>
          <a:lstStyle>
            <a:lvl1pPr>
              <a:defRPr/>
            </a:lvl1pPr>
          </a:lstStyle>
          <a:p>
            <a:r>
              <a:rPr lang="en-AU" smtClean="0"/>
              <a:t>OGC - SWE DWG - 2015-09-16</a:t>
            </a:r>
            <a:endParaRPr lang="en-AU"/>
          </a:p>
        </p:txBody>
      </p:sp>
      <p:sp>
        <p:nvSpPr>
          <p:cNvPr id="4" name="Slide Number Placeholder 3"/>
          <p:cNvSpPr>
            <a:spLocks noGrp="1"/>
          </p:cNvSpPr>
          <p:nvPr>
            <p:ph type="sldNum" sz="quarter" idx="11"/>
          </p:nvPr>
        </p:nvSpPr>
        <p:spPr/>
        <p:txBody>
          <a:bodyPr/>
          <a:lstStyle>
            <a:lvl1pPr>
              <a:defRPr/>
            </a:lvl1pPr>
          </a:lstStyle>
          <a:p>
            <a:pPr>
              <a:defRPr/>
            </a:pPr>
            <a:fld id="{C1294416-3B22-425D-BB5B-21DDEA7FBD93}"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17"/>
          <p:cNvSpPr>
            <a:spLocks noGrp="1"/>
          </p:cNvSpPr>
          <p:nvPr>
            <p:ph type="sldNum" sz="quarter" idx="11"/>
          </p:nvPr>
        </p:nvSpPr>
        <p:spPr/>
        <p:txBody>
          <a:bodyPr/>
          <a:lstStyle>
            <a:lvl1pPr>
              <a:defRPr/>
            </a:lvl1pPr>
          </a:lstStyle>
          <a:p>
            <a:pPr>
              <a:defRPr/>
            </a:pPr>
            <a:fld id="{EFDC2610-573F-409D-8EEB-77423E5DF58A}"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OGC - SWE DWG - 2015-09-16</a:t>
            </a:r>
            <a:endParaRPr lang="en-AU"/>
          </a:p>
        </p:txBody>
      </p:sp>
      <p:sp>
        <p:nvSpPr>
          <p:cNvPr id="3" name="Slide Number Placeholder 2"/>
          <p:cNvSpPr>
            <a:spLocks noGrp="1"/>
          </p:cNvSpPr>
          <p:nvPr>
            <p:ph type="sldNum" sz="quarter" idx="11"/>
          </p:nvPr>
        </p:nvSpPr>
        <p:spPr/>
        <p:txBody>
          <a:bodyPr/>
          <a:lstStyle>
            <a:lvl1pPr>
              <a:defRPr/>
            </a:lvl1pPr>
          </a:lstStyle>
          <a:p>
            <a:pPr>
              <a:defRPr/>
            </a:pPr>
            <a:fld id="{81566DA9-AB3D-4049-AE84-1F9D2FBF43A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91D077FD-71D6-41C3-8FBA-4DE233614B86}"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5"/>
          <p:cNvSpPr>
            <a:spLocks noGrp="1"/>
          </p:cNvSpPr>
          <p:nvPr>
            <p:ph type="sldNum" sz="quarter" idx="11"/>
          </p:nvPr>
        </p:nvSpPr>
        <p:spPr/>
        <p:txBody>
          <a:bodyPr/>
          <a:lstStyle>
            <a:lvl1pPr>
              <a:defRPr/>
            </a:lvl1pPr>
          </a:lstStyle>
          <a:p>
            <a:pPr>
              <a:defRPr/>
            </a:pPr>
            <a:fld id="{ABA24F59-A6A7-4A62-A353-895A55D2963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80AB1CA8-D382-4960-ADB9-4F0E546322F7}"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2114550" cy="5567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58775" y="274638"/>
            <a:ext cx="6194425"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OGC - SWE DWG - 2015-09-16</a:t>
            </a:r>
            <a:endParaRPr lang="en-AU"/>
          </a:p>
        </p:txBody>
      </p:sp>
      <p:sp>
        <p:nvSpPr>
          <p:cNvPr id="5" name="Slide Number Placeholder 4"/>
          <p:cNvSpPr>
            <a:spLocks noGrp="1"/>
          </p:cNvSpPr>
          <p:nvPr>
            <p:ph type="sldNum" sz="quarter" idx="11"/>
          </p:nvPr>
        </p:nvSpPr>
        <p:spPr/>
        <p:txBody>
          <a:bodyPr/>
          <a:lstStyle>
            <a:lvl1pPr>
              <a:defRPr/>
            </a:lvl1pPr>
          </a:lstStyle>
          <a:p>
            <a:pPr>
              <a:defRPr/>
            </a:pPr>
            <a:fld id="{15DC8C04-0A98-412E-ACAA-B428105D2605}" type="slidenum">
              <a:rPr lang="en-AU">
                <a:solidFill>
                  <a:srgbClr val="FFFFFF"/>
                </a:solidFill>
              </a:rPr>
              <a:pPr>
                <a:defRPr/>
              </a:pPr>
              <a:t>‹#›</a:t>
            </a:fld>
            <a:r>
              <a:rPr lang="en-AU">
                <a:solidFill>
                  <a:srgbClr val="FFFFFF"/>
                </a:solidFill>
              </a:rPr>
              <a:t>  |</a:t>
            </a:r>
            <a:endParaRPr lang="en-AU" dirty="0">
              <a:solidFill>
                <a:srgbClr val="FFFFFF"/>
              </a:solidFill>
            </a:endParaRP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4" name="Slide Number Placeholder 17"/>
          <p:cNvSpPr>
            <a:spLocks noGrp="1"/>
          </p:cNvSpPr>
          <p:nvPr>
            <p:ph type="sldNum" sz="quarter" idx="11"/>
          </p:nvPr>
        </p:nvSpPr>
        <p:spPr/>
        <p:txBody>
          <a:bodyPr/>
          <a:lstStyle>
            <a:lvl1pPr>
              <a:defRPr/>
            </a:lvl1pPr>
          </a:lstStyle>
          <a:p>
            <a:pPr>
              <a:defRPr/>
            </a:pPr>
            <a:fld id="{5D797139-D64F-4654-960D-B46F379C7236}"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3" name="Slide Number Placeholder 17"/>
          <p:cNvSpPr>
            <a:spLocks noGrp="1"/>
          </p:cNvSpPr>
          <p:nvPr>
            <p:ph type="sldNum" sz="quarter" idx="11"/>
          </p:nvPr>
        </p:nvSpPr>
        <p:spPr/>
        <p:txBody>
          <a:bodyPr/>
          <a:lstStyle>
            <a:lvl1pPr>
              <a:defRPr/>
            </a:lvl1pPr>
          </a:lstStyle>
          <a:p>
            <a:pPr>
              <a:defRPr/>
            </a:pPr>
            <a:fld id="{AAE0F9EA-6C01-410C-8E9C-954AFAADFC7A}"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p:txBody>
          <a:bodyPr/>
          <a:lstStyle>
            <a:lvl1pPr>
              <a:defRPr/>
            </a:lvl1pPr>
          </a:lstStyle>
          <a:p>
            <a:r>
              <a:rPr lang="en-AU" smtClean="0"/>
              <a:t>OGC - SWE DWG - 2015-09-16</a:t>
            </a:r>
            <a:endParaRPr lang="en-AU"/>
          </a:p>
        </p:txBody>
      </p:sp>
      <p:sp>
        <p:nvSpPr>
          <p:cNvPr id="6" name="Slide Number Placeholder 17"/>
          <p:cNvSpPr>
            <a:spLocks noGrp="1"/>
          </p:cNvSpPr>
          <p:nvPr>
            <p:ph type="sldNum" sz="quarter" idx="11"/>
          </p:nvPr>
        </p:nvSpPr>
        <p:spPr/>
        <p:txBody>
          <a:bodyPr/>
          <a:lstStyle>
            <a:lvl1pPr>
              <a:defRPr/>
            </a:lvl1pPr>
          </a:lstStyle>
          <a:p>
            <a:pPr>
              <a:defRPr/>
            </a:pPr>
            <a:fld id="{76C9712D-9D14-4D50-993A-9DF224AD27BF}" type="slidenum">
              <a:rPr lang="en-AU"/>
              <a:pPr>
                <a:defRPr/>
              </a:pPr>
              <a:t>‹#›</a:t>
            </a:fld>
            <a:r>
              <a:rPr lang="en-AU" dirty="0"/>
              <a:t>  |</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14"/>
          <p:cNvGrpSpPr>
            <a:grpSpLocks/>
          </p:cNvGrpSpPr>
          <p:nvPr/>
        </p:nvGrpSpPr>
        <p:grpSpPr bwMode="auto">
          <a:xfrm>
            <a:off x="-7938" y="6056313"/>
            <a:ext cx="9161463" cy="801687"/>
            <a:chOff x="-7938" y="6056313"/>
            <a:chExt cx="9161463" cy="801687"/>
          </a:xfrm>
        </p:grpSpPr>
        <p:sp>
          <p:nvSpPr>
            <p:cNvPr id="4" name="AutoShape 4"/>
            <p:cNvSpPr>
              <a:spLocks noChangeAspect="1" noChangeArrowheads="1" noTextEdit="1"/>
            </p:cNvSpPr>
            <p:nvPr/>
          </p:nvSpPr>
          <p:spPr bwMode="auto">
            <a:xfrm>
              <a:off x="-7938" y="6056313"/>
              <a:ext cx="9161463" cy="801687"/>
            </a:xfrm>
            <a:prstGeom prst="rect">
              <a:avLst/>
            </a:prstGeom>
            <a:noFill/>
            <a:ln>
              <a:noFill/>
            </a:ln>
            <a:extLst/>
          </p:spPr>
          <p:txBody>
            <a:bodyPr/>
            <a:lstStyle/>
            <a:p>
              <a:pPr defTabSz="457200">
                <a:defRPr/>
              </a:pPr>
              <a:endParaRPr lang="en-AU"/>
            </a:p>
          </p:txBody>
        </p:sp>
        <p:grpSp>
          <p:nvGrpSpPr>
            <p:cNvPr id="5" name="Group 1"/>
            <p:cNvGrpSpPr>
              <a:grpSpLocks/>
            </p:cNvGrpSpPr>
            <p:nvPr/>
          </p:nvGrpSpPr>
          <p:grpSpPr bwMode="auto">
            <a:xfrm>
              <a:off x="1588" y="6065838"/>
              <a:ext cx="9142412" cy="690562"/>
              <a:chOff x="1495" y="6065893"/>
              <a:chExt cx="9143026" cy="690563"/>
            </a:xfrm>
          </p:grpSpPr>
          <p:sp>
            <p:nvSpPr>
              <p:cNvPr id="7" name="Freeform 8"/>
              <p:cNvSpPr>
                <a:spLocks noEditPoints="1"/>
              </p:cNvSpPr>
              <p:nvPr/>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defTabSz="457200">
                  <a:defRPr/>
                </a:pPr>
                <a:endParaRPr lang="en-AU"/>
              </a:p>
            </p:txBody>
          </p:sp>
          <p:sp>
            <p:nvSpPr>
              <p:cNvPr id="8" name="Freeform 9"/>
              <p:cNvSpPr>
                <a:spLocks noEditPoints="1"/>
              </p:cNvSpPr>
              <p:nvPr/>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defTabSz="457200">
                  <a:defRPr/>
                </a:pPr>
                <a:endParaRPr lang="en-AU"/>
              </a:p>
            </p:txBody>
          </p:sp>
        </p:grpSp>
        <p:pic>
          <p:nvPicPr>
            <p:cNvPr id="6" name="Picture 78"/>
            <p:cNvPicPr>
              <a:picLocks noChangeAspect="1" noChangeArrowheads="1"/>
            </p:cNvPicPr>
            <p:nvPr/>
          </p:nvPicPr>
          <p:blipFill>
            <a:blip r:embed="rId3"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1" name="Footer Placeholder 3"/>
          <p:cNvSpPr>
            <a:spLocks noGrp="1"/>
          </p:cNvSpPr>
          <p:nvPr>
            <p:ph type="ftr" sz="quarter" idx="11"/>
          </p:nvPr>
        </p:nvSpPr>
        <p:spPr/>
        <p:txBody>
          <a:bodyPr/>
          <a:lstStyle>
            <a:lvl1pPr>
              <a:defRPr/>
            </a:lvl1pPr>
          </a:lstStyle>
          <a:p>
            <a:r>
              <a:rPr lang="en-AU" smtClean="0"/>
              <a:t>OGC - SWE DWG - 2015-09-16</a:t>
            </a:r>
            <a:endParaRPr lang="en-AU"/>
          </a:p>
        </p:txBody>
      </p:sp>
      <p:sp>
        <p:nvSpPr>
          <p:cNvPr id="12" name="Slide Number Placeholder 17"/>
          <p:cNvSpPr>
            <a:spLocks noGrp="1"/>
          </p:cNvSpPr>
          <p:nvPr>
            <p:ph type="sldNum" sz="quarter" idx="12"/>
          </p:nvPr>
        </p:nvSpPr>
        <p:spPr/>
        <p:txBody>
          <a:bodyPr/>
          <a:lstStyle>
            <a:lvl1pPr algn="r">
              <a:defRPr sz="900" smtClean="0">
                <a:solidFill>
                  <a:schemeClr val="bg1"/>
                </a:solidFill>
              </a:defRPr>
            </a:lvl1pPr>
          </a:lstStyle>
          <a:p>
            <a:pPr>
              <a:defRPr/>
            </a:pPr>
            <a:fld id="{44485D46-5146-4123-AF90-ABC009F0FE32}" type="slidenum">
              <a:rPr lang="en-AU"/>
              <a:pPr>
                <a:defRPr/>
              </a:pPr>
              <a:t>‹#›</a:t>
            </a:fld>
            <a:r>
              <a:rPr lang="en-AU" dirty="0"/>
              <a:t>  |</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3" Type="http://schemas.openxmlformats.org/officeDocument/2006/relationships/image" Target="../media/image1.emf"/><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theme" Target="../theme/theme3.xml"/><Relationship Id="rId13" Type="http://schemas.openxmlformats.org/officeDocument/2006/relationships/image" Target="../media/image1.emf"/><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4.xml"/><Relationship Id="rId13" Type="http://schemas.openxmlformats.org/officeDocument/2006/relationships/image" Target="../media/image1.emf"/><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5.xml"/><Relationship Id="rId13" Type="http://schemas.openxmlformats.org/officeDocument/2006/relationships/image" Target="../media/image1.emf"/><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1"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30751" name="Picture 78"/>
            <p:cNvPicPr>
              <a:picLocks noChangeAspect="1" noChangeArrowheads="1"/>
            </p:cNvPicPr>
            <p:nvPr/>
          </p:nvPicPr>
          <p:blipFill>
            <a:blip r:embed="rId12"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3072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3072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Calibri" pitchFamily="34" charset="0"/>
              </a:defRPr>
            </a:lvl1pPr>
          </a:lstStyle>
          <a:p>
            <a:r>
              <a:rPr lang="en-AU" smtClean="0"/>
              <a:t>OGC - SWE DWG - 2015-09-16</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CF931A3B-F406-4BF3-9CB0-9C1A1E1EA5A9}"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57" r:id="rId1"/>
    <p:sldLayoutId id="2147483664" r:id="rId2"/>
    <p:sldLayoutId id="2147483665" r:id="rId3"/>
    <p:sldLayoutId id="2147483666" r:id="rId4"/>
    <p:sldLayoutId id="2147483667" r:id="rId5"/>
    <p:sldLayoutId id="2147483668" r:id="rId6"/>
    <p:sldLayoutId id="2147483669" r:id="rId7"/>
    <p:sldLayoutId id="2147483670" r:id="rId8"/>
    <p:sldLayoutId id="2147483701" r:id="rId9"/>
    <p:sldLayoutId id="2147483716" r:id="rId10"/>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3600" b="1" kern="1200">
          <a:solidFill>
            <a:schemeClr val="accent2"/>
          </a:solidFill>
          <a:latin typeface="+mj-lt"/>
          <a:ea typeface="+mj-ea"/>
          <a:cs typeface="+mj-cs"/>
        </a:defRPr>
      </a:lvl1pPr>
      <a:lvl2pPr algn="l" rtl="0" eaLnBrk="1" fontAlgn="base" hangingPunct="1">
        <a:spcBef>
          <a:spcPct val="0"/>
        </a:spcBef>
        <a:spcAft>
          <a:spcPct val="0"/>
        </a:spcAft>
        <a:defRPr sz="3600" b="1">
          <a:solidFill>
            <a:schemeClr val="accent2"/>
          </a:solidFill>
          <a:latin typeface="Calibri" pitchFamily="34" charset="0"/>
        </a:defRPr>
      </a:lvl2pPr>
      <a:lvl3pPr algn="l" rtl="0" eaLnBrk="1" fontAlgn="base" hangingPunct="1">
        <a:spcBef>
          <a:spcPct val="0"/>
        </a:spcBef>
        <a:spcAft>
          <a:spcPct val="0"/>
        </a:spcAft>
        <a:defRPr sz="3600" b="1">
          <a:solidFill>
            <a:schemeClr val="accent2"/>
          </a:solidFill>
          <a:latin typeface="Calibri" pitchFamily="34" charset="0"/>
        </a:defRPr>
      </a:lvl3pPr>
      <a:lvl4pPr algn="l" rtl="0" eaLnBrk="1" fontAlgn="base" hangingPunct="1">
        <a:spcBef>
          <a:spcPct val="0"/>
        </a:spcBef>
        <a:spcAft>
          <a:spcPct val="0"/>
        </a:spcAft>
        <a:defRPr sz="3600" b="1">
          <a:solidFill>
            <a:schemeClr val="accent2"/>
          </a:solidFill>
          <a:latin typeface="Calibri" pitchFamily="34" charset="0"/>
        </a:defRPr>
      </a:lvl4pPr>
      <a:lvl5pPr algn="l" rtl="0" eaLnBrk="1" fontAlgn="base" hangingPunct="1">
        <a:spcBef>
          <a:spcPct val="0"/>
        </a:spcBef>
        <a:spcAft>
          <a:spcPct val="0"/>
        </a:spcAft>
        <a:defRPr sz="3600" b="1">
          <a:solidFill>
            <a:schemeClr val="accent2"/>
          </a:solidFill>
          <a:latin typeface="Calibri" pitchFamily="34" charset="0"/>
        </a:defRPr>
      </a:lvl5pPr>
      <a:lvl6pPr marL="457200" algn="l" rtl="0" eaLnBrk="1" fontAlgn="base" hangingPunct="1">
        <a:spcBef>
          <a:spcPct val="0"/>
        </a:spcBef>
        <a:spcAft>
          <a:spcPct val="0"/>
        </a:spcAft>
        <a:defRPr sz="3600" b="1">
          <a:solidFill>
            <a:schemeClr val="accent2"/>
          </a:solidFill>
          <a:latin typeface="Calibri" pitchFamily="34" charset="0"/>
        </a:defRPr>
      </a:lvl6pPr>
      <a:lvl7pPr marL="914400" algn="l" rtl="0" eaLnBrk="1" fontAlgn="base" hangingPunct="1">
        <a:spcBef>
          <a:spcPct val="0"/>
        </a:spcBef>
        <a:spcAft>
          <a:spcPct val="0"/>
        </a:spcAft>
        <a:defRPr sz="3600" b="1">
          <a:solidFill>
            <a:schemeClr val="accent2"/>
          </a:solidFill>
          <a:latin typeface="Calibri" pitchFamily="34" charset="0"/>
        </a:defRPr>
      </a:lvl7pPr>
      <a:lvl8pPr marL="1371600" algn="l" rtl="0" eaLnBrk="1" fontAlgn="base" hangingPunct="1">
        <a:spcBef>
          <a:spcPct val="0"/>
        </a:spcBef>
        <a:spcAft>
          <a:spcPct val="0"/>
        </a:spcAft>
        <a:defRPr sz="3600" b="1">
          <a:solidFill>
            <a:schemeClr val="accent2"/>
          </a:solidFill>
          <a:latin typeface="Calibri" pitchFamily="34" charset="0"/>
        </a:defRPr>
      </a:lvl8pPr>
      <a:lvl9pPr marL="1828800" algn="l" rtl="0" eaLnBrk="1" fontAlgn="base" hangingPunct="1">
        <a:spcBef>
          <a:spcPct val="0"/>
        </a:spcBef>
        <a:spcAft>
          <a:spcPct val="0"/>
        </a:spcAft>
        <a:defRPr sz="3600" b="1">
          <a:solidFill>
            <a:schemeClr val="accent2"/>
          </a:solidFill>
          <a:latin typeface="Calibri" pitchFamily="34" charset="0"/>
        </a:defRPr>
      </a:lvl9pPr>
    </p:titleStyle>
    <p:bodyStyle>
      <a:lvl1pPr marL="215900" indent="-215900" algn="l" rtl="0" eaLnBrk="1" fontAlgn="base" hangingPunct="1">
        <a:lnSpc>
          <a:spcPct val="90000"/>
        </a:lnSpc>
        <a:spcBef>
          <a:spcPts val="600"/>
        </a:spcBef>
        <a:spcAft>
          <a:spcPct val="0"/>
        </a:spcAft>
        <a:buFont typeface="Arial" charset="0"/>
        <a:buChar char="•"/>
        <a:defRPr sz="2400" kern="1200">
          <a:solidFill>
            <a:schemeClr val="tx1"/>
          </a:solidFill>
          <a:latin typeface="+mn-lt"/>
          <a:ea typeface="+mn-ea"/>
          <a:cs typeface="+mn-cs"/>
        </a:defRPr>
      </a:lvl1pPr>
      <a:lvl2pPr marL="4318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2pPr>
      <a:lvl3pPr marL="6477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3pPr>
      <a:lvl4pPr marL="863600" indent="-215900" algn="l" rtl="0" eaLnBrk="1" fontAlgn="base" hangingPunct="1">
        <a:lnSpc>
          <a:spcPct val="90000"/>
        </a:lnSpc>
        <a:spcBef>
          <a:spcPts val="600"/>
        </a:spcBef>
        <a:spcAft>
          <a:spcPct val="0"/>
        </a:spcAft>
        <a:buFont typeface="Calibri" pitchFamily="34" charset="0"/>
        <a:buChar char="–"/>
        <a:defRPr sz="2000" kern="1200">
          <a:solidFill>
            <a:schemeClr val="tx1"/>
          </a:solidFill>
          <a:latin typeface="+mn-lt"/>
          <a:ea typeface="+mn-ea"/>
          <a:cs typeface="+mn-cs"/>
        </a:defRPr>
      </a:lvl4pPr>
      <a:lvl5pPr marL="1079500" indent="-215900" algn="l" rtl="0" eaLnBrk="1" fontAlgn="base" hangingPunct="1">
        <a:lnSpc>
          <a:spcPct val="90000"/>
        </a:lnSpc>
        <a:spcBef>
          <a:spcPts val="600"/>
        </a:spcBef>
        <a:spcAft>
          <a:spcPct val="0"/>
        </a:spcAft>
        <a:buFont typeface="Calibri" pitchFamily="34" charset="0"/>
        <a:buChar char="•"/>
        <a:defRPr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9893"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79903"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79885"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79886"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OGC - SWE DWG - 2015-09-16</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660D17EE-D26E-4E7E-88ED-5FDED297F975}"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59"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1941"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81951"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8193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193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OGC - SWE DWG - 2015-09-16</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006F2D36-124F-4F48-9E4C-98EE088E01D6}"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3989"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p>
          </p:txBody>
        </p:sp>
        <p:pic>
          <p:nvPicPr>
            <p:cNvPr id="83999"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p>
          </p:txBody>
        </p:sp>
      </p:grpSp>
      <p:sp>
        <p:nvSpPr>
          <p:cNvPr id="83981"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3982"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OGC - SWE DWG - 2015-09-16</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6AE1574B-A033-4C51-A0AA-19C42B3BBB5D}" type="slidenum">
              <a:rPr lang="en-AU"/>
              <a:pPr>
                <a:defRPr/>
              </a:pPr>
              <a:t>‹#›</a:t>
            </a:fld>
            <a:r>
              <a:rPr lang="en-AU" dirty="0"/>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latin typeface="+mn-lt"/>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6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1"/>
          <p:cNvGrpSpPr>
            <a:grpSpLocks/>
          </p:cNvGrpSpPr>
          <p:nvPr/>
        </p:nvGrpSpPr>
        <p:grpSpPr bwMode="auto">
          <a:xfrm>
            <a:off x="-71438" y="6051550"/>
            <a:ext cx="9317038" cy="858838"/>
            <a:chOff x="-45" y="3812"/>
            <a:chExt cx="5869" cy="541"/>
          </a:xfrm>
        </p:grpSpPr>
        <p:sp>
          <p:nvSpPr>
            <p:cNvPr id="3" name="AutoShape 4"/>
            <p:cNvSpPr>
              <a:spLocks noChangeAspect="1" noChangeArrowheads="1" noTextEdit="1"/>
            </p:cNvSpPr>
            <p:nvPr/>
          </p:nvSpPr>
          <p:spPr bwMode="auto">
            <a:xfrm>
              <a:off x="-5" y="3815"/>
              <a:ext cx="5771" cy="505"/>
            </a:xfrm>
            <a:prstGeom prst="rect">
              <a:avLst/>
            </a:prstGeom>
            <a:noFill/>
            <a:ln>
              <a:noFill/>
            </a:ln>
            <a:extLst/>
          </p:spPr>
          <p:txBody>
            <a:bodyPr/>
            <a:lstStyle/>
            <a:p>
              <a:pPr defTabSz="457200">
                <a:defRPr/>
              </a:pPr>
              <a:endParaRPr lang="en-AU">
                <a:solidFill>
                  <a:srgbClr val="000000"/>
                </a:solidFill>
              </a:endParaRPr>
            </a:p>
          </p:txBody>
        </p:sp>
        <p:sp>
          <p:nvSpPr>
            <p:cNvPr id="4" name="Rectangle 6"/>
            <p:cNvSpPr>
              <a:spLocks noChangeArrowheads="1"/>
            </p:cNvSpPr>
            <p:nvPr/>
          </p:nvSpPr>
          <p:spPr bwMode="auto">
            <a:xfrm>
              <a:off x="1" y="4011"/>
              <a:ext cx="5759" cy="309"/>
            </a:xfrm>
            <a:prstGeom prst="rect">
              <a:avLst/>
            </a:prstGeom>
            <a:solidFill>
              <a:schemeClr val="accent2"/>
            </a:solidFill>
            <a:ln>
              <a:noFill/>
            </a:ln>
            <a:extLst/>
          </p:spPr>
          <p:txBody>
            <a:bodyPr/>
            <a:lstStyle/>
            <a:p>
              <a:pPr defTabSz="457200">
                <a:defRPr/>
              </a:pPr>
              <a:endParaRPr lang="en-AU">
                <a:solidFill>
                  <a:srgbClr val="000000"/>
                </a:solidFill>
              </a:endParaRPr>
            </a:p>
          </p:txBody>
        </p:sp>
        <p:sp>
          <p:nvSpPr>
            <p:cNvPr id="6" name="Rectangle 7"/>
            <p:cNvSpPr>
              <a:spLocks noChangeArrowheads="1"/>
            </p:cNvSpPr>
            <p:nvPr/>
          </p:nvSpPr>
          <p:spPr bwMode="auto">
            <a:xfrm>
              <a:off x="1" y="4011"/>
              <a:ext cx="5759" cy="309"/>
            </a:xfrm>
            <a:prstGeom prst="rect">
              <a:avLst/>
            </a:prstGeom>
            <a:noFill/>
            <a:ln>
              <a:noFill/>
            </a:ln>
            <a:extLst/>
          </p:spPr>
          <p:txBody>
            <a:bodyPr/>
            <a:lstStyle/>
            <a:p>
              <a:pPr defTabSz="457200">
                <a:defRPr/>
              </a:pPr>
              <a:endParaRPr lang="en-AU">
                <a:solidFill>
                  <a:srgbClr val="000000"/>
                </a:solidFill>
              </a:endParaRPr>
            </a:p>
          </p:txBody>
        </p:sp>
        <p:sp>
          <p:nvSpPr>
            <p:cNvPr id="7" name="Freeform 8"/>
            <p:cNvSpPr>
              <a:spLocks noEditPoints="1"/>
            </p:cNvSpPr>
            <p:nvPr/>
          </p:nvSpPr>
          <p:spPr bwMode="auto">
            <a:xfrm>
              <a:off x="1" y="3821"/>
              <a:ext cx="5759" cy="435"/>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defTabSz="457200">
                <a:defRPr/>
              </a:pPr>
              <a:endParaRPr lang="en-AU">
                <a:solidFill>
                  <a:srgbClr val="000000"/>
                </a:solidFill>
              </a:endParaRPr>
            </a:p>
          </p:txBody>
        </p:sp>
        <p:sp>
          <p:nvSpPr>
            <p:cNvPr id="8" name="Freeform 9"/>
            <p:cNvSpPr>
              <a:spLocks noEditPoints="1"/>
            </p:cNvSpPr>
            <p:nvPr/>
          </p:nvSpPr>
          <p:spPr bwMode="auto">
            <a:xfrm>
              <a:off x="1" y="4011"/>
              <a:ext cx="5759" cy="245"/>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defTabSz="457200">
                <a:defRPr/>
              </a:pPr>
              <a:endParaRPr lang="en-AU">
                <a:solidFill>
                  <a:srgbClr val="000000"/>
                </a:solidFill>
              </a:endParaRPr>
            </a:p>
          </p:txBody>
        </p:sp>
        <p:sp>
          <p:nvSpPr>
            <p:cNvPr id="9" name="Freeform 10"/>
            <p:cNvSpPr>
              <a:spLocks/>
            </p:cNvSpPr>
            <p:nvPr/>
          </p:nvSpPr>
          <p:spPr bwMode="auto">
            <a:xfrm>
              <a:off x="1" y="3849"/>
              <a:ext cx="4971" cy="188"/>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defTabSz="457200">
                <a:defRPr/>
              </a:pPr>
              <a:endParaRPr lang="en-AU">
                <a:solidFill>
                  <a:srgbClr val="000000"/>
                </a:solidFill>
              </a:endParaRPr>
            </a:p>
          </p:txBody>
        </p:sp>
        <p:sp>
          <p:nvSpPr>
            <p:cNvPr id="10" name="Freeform 11"/>
            <p:cNvSpPr>
              <a:spLocks/>
            </p:cNvSpPr>
            <p:nvPr/>
          </p:nvSpPr>
          <p:spPr bwMode="auto">
            <a:xfrm>
              <a:off x="4972" y="3849"/>
              <a:ext cx="788" cy="379"/>
            </a:xfrm>
            <a:custGeom>
              <a:avLst/>
              <a:gdLst>
                <a:gd name="T0" fmla="*/ 1050925 w 394"/>
                <a:gd name="T1" fmla="*/ 0 h 189"/>
                <a:gd name="T2" fmla="*/ 0 w 394"/>
                <a:gd name="T3" fmla="*/ 257855 h 189"/>
                <a:gd name="T4" fmla="*/ 1038225 w 394"/>
                <a:gd name="T5" fmla="*/ 601662 h 189"/>
                <a:gd name="T6" fmla="*/ 1250950 w 394"/>
                <a:gd name="T7" fmla="*/ 601662 h 189"/>
                <a:gd name="T8" fmla="*/ 1250950 w 394"/>
                <a:gd name="T9" fmla="*/ 0 h 189"/>
                <a:gd name="T10" fmla="*/ 1050925 w 394"/>
                <a:gd name="T11" fmla="*/ 0 h 189"/>
                <a:gd name="T12" fmla="*/ 0 60000 65536"/>
                <a:gd name="T13" fmla="*/ 0 60000 65536"/>
                <a:gd name="T14" fmla="*/ 0 60000 65536"/>
                <a:gd name="T15" fmla="*/ 0 60000 65536"/>
                <a:gd name="T16" fmla="*/ 0 60000 65536"/>
                <a:gd name="T17" fmla="*/ 0 60000 65536"/>
                <a:gd name="T18" fmla="*/ 0 w 394"/>
                <a:gd name="T19" fmla="*/ 0 h 189"/>
                <a:gd name="T20" fmla="*/ 394 w 394"/>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endParaRPr lang="en-AU">
                <a:solidFill>
                  <a:srgbClr val="000000"/>
                </a:solidFill>
              </a:endParaRPr>
            </a:p>
          </p:txBody>
        </p:sp>
        <p:sp>
          <p:nvSpPr>
            <p:cNvPr id="1105" name="AutoShape 81"/>
            <p:cNvSpPr>
              <a:spLocks noChangeAspect="1" noChangeArrowheads="1" noTextEdit="1"/>
            </p:cNvSpPr>
            <p:nvPr/>
          </p:nvSpPr>
          <p:spPr bwMode="auto">
            <a:xfrm>
              <a:off x="-6" y="3812"/>
              <a:ext cx="5776" cy="535"/>
            </a:xfrm>
            <a:prstGeom prst="rect">
              <a:avLst/>
            </a:prstGeom>
            <a:noFill/>
            <a:ln w="9525">
              <a:noFill/>
              <a:miter lim="800000"/>
              <a:headEnd/>
              <a:tailEnd/>
            </a:ln>
          </p:spPr>
          <p:txBody>
            <a:bodyPr/>
            <a:lstStyle/>
            <a:p>
              <a:pPr defTabSz="457200">
                <a:defRPr/>
              </a:pPr>
              <a:endParaRPr lang="en-US">
                <a:solidFill>
                  <a:srgbClr val="000000"/>
                </a:solidFill>
              </a:endParaRPr>
            </a:p>
          </p:txBody>
        </p:sp>
        <p:sp>
          <p:nvSpPr>
            <p:cNvPr id="1108" name="Rectangle 84"/>
            <p:cNvSpPr>
              <a:spLocks noChangeArrowheads="1"/>
            </p:cNvSpPr>
            <p:nvPr/>
          </p:nvSpPr>
          <p:spPr bwMode="auto">
            <a:xfrm>
              <a:off x="-6" y="4004"/>
              <a:ext cx="5775" cy="343"/>
            </a:xfrm>
            <a:prstGeom prst="rect">
              <a:avLst/>
            </a:prstGeom>
            <a:noFill/>
            <a:ln w="9525">
              <a:noFill/>
              <a:miter lim="800000"/>
              <a:headEnd/>
              <a:tailEnd/>
            </a:ln>
          </p:spPr>
          <p:txBody>
            <a:bodyPr/>
            <a:lstStyle/>
            <a:p>
              <a:pPr defTabSz="457200">
                <a:defRPr/>
              </a:pPr>
              <a:endParaRPr lang="en-US">
                <a:solidFill>
                  <a:srgbClr val="000000"/>
                </a:solidFill>
              </a:endParaRPr>
            </a:p>
          </p:txBody>
        </p:sp>
        <p:pic>
          <p:nvPicPr>
            <p:cNvPr id="81951" name="Picture 78"/>
            <p:cNvPicPr>
              <a:picLocks noChangeAspect="1" noChangeArrowheads="1"/>
            </p:cNvPicPr>
            <p:nvPr/>
          </p:nvPicPr>
          <p:blipFill>
            <a:blip r:embed="rId13" cstate="print"/>
            <a:srcRect/>
            <a:stretch>
              <a:fillRect/>
            </a:stretch>
          </p:blipFill>
          <p:spPr bwMode="auto">
            <a:xfrm>
              <a:off x="5329" y="3900"/>
              <a:ext cx="286" cy="286"/>
            </a:xfrm>
            <a:prstGeom prst="rect">
              <a:avLst/>
            </a:prstGeom>
            <a:noFill/>
            <a:ln w="9525">
              <a:noFill/>
              <a:miter lim="800000"/>
              <a:headEnd/>
              <a:tailEnd/>
            </a:ln>
          </p:spPr>
        </p:pic>
        <p:sp>
          <p:nvSpPr>
            <p:cNvPr id="1070" name="Rectangle 46"/>
            <p:cNvSpPr>
              <a:spLocks noChangeArrowheads="1"/>
            </p:cNvSpPr>
            <p:nvPr/>
          </p:nvSpPr>
          <p:spPr bwMode="auto">
            <a:xfrm>
              <a:off x="-45" y="4010"/>
              <a:ext cx="5869" cy="343"/>
            </a:xfrm>
            <a:prstGeom prst="rect">
              <a:avLst/>
            </a:prstGeom>
            <a:noFill/>
            <a:ln w="9525">
              <a:noFill/>
              <a:miter lim="800000"/>
              <a:headEnd/>
              <a:tailEnd/>
            </a:ln>
          </p:spPr>
          <p:txBody>
            <a:bodyPr/>
            <a:lstStyle/>
            <a:p>
              <a:pPr defTabSz="457200">
                <a:defRPr/>
              </a:pPr>
              <a:endParaRPr lang="en-US">
                <a:solidFill>
                  <a:srgbClr val="000000"/>
                </a:solidFill>
              </a:endParaRPr>
            </a:p>
          </p:txBody>
        </p:sp>
      </p:grpSp>
      <p:sp>
        <p:nvSpPr>
          <p:cNvPr id="81933" name="Title Placeholder 1"/>
          <p:cNvSpPr>
            <a:spLocks noGrp="1"/>
          </p:cNvSpPr>
          <p:nvPr>
            <p:ph type="title"/>
          </p:nvPr>
        </p:nvSpPr>
        <p:spPr bwMode="auto">
          <a:xfrm>
            <a:off x="358775" y="274638"/>
            <a:ext cx="8461375" cy="85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title style</a:t>
            </a:r>
          </a:p>
        </p:txBody>
      </p:sp>
      <p:sp>
        <p:nvSpPr>
          <p:cNvPr id="81934" name="Text Placeholder 2"/>
          <p:cNvSpPr>
            <a:spLocks noGrp="1"/>
          </p:cNvSpPr>
          <p:nvPr>
            <p:ph type="body" idx="1"/>
          </p:nvPr>
        </p:nvSpPr>
        <p:spPr bwMode="auto">
          <a:xfrm>
            <a:off x="358775" y="1268413"/>
            <a:ext cx="8461375" cy="457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677863" y="6503988"/>
            <a:ext cx="6083300" cy="123825"/>
          </a:xfrm>
          <a:prstGeom prst="rect">
            <a:avLst/>
          </a:prstGeom>
        </p:spPr>
        <p:txBody>
          <a:bodyPr vert="horz" wrap="square" lIns="0" tIns="0" rIns="0" bIns="0" numCol="1" anchor="ctr" anchorCtr="0" compatLnSpc="1">
            <a:prstTxWarp prst="textNoShape">
              <a:avLst/>
            </a:prstTxWarp>
          </a:bodyPr>
          <a:lstStyle>
            <a:lvl1pPr>
              <a:defRPr sz="900">
                <a:solidFill>
                  <a:srgbClr val="FFFFFF"/>
                </a:solidFill>
                <a:latin typeface="+mn-lt"/>
              </a:defRPr>
            </a:lvl1pPr>
          </a:lstStyle>
          <a:p>
            <a:r>
              <a:rPr lang="en-AU" smtClean="0"/>
              <a:t>OGC - SWE DWG - 2015-09-16</a:t>
            </a:r>
            <a:endParaRPr lang="en-AU"/>
          </a:p>
        </p:txBody>
      </p:sp>
      <p:sp>
        <p:nvSpPr>
          <p:cNvPr id="18" name="Slide Number Placeholder 17"/>
          <p:cNvSpPr>
            <a:spLocks noGrp="1"/>
          </p:cNvSpPr>
          <p:nvPr>
            <p:ph type="sldNum" sz="quarter" idx="4"/>
          </p:nvPr>
        </p:nvSpPr>
        <p:spPr>
          <a:xfrm>
            <a:off x="330200" y="6503988"/>
            <a:ext cx="288925" cy="127000"/>
          </a:xfrm>
          <a:prstGeom prst="rect">
            <a:avLst/>
          </a:prstGeom>
        </p:spPr>
        <p:txBody>
          <a:bodyPr vert="horz" lIns="0" tIns="0" rIns="0" bIns="0" rtlCol="0" anchor="ctr"/>
          <a:lstStyle>
            <a:lvl1pPr algn="r" fontAlgn="auto">
              <a:spcBef>
                <a:spcPts val="0"/>
              </a:spcBef>
              <a:spcAft>
                <a:spcPts val="0"/>
              </a:spcAft>
              <a:defRPr sz="900" smtClean="0">
                <a:solidFill>
                  <a:schemeClr val="bg1"/>
                </a:solidFill>
                <a:latin typeface="+mn-lt"/>
              </a:defRPr>
            </a:lvl1pPr>
          </a:lstStyle>
          <a:p>
            <a:pPr>
              <a:defRPr/>
            </a:pPr>
            <a:fld id="{006F2D36-124F-4F48-9E4C-98EE088E01D6}" type="slidenum">
              <a:rPr lang="en-AU">
                <a:solidFill>
                  <a:srgbClr val="FFFFFF"/>
                </a:solidFill>
              </a:rPr>
              <a:pPr>
                <a:defRPr/>
              </a:pPr>
              <a:t>‹#›</a:t>
            </a:fld>
            <a:r>
              <a:rPr lang="en-AU" dirty="0">
                <a:solidFill>
                  <a:srgbClr val="FFFFFF"/>
                </a:solidFill>
              </a:rPr>
              <a:t>  |</a:t>
            </a:r>
          </a:p>
        </p:txBody>
      </p:sp>
      <p:sp>
        <p:nvSpPr>
          <p:cNvPr id="36" name="AutoShape 4"/>
          <p:cNvSpPr>
            <a:spLocks noChangeAspect="1" noChangeArrowheads="1" noTextEdit="1"/>
          </p:cNvSpPr>
          <p:nvPr/>
        </p:nvSpPr>
        <p:spPr bwMode="auto">
          <a:xfrm>
            <a:off x="3175" y="3325813"/>
            <a:ext cx="9161463" cy="80168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38" name="Rectangle 7"/>
          <p:cNvSpPr>
            <a:spLocks noChangeArrowheads="1"/>
          </p:cNvSpPr>
          <p:nvPr/>
        </p:nvSpPr>
        <p:spPr bwMode="auto">
          <a:xfrm>
            <a:off x="12700" y="3636963"/>
            <a:ext cx="9142413" cy="490537"/>
          </a:xfrm>
          <a:prstGeom prst="rect">
            <a:avLst/>
          </a:prstGeom>
          <a:noFill/>
          <a:ln>
            <a:noFill/>
          </a:ln>
          <a:extLst/>
        </p:spPr>
        <p:txBody>
          <a:bodyPr/>
          <a:lstStyle/>
          <a:p>
            <a:pPr fontAlgn="auto">
              <a:spcBef>
                <a:spcPts val="0"/>
              </a:spcBef>
              <a:spcAft>
                <a:spcPts val="0"/>
              </a:spcAft>
              <a:defRPr/>
            </a:pPr>
            <a:endParaRPr lang="en-AU">
              <a:solidFill>
                <a:srgbClr val="000000"/>
              </a:solidFill>
              <a:latin typeface="Calibri"/>
            </a:endParaRPr>
          </a:p>
        </p:txBody>
      </p:sp>
      <p:sp>
        <p:nvSpPr>
          <p:cNvPr id="43" name="AutoShape 81"/>
          <p:cNvSpPr>
            <a:spLocks noChangeAspect="1" noChangeArrowheads="1" noTextEdit="1"/>
          </p:cNvSpPr>
          <p:nvPr/>
        </p:nvSpPr>
        <p:spPr bwMode="auto">
          <a:xfrm>
            <a:off x="1588" y="3321050"/>
            <a:ext cx="9169400" cy="8493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sp>
        <p:nvSpPr>
          <p:cNvPr id="44" name="Rectangle 84"/>
          <p:cNvSpPr>
            <a:spLocks noChangeArrowheads="1"/>
          </p:cNvSpPr>
          <p:nvPr/>
        </p:nvSpPr>
        <p:spPr bwMode="auto">
          <a:xfrm>
            <a:off x="1588" y="3625850"/>
            <a:ext cx="9167812" cy="544513"/>
          </a:xfrm>
          <a:prstGeom prst="rect">
            <a:avLst/>
          </a:prstGeom>
          <a:noFill/>
          <a:ln w="9525">
            <a:noFill/>
            <a:miter lim="800000"/>
            <a:headEnd/>
            <a:tailEnd/>
          </a:ln>
        </p:spPr>
        <p:txBody>
          <a:bodyPr/>
          <a:lstStyle/>
          <a:p>
            <a:pPr fontAlgn="auto">
              <a:spcBef>
                <a:spcPts val="0"/>
              </a:spcBef>
              <a:spcAft>
                <a:spcPts val="0"/>
              </a:spcAft>
              <a:defRPr/>
            </a:pPr>
            <a:endParaRPr lang="en-US">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fade/>
  </p:transition>
  <p:timing>
    <p:tnLst>
      <p:par>
        <p:cTn xmlns:p14="http://schemas.microsoft.com/office/powerpoint/2010/main" id="1" dur="indefinite" restart="never" nodeType="tmRoot"/>
      </p:par>
    </p:tnLst>
  </p:timing>
  <p:hf sldNum="0" hdr="0" dt="0"/>
  <p:txStyles>
    <p:titleStyle>
      <a:lvl1pPr algn="l" rtl="0" fontAlgn="base">
        <a:spcBef>
          <a:spcPct val="0"/>
        </a:spcBef>
        <a:spcAft>
          <a:spcPct val="0"/>
        </a:spcAft>
        <a:defRPr sz="3600" b="1">
          <a:solidFill>
            <a:schemeClr val="accent2"/>
          </a:solidFill>
          <a:latin typeface="+mj-lt"/>
          <a:ea typeface="+mj-ea"/>
          <a:cs typeface="+mj-cs"/>
        </a:defRPr>
      </a:lvl1pPr>
      <a:lvl2pPr algn="l" rtl="0" fontAlgn="base">
        <a:spcBef>
          <a:spcPct val="0"/>
        </a:spcBef>
        <a:spcAft>
          <a:spcPct val="0"/>
        </a:spcAft>
        <a:defRPr sz="3600" b="1">
          <a:solidFill>
            <a:schemeClr val="accent2"/>
          </a:solidFill>
          <a:latin typeface="Calibri" pitchFamily="34" charset="0"/>
        </a:defRPr>
      </a:lvl2pPr>
      <a:lvl3pPr algn="l" rtl="0" fontAlgn="base">
        <a:spcBef>
          <a:spcPct val="0"/>
        </a:spcBef>
        <a:spcAft>
          <a:spcPct val="0"/>
        </a:spcAft>
        <a:defRPr sz="3600" b="1">
          <a:solidFill>
            <a:schemeClr val="accent2"/>
          </a:solidFill>
          <a:latin typeface="Calibri" pitchFamily="34" charset="0"/>
        </a:defRPr>
      </a:lvl3pPr>
      <a:lvl4pPr algn="l" rtl="0" fontAlgn="base">
        <a:spcBef>
          <a:spcPct val="0"/>
        </a:spcBef>
        <a:spcAft>
          <a:spcPct val="0"/>
        </a:spcAft>
        <a:defRPr sz="3600" b="1">
          <a:solidFill>
            <a:schemeClr val="accent2"/>
          </a:solidFill>
          <a:latin typeface="Calibri" pitchFamily="34" charset="0"/>
        </a:defRPr>
      </a:lvl4pPr>
      <a:lvl5pPr algn="l" rtl="0" fontAlgn="base">
        <a:spcBef>
          <a:spcPct val="0"/>
        </a:spcBef>
        <a:spcAft>
          <a:spcPct val="0"/>
        </a:spcAft>
        <a:defRPr sz="3600" b="1">
          <a:solidFill>
            <a:schemeClr val="accent2"/>
          </a:solidFill>
          <a:latin typeface="Calibri" pitchFamily="34" charset="0"/>
        </a:defRPr>
      </a:lvl5pPr>
      <a:lvl6pPr marL="457200" algn="l" rtl="0" fontAlgn="base">
        <a:spcBef>
          <a:spcPct val="0"/>
        </a:spcBef>
        <a:spcAft>
          <a:spcPct val="0"/>
        </a:spcAft>
        <a:defRPr sz="3600" b="1">
          <a:solidFill>
            <a:schemeClr val="accent2"/>
          </a:solidFill>
          <a:latin typeface="Calibri" pitchFamily="34" charset="0"/>
        </a:defRPr>
      </a:lvl6pPr>
      <a:lvl7pPr marL="914400" algn="l" rtl="0" fontAlgn="base">
        <a:spcBef>
          <a:spcPct val="0"/>
        </a:spcBef>
        <a:spcAft>
          <a:spcPct val="0"/>
        </a:spcAft>
        <a:defRPr sz="3600" b="1">
          <a:solidFill>
            <a:schemeClr val="accent2"/>
          </a:solidFill>
          <a:latin typeface="Calibri" pitchFamily="34" charset="0"/>
        </a:defRPr>
      </a:lvl7pPr>
      <a:lvl8pPr marL="1371600" algn="l" rtl="0" fontAlgn="base">
        <a:spcBef>
          <a:spcPct val="0"/>
        </a:spcBef>
        <a:spcAft>
          <a:spcPct val="0"/>
        </a:spcAft>
        <a:defRPr sz="3600" b="1">
          <a:solidFill>
            <a:schemeClr val="accent2"/>
          </a:solidFill>
          <a:latin typeface="Calibri" pitchFamily="34" charset="0"/>
        </a:defRPr>
      </a:lvl8pPr>
      <a:lvl9pPr marL="1828800" algn="l" rtl="0" fontAlgn="base">
        <a:spcBef>
          <a:spcPct val="0"/>
        </a:spcBef>
        <a:spcAft>
          <a:spcPct val="0"/>
        </a:spcAft>
        <a:defRPr sz="3600" b="1">
          <a:solidFill>
            <a:schemeClr val="accent2"/>
          </a:solidFill>
          <a:latin typeface="Calibri" pitchFamily="34" charset="0"/>
        </a:defRPr>
      </a:lvl9pPr>
    </p:titleStyle>
    <p:bodyStyle>
      <a:lvl1pPr marL="215900" indent="-215900" algn="l" rtl="0" fontAlgn="base">
        <a:lnSpc>
          <a:spcPct val="90000"/>
        </a:lnSpc>
        <a:spcBef>
          <a:spcPts val="600"/>
        </a:spcBef>
        <a:spcAft>
          <a:spcPct val="0"/>
        </a:spcAft>
        <a:buFont typeface="Arial" charset="0"/>
        <a:buChar char="•"/>
        <a:defRPr sz="2400">
          <a:solidFill>
            <a:schemeClr val="tx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aterml2.csiro.au/om-json/" TargetMode="External"/><Relationship Id="rId4" Type="http://schemas.openxmlformats.org/officeDocument/2006/relationships/hyperlink" Target="http://github.com/peterataylor/om-json"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bray.org/ongoing/When/201x/2013/02/10/XML-at-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Grp="1"/>
          </p:cNvSpPr>
          <p:nvPr>
            <p:ph type="ctrTitle"/>
          </p:nvPr>
        </p:nvSpPr>
        <p:spPr/>
        <p:txBody>
          <a:bodyPr/>
          <a:lstStyle/>
          <a:p>
            <a:r>
              <a:rPr lang="en-AU" sz="3600" dirty="0" smtClean="0"/>
              <a:t>OM-JSON</a:t>
            </a:r>
            <a:endParaRPr lang="en-US" sz="3600" dirty="0"/>
          </a:p>
        </p:txBody>
      </p:sp>
      <p:sp>
        <p:nvSpPr>
          <p:cNvPr id="20486" name="Footer Placeholder 2"/>
          <p:cNvSpPr txBox="1">
            <a:spLocks/>
          </p:cNvSpPr>
          <p:nvPr/>
        </p:nvSpPr>
        <p:spPr bwMode="auto">
          <a:xfrm>
            <a:off x="360363" y="4700588"/>
            <a:ext cx="8042275" cy="250825"/>
          </a:xfrm>
          <a:prstGeom prst="rect">
            <a:avLst/>
          </a:prstGeom>
          <a:noFill/>
          <a:ln w="9525">
            <a:noFill/>
            <a:miter lim="800000"/>
            <a:headEnd/>
            <a:tailEnd/>
          </a:ln>
        </p:spPr>
        <p:txBody>
          <a:bodyPr lIns="0" tIns="0" rIns="0" bIns="0"/>
          <a:lstStyle/>
          <a:p>
            <a:r>
              <a:rPr lang="en-AU" sz="1600" b="1" dirty="0" smtClean="0">
                <a:solidFill>
                  <a:schemeClr val="bg1"/>
                </a:solidFill>
                <a:latin typeface="Calibri" pitchFamily="34" charset="0"/>
              </a:rPr>
              <a:t>Simon Cox  </a:t>
            </a:r>
            <a:r>
              <a:rPr lang="en-AU" sz="1600" dirty="0" smtClean="0">
                <a:solidFill>
                  <a:schemeClr val="bg1"/>
                </a:solidFill>
                <a:latin typeface="Calibri" pitchFamily="34" charset="0"/>
              </a:rPr>
              <a:t>|  Research Scientist  |  Environmental Information Infrastructures</a:t>
            </a:r>
            <a:endParaRPr lang="en-AU" sz="1600" dirty="0">
              <a:solidFill>
                <a:schemeClr val="bg1"/>
              </a:solidFill>
              <a:latin typeface="Calibri" pitchFamily="34" charset="0"/>
            </a:endParaRPr>
          </a:p>
        </p:txBody>
      </p:sp>
      <p:sp>
        <p:nvSpPr>
          <p:cNvPr id="20487" name="Footer Placeholder 2"/>
          <p:cNvSpPr txBox="1">
            <a:spLocks/>
          </p:cNvSpPr>
          <p:nvPr/>
        </p:nvSpPr>
        <p:spPr bwMode="auto">
          <a:xfrm>
            <a:off x="361950" y="5192811"/>
            <a:ext cx="8042275" cy="252413"/>
          </a:xfrm>
          <a:prstGeom prst="rect">
            <a:avLst/>
          </a:prstGeom>
          <a:noFill/>
          <a:ln w="9525">
            <a:noFill/>
            <a:miter lim="800000"/>
            <a:headEnd/>
            <a:tailEnd/>
          </a:ln>
        </p:spPr>
        <p:txBody>
          <a:bodyPr lIns="0" tIns="0" rIns="0" bIns="0"/>
          <a:lstStyle/>
          <a:p>
            <a:r>
              <a:rPr lang="en-AU" sz="1600" dirty="0" smtClean="0">
                <a:solidFill>
                  <a:schemeClr val="bg1"/>
                </a:solidFill>
                <a:latin typeface="Calibri" pitchFamily="34" charset="0"/>
              </a:rPr>
              <a:t>21</a:t>
            </a:r>
            <a:r>
              <a:rPr lang="en-AU" sz="1600" baseline="30000" dirty="0" smtClean="0">
                <a:solidFill>
                  <a:schemeClr val="bg1"/>
                </a:solidFill>
                <a:latin typeface="Calibri" pitchFamily="34" charset="0"/>
              </a:rPr>
              <a:t>st</a:t>
            </a:r>
            <a:r>
              <a:rPr lang="en-AU" sz="1600" dirty="0" smtClean="0">
                <a:solidFill>
                  <a:schemeClr val="bg1"/>
                </a:solidFill>
                <a:latin typeface="Calibri" pitchFamily="34" charset="0"/>
              </a:rPr>
              <a:t> September </a:t>
            </a:r>
            <a:r>
              <a:rPr lang="en-AU" sz="1600" dirty="0" smtClean="0">
                <a:solidFill>
                  <a:schemeClr val="bg1"/>
                </a:solidFill>
                <a:latin typeface="Calibri" pitchFamily="34" charset="0"/>
              </a:rPr>
              <a:t>2015</a:t>
            </a:r>
            <a:endParaRPr lang="en-AU" sz="1600" dirty="0">
              <a:solidFill>
                <a:schemeClr val="bg1"/>
              </a:solidFill>
              <a:latin typeface="Calibri" pitchFamily="34" charset="0"/>
            </a:endParaRPr>
          </a:p>
        </p:txBody>
      </p:sp>
      <p:sp>
        <p:nvSpPr>
          <p:cNvPr id="14" name="Text Placeholder 13"/>
          <p:cNvSpPr>
            <a:spLocks/>
          </p:cNvSpPr>
          <p:nvPr/>
        </p:nvSpPr>
        <p:spPr bwMode="auto">
          <a:xfrm>
            <a:off x="360363" y="5626100"/>
            <a:ext cx="4751387" cy="144463"/>
          </a:xfrm>
          <a:prstGeom prst="rect">
            <a:avLst/>
          </a:prstGeom>
          <a:noFill/>
          <a:ln w="9525">
            <a:noFill/>
            <a:miter lim="800000"/>
            <a:headEnd/>
            <a:tailEnd/>
          </a:ln>
        </p:spPr>
        <p:txBody>
          <a:bodyPr lIns="0" tIns="0" rIns="0" bIns="0" anchor="ctr"/>
          <a:lstStyle/>
          <a:p>
            <a:pPr marL="216000" indent="-216000" fontAlgn="auto">
              <a:lnSpc>
                <a:spcPct val="90000"/>
              </a:lnSpc>
              <a:spcBef>
                <a:spcPts val="600"/>
              </a:spcBef>
              <a:spcAft>
                <a:spcPts val="0"/>
              </a:spcAft>
              <a:defRPr/>
            </a:pPr>
            <a:r>
              <a:rPr lang="en-AU" sz="1200" b="1" cap="all" dirty="0" smtClean="0">
                <a:solidFill>
                  <a:schemeClr val="bg1"/>
                </a:solidFill>
                <a:latin typeface="+mn-lt"/>
              </a:rPr>
              <a:t>Land and water, Data61</a:t>
            </a:r>
            <a:endParaRPr lang="en-AU" sz="1200" b="1" cap="all" dirty="0">
              <a:solidFill>
                <a:schemeClr val="bg1"/>
              </a:solidFill>
              <a:latin typeface="+mn-lt"/>
            </a:endParaRPr>
          </a:p>
        </p:txBody>
      </p:sp>
      <p:sp>
        <p:nvSpPr>
          <p:cNvPr id="2" name="Subtitle 1"/>
          <p:cNvSpPr>
            <a:spLocks noGrp="1"/>
          </p:cNvSpPr>
          <p:nvPr>
            <p:ph type="subTitle" idx="1"/>
          </p:nvPr>
        </p:nvSpPr>
        <p:spPr/>
        <p:txBody>
          <a:bodyPr/>
          <a:lstStyle/>
          <a:p>
            <a:r>
              <a:rPr lang="en-AU" sz="2400" dirty="0"/>
              <a:t>a JSON implementation of O&amp;M</a:t>
            </a:r>
            <a:endParaRPr lang="en-AU"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73" b="55206"/>
          <a:stretch/>
        </p:blipFill>
        <p:spPr>
          <a:xfrm>
            <a:off x="-18280" y="-27384"/>
            <a:ext cx="9162280" cy="3528392"/>
          </a:xfrm>
          <a:prstGeom prst="rect">
            <a:avLst/>
          </a:prstGeom>
        </p:spPr>
      </p:pic>
      <p:sp>
        <p:nvSpPr>
          <p:cNvPr id="9" name="Footer Placeholder 2"/>
          <p:cNvSpPr txBox="1">
            <a:spLocks/>
          </p:cNvSpPr>
          <p:nvPr/>
        </p:nvSpPr>
        <p:spPr bwMode="auto">
          <a:xfrm>
            <a:off x="346149" y="4941168"/>
            <a:ext cx="8042275" cy="250825"/>
          </a:xfrm>
          <a:prstGeom prst="rect">
            <a:avLst/>
          </a:prstGeom>
          <a:noFill/>
          <a:ln w="9525">
            <a:noFill/>
            <a:miter lim="800000"/>
            <a:headEnd/>
            <a:tailEnd/>
          </a:ln>
        </p:spPr>
        <p:txBody>
          <a:bodyPr lIns="0" tIns="0" rIns="0" bIns="0"/>
          <a:lstStyle/>
          <a:p>
            <a:r>
              <a:rPr lang="en-AU" sz="1600" b="1" dirty="0" smtClean="0">
                <a:solidFill>
                  <a:schemeClr val="bg1"/>
                </a:solidFill>
                <a:latin typeface="Calibri" pitchFamily="34" charset="0"/>
              </a:rPr>
              <a:t>Peter Taylor </a:t>
            </a:r>
            <a:r>
              <a:rPr lang="en-AU" sz="1600" dirty="0" smtClean="0">
                <a:solidFill>
                  <a:schemeClr val="bg1"/>
                </a:solidFill>
                <a:latin typeface="Calibri" pitchFamily="34" charset="0"/>
              </a:rPr>
              <a:t>|  Engineer |  Autonomous Systems</a:t>
            </a:r>
            <a:endParaRPr lang="en-AU" sz="1600" dirty="0">
              <a:solidFill>
                <a:schemeClr val="bg1"/>
              </a:solidFill>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134"/>
            <a:ext cx="8136904" cy="3600986"/>
          </a:xfrm>
          <a:prstGeom prst="rect">
            <a:avLst/>
          </a:prstGeom>
        </p:spPr>
        <p:txBody>
          <a:bodyPr wrap="square">
            <a:spAutoFit/>
          </a:bodyPr>
          <a:lstStyle/>
          <a:p>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"id"</a:t>
            </a:r>
            <a:r>
              <a:rPr lang="en-AU" sz="1200" dirty="0">
                <a:solidFill>
                  <a:srgbClr val="640032"/>
                </a:solidFill>
              </a:rPr>
              <a:t>:</a:t>
            </a:r>
            <a:r>
              <a:rPr lang="en-AU" sz="1200" dirty="0">
                <a:solidFill>
                  <a:srgbClr val="000000"/>
                </a:solidFill>
              </a:rPr>
              <a:t> </a:t>
            </a:r>
            <a:r>
              <a:rPr lang="en-AU" sz="1200" dirty="0">
                <a:solidFill>
                  <a:srgbClr val="0000FF"/>
                </a:solidFill>
              </a:rPr>
              <a:t>"observation collection a34"</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phenomenonTime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"instant"</a:t>
            </a:r>
            <a:r>
              <a:rPr lang="en-AU" sz="1200" dirty="0">
                <a:solidFill>
                  <a:srgbClr val="640032"/>
                </a:solidFill>
              </a:rPr>
              <a:t>:</a:t>
            </a:r>
            <a:r>
              <a:rPr lang="en-AU" sz="1200" dirty="0">
                <a:solidFill>
                  <a:srgbClr val="0000FF"/>
                </a:solidFill>
              </a:rPr>
              <a:t>"2015-05-11"</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featureOfInterest</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://example.org/sighting345"</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"member"</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"http://example.org/o23"</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"id"</a:t>
            </a:r>
            <a:r>
              <a:rPr lang="en-AU" sz="1200" dirty="0">
                <a:solidFill>
                  <a:srgbClr val="640032"/>
                </a:solidFill>
              </a:rPr>
              <a:t>:</a:t>
            </a:r>
            <a:r>
              <a:rPr lang="en-AU" sz="1200" dirty="0">
                <a:solidFill>
                  <a:srgbClr val="0000FF"/>
                </a:solidFill>
              </a:rPr>
              <a:t>"o96"</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a:t>
            </a:r>
            <a:r>
              <a:rPr lang="en-AU" sz="1200" dirty="0" err="1">
                <a:solidFill>
                  <a:srgbClr val="0000FF"/>
                </a:solidFill>
              </a:rPr>
              <a:t>CategoryObservation</a:t>
            </a:r>
            <a:r>
              <a:rPr lang="en-AU" sz="1200" dirty="0">
                <a:solidFill>
                  <a:srgbClr val="0000FF"/>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"observedProperty"</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"http://environment.data.gov.au/</a:t>
            </a:r>
            <a:r>
              <a:rPr lang="en-AU" sz="1200" dirty="0" err="1">
                <a:solidFill>
                  <a:srgbClr val="0000FF"/>
                </a:solidFill>
              </a:rPr>
              <a:t>def</a:t>
            </a:r>
            <a:r>
              <a:rPr lang="en-AU" sz="1200" dirty="0">
                <a:solidFill>
                  <a:srgbClr val="0000FF"/>
                </a:solidFill>
              </a:rPr>
              <a:t>/property/taxon"</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"procedure"</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://www.opengis.net/def/waterml/2.0/processType/Manual"</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resultTime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"2015-05-12T09:00:00+10:00"</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"result"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"term"</a:t>
            </a:r>
            <a:r>
              <a:rPr lang="en-AU" sz="1200" dirty="0">
                <a:solidFill>
                  <a:srgbClr val="640032"/>
                </a:solidFill>
              </a:rPr>
              <a:t>:</a:t>
            </a:r>
            <a:r>
              <a:rPr lang="en-AU" sz="1200" dirty="0">
                <a:solidFill>
                  <a:srgbClr val="000000"/>
                </a:solidFill>
              </a:rPr>
              <a:t> </a:t>
            </a:r>
            <a:r>
              <a:rPr lang="en-AU" sz="1200" dirty="0">
                <a:solidFill>
                  <a:srgbClr val="0000FF"/>
                </a:solidFill>
              </a:rPr>
              <a:t>"</a:t>
            </a:r>
            <a:r>
              <a:rPr lang="en-AU" sz="1200" dirty="0" err="1">
                <a:solidFill>
                  <a:srgbClr val="0000FF"/>
                </a:solidFill>
              </a:rPr>
              <a:t>johnstons</a:t>
            </a:r>
            <a:r>
              <a:rPr lang="en-AU" sz="1200" dirty="0">
                <a:solidFill>
                  <a:srgbClr val="0000FF"/>
                </a:solidFill>
              </a:rPr>
              <a:t>-crocodile"</a:t>
            </a:r>
            <a:r>
              <a:rPr lang="en-AU" sz="1200" dirty="0">
                <a:solidFill>
                  <a:srgbClr val="000000"/>
                </a:solidFill>
              </a:rPr>
              <a:t> </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"vocabulary"</a:t>
            </a:r>
            <a:r>
              <a:rPr lang="en-AU" sz="1200" dirty="0">
                <a:solidFill>
                  <a:srgbClr val="640032"/>
                </a:solidFill>
              </a:rPr>
              <a:t>:</a:t>
            </a:r>
            <a:r>
              <a:rPr lang="en-AU" sz="1200" dirty="0">
                <a:solidFill>
                  <a:srgbClr val="000000"/>
                </a:solidFill>
              </a:rPr>
              <a:t> </a:t>
            </a:r>
            <a:r>
              <a:rPr lang="en-AU" sz="1200" dirty="0">
                <a:solidFill>
                  <a:srgbClr val="0000FF"/>
                </a:solidFill>
              </a:rPr>
              <a:t>"http://environment.data.gov.au/</a:t>
            </a:r>
            <a:r>
              <a:rPr lang="en-AU" sz="1200" dirty="0" err="1">
                <a:solidFill>
                  <a:srgbClr val="0000FF"/>
                </a:solidFill>
              </a:rPr>
              <a:t>def</a:t>
            </a:r>
            <a:r>
              <a:rPr lang="en-AU" sz="1200" dirty="0">
                <a:solidFill>
                  <a:srgbClr val="0000FF"/>
                </a:solidFill>
              </a:rPr>
              <a:t>/object/"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960000"/>
                </a:solidFill>
              </a:rPr>
              <a:t>}</a:t>
            </a:r>
            <a:endParaRPr lang="en-AU" sz="1200" dirty="0"/>
          </a:p>
        </p:txBody>
      </p:sp>
      <p:sp>
        <p:nvSpPr>
          <p:cNvPr id="2" name="Title 1"/>
          <p:cNvSpPr>
            <a:spLocks noGrp="1"/>
          </p:cNvSpPr>
          <p:nvPr>
            <p:ph type="title"/>
          </p:nvPr>
        </p:nvSpPr>
        <p:spPr/>
        <p:txBody>
          <a:bodyPr/>
          <a:lstStyle/>
          <a:p>
            <a:r>
              <a:rPr lang="en-US" dirty="0" smtClean="0"/>
              <a:t>OM-JSON</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8" name="TextBox 7"/>
          <p:cNvSpPr txBox="1"/>
          <p:nvPr/>
        </p:nvSpPr>
        <p:spPr>
          <a:xfrm>
            <a:off x="4860032" y="4149080"/>
            <a:ext cx="4104456" cy="1631216"/>
          </a:xfrm>
          <a:prstGeom prst="rect">
            <a:avLst/>
          </a:prstGeom>
          <a:noFill/>
        </p:spPr>
        <p:txBody>
          <a:bodyPr wrap="square" rtlCol="0">
            <a:spAutoFit/>
          </a:bodyPr>
          <a:lstStyle/>
          <a:p>
            <a:r>
              <a:rPr lang="en-US" sz="2000" i="1" dirty="0" smtClean="0"/>
              <a:t>Observation collection</a:t>
            </a:r>
          </a:p>
          <a:p>
            <a:endParaRPr lang="en-US" sz="2000" i="1" dirty="0"/>
          </a:p>
          <a:p>
            <a:r>
              <a:rPr lang="en-US" sz="2000" i="1" dirty="0" smtClean="0"/>
              <a:t>Members </a:t>
            </a:r>
          </a:p>
          <a:p>
            <a:r>
              <a:rPr lang="en-US" sz="2000" i="1" dirty="0"/>
              <a:t> </a:t>
            </a:r>
            <a:r>
              <a:rPr lang="en-US" sz="2000" i="1" dirty="0" smtClean="0"/>
              <a:t>    - by-reference or in-line</a:t>
            </a:r>
            <a:endParaRPr lang="en-US" sz="2000" i="1" dirty="0"/>
          </a:p>
          <a:p>
            <a:r>
              <a:rPr lang="en-US" sz="2000" i="1" dirty="0" smtClean="0"/>
              <a:t>     - inherit common properties</a:t>
            </a:r>
          </a:p>
        </p:txBody>
      </p:sp>
      <p:sp>
        <p:nvSpPr>
          <p:cNvPr id="9" name="Oval 8"/>
          <p:cNvSpPr/>
          <p:nvPr/>
        </p:nvSpPr>
        <p:spPr>
          <a:xfrm>
            <a:off x="179512" y="1700808"/>
            <a:ext cx="3816424" cy="189431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331912" y="1310279"/>
            <a:ext cx="1791816" cy="24651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588566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JSON Schema for OM-JSON</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250" y="1268413"/>
            <a:ext cx="7029046" cy="4573587"/>
          </a:xfrm>
        </p:spPr>
      </p:pic>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6" name="Rectangle 5"/>
          <p:cNvSpPr/>
          <p:nvPr/>
        </p:nvSpPr>
        <p:spPr>
          <a:xfrm>
            <a:off x="1256039" y="1268413"/>
            <a:ext cx="4896544" cy="7924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6516216" y="1268413"/>
            <a:ext cx="2577834" cy="1015663"/>
          </a:xfrm>
          <a:prstGeom prst="rect">
            <a:avLst/>
          </a:prstGeom>
          <a:noFill/>
        </p:spPr>
        <p:txBody>
          <a:bodyPr wrap="square" rtlCol="0">
            <a:spAutoFit/>
          </a:bodyPr>
          <a:lstStyle/>
          <a:p>
            <a:r>
              <a:rPr lang="en-US" sz="2000" i="1" dirty="0" smtClean="0">
                <a:solidFill>
                  <a:srgbClr val="8A5200"/>
                </a:solidFill>
              </a:rPr>
              <a:t>Common types, for use in other OGC JSON encodings?</a:t>
            </a:r>
          </a:p>
        </p:txBody>
      </p:sp>
      <p:sp>
        <p:nvSpPr>
          <p:cNvPr id="8" name="Rectangle 7"/>
          <p:cNvSpPr/>
          <p:nvPr/>
        </p:nvSpPr>
        <p:spPr>
          <a:xfrm>
            <a:off x="205580" y="2492896"/>
            <a:ext cx="2062164" cy="158417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516216" y="2865130"/>
            <a:ext cx="2577834" cy="707886"/>
          </a:xfrm>
          <a:prstGeom prst="rect">
            <a:avLst/>
          </a:prstGeom>
          <a:noFill/>
        </p:spPr>
        <p:txBody>
          <a:bodyPr wrap="square" rtlCol="0">
            <a:spAutoFit/>
          </a:bodyPr>
          <a:lstStyle/>
          <a:p>
            <a:r>
              <a:rPr lang="en-US" sz="2000" i="1" dirty="0" smtClean="0">
                <a:solidFill>
                  <a:srgbClr val="7030A0"/>
                </a:solidFill>
              </a:rPr>
              <a:t>JSON-schema for </a:t>
            </a:r>
            <a:r>
              <a:rPr lang="en-US" sz="2000" i="1" dirty="0" err="1" smtClean="0">
                <a:solidFill>
                  <a:srgbClr val="7030A0"/>
                </a:solidFill>
              </a:rPr>
              <a:t>TimeseriesML</a:t>
            </a:r>
            <a:endParaRPr lang="en-US" sz="2000" i="1" dirty="0" smtClean="0">
              <a:solidFill>
                <a:srgbClr val="7030A0"/>
              </a:solidFill>
            </a:endParaRPr>
          </a:p>
        </p:txBody>
      </p:sp>
      <p:sp>
        <p:nvSpPr>
          <p:cNvPr id="10" name="Rectangle 9"/>
          <p:cNvSpPr/>
          <p:nvPr/>
        </p:nvSpPr>
        <p:spPr>
          <a:xfrm>
            <a:off x="1624000" y="5140288"/>
            <a:ext cx="4676192" cy="70171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6516216" y="5013176"/>
            <a:ext cx="2580892" cy="1015663"/>
          </a:xfrm>
          <a:prstGeom prst="rect">
            <a:avLst/>
          </a:prstGeom>
          <a:noFill/>
        </p:spPr>
        <p:txBody>
          <a:bodyPr wrap="square" rtlCol="0">
            <a:spAutoFit/>
          </a:bodyPr>
          <a:lstStyle/>
          <a:p>
            <a:r>
              <a:rPr lang="en-US" sz="2000" i="1" dirty="0" smtClean="0">
                <a:solidFill>
                  <a:schemeClr val="accent6">
                    <a:lumMod val="75000"/>
                  </a:schemeClr>
                </a:solidFill>
              </a:rPr>
              <a:t>Collection objects, carry common properties</a:t>
            </a:r>
          </a:p>
        </p:txBody>
      </p:sp>
      <p:sp>
        <p:nvSpPr>
          <p:cNvPr id="12" name="TextBox 11"/>
          <p:cNvSpPr txBox="1"/>
          <p:nvPr/>
        </p:nvSpPr>
        <p:spPr>
          <a:xfrm>
            <a:off x="6516216" y="128826"/>
            <a:ext cx="2577834" cy="707886"/>
          </a:xfrm>
          <a:prstGeom prst="rect">
            <a:avLst/>
          </a:prstGeom>
          <a:noFill/>
        </p:spPr>
        <p:txBody>
          <a:bodyPr wrap="square" rtlCol="0">
            <a:spAutoFit/>
          </a:bodyPr>
          <a:lstStyle/>
          <a:p>
            <a:r>
              <a:rPr lang="en-US" sz="2000" i="1" dirty="0" smtClean="0"/>
              <a:t>No external dependencies</a:t>
            </a:r>
          </a:p>
        </p:txBody>
      </p:sp>
    </p:spTree>
    <p:extLst>
      <p:ext uri="{BB962C8B-B14F-4D97-AF65-F5344CB8AC3E}">
        <p14:creationId xmlns:p14="http://schemas.microsoft.com/office/powerpoint/2010/main" val="129624585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8" grpId="0" animBg="1"/>
      <p:bldP spid="9" grpId="0" build="p"/>
      <p:bldP spid="10" grpId="0" animBg="1"/>
      <p:bldP spid="11" grpId="0" build="p"/>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7851"/>
          <a:stretch/>
        </p:blipFill>
        <p:spPr>
          <a:xfrm>
            <a:off x="107504" y="3068960"/>
            <a:ext cx="8892480" cy="2933440"/>
          </a:xfrm>
          <a:prstGeom prst="rect">
            <a:avLst/>
          </a:prstGeom>
        </p:spPr>
      </p:pic>
      <p:sp>
        <p:nvSpPr>
          <p:cNvPr id="2" name="Title 1"/>
          <p:cNvSpPr>
            <a:spLocks noGrp="1"/>
          </p:cNvSpPr>
          <p:nvPr>
            <p:ph type="title"/>
          </p:nvPr>
        </p:nvSpPr>
        <p:spPr/>
        <p:txBody>
          <a:bodyPr/>
          <a:lstStyle/>
          <a:p>
            <a:r>
              <a:rPr lang="en-US" dirty="0" smtClean="0"/>
              <a:t>JSON Schema and validator</a:t>
            </a:r>
            <a:endParaRPr lang="en-US" dirty="0"/>
          </a:p>
        </p:txBody>
      </p:sp>
      <p:sp>
        <p:nvSpPr>
          <p:cNvPr id="3" name="Content Placeholder 2"/>
          <p:cNvSpPr>
            <a:spLocks noGrp="1"/>
          </p:cNvSpPr>
          <p:nvPr>
            <p:ph idx="1"/>
          </p:nvPr>
        </p:nvSpPr>
        <p:spPr/>
        <p:txBody>
          <a:bodyPr/>
          <a:lstStyle/>
          <a:p>
            <a:r>
              <a:rPr lang="en-US" dirty="0" smtClean="0"/>
              <a:t>Adapted version of </a:t>
            </a:r>
            <a:r>
              <a:rPr lang="en-US" dirty="0"/>
              <a:t>JSON Schema Lint here: </a:t>
            </a:r>
            <a:r>
              <a:rPr lang="en-US" dirty="0">
                <a:hlinkClick r:id="rId3"/>
              </a:rPr>
              <a:t>http://waterml2.csiro.au/om-json</a:t>
            </a:r>
            <a:r>
              <a:rPr lang="en-US" dirty="0" smtClean="0">
                <a:hlinkClick r:id="rId3"/>
              </a:rPr>
              <a:t>/</a:t>
            </a:r>
            <a:r>
              <a:rPr lang="en-US" dirty="0"/>
              <a:t> </a:t>
            </a:r>
          </a:p>
          <a:p>
            <a:r>
              <a:rPr lang="en-US" dirty="0" smtClean="0"/>
              <a:t>JSON Schema available here: </a:t>
            </a:r>
            <a:br>
              <a:rPr lang="en-US" dirty="0" smtClean="0"/>
            </a:br>
            <a:r>
              <a:rPr lang="en-US" dirty="0" smtClean="0">
                <a:hlinkClick r:id="rId4"/>
              </a:rPr>
              <a:t>http://github.com</a:t>
            </a:r>
            <a:r>
              <a:rPr lang="en-US" dirty="0">
                <a:hlinkClick r:id="rId4"/>
              </a:rPr>
              <a:t>/peterataylor/om-</a:t>
            </a:r>
            <a:r>
              <a:rPr lang="en-US" dirty="0" smtClean="0">
                <a:hlinkClick r:id="rId4"/>
              </a:rPr>
              <a:t>json</a:t>
            </a:r>
            <a:r>
              <a:rPr lang="en-US" dirty="0"/>
              <a:t> </a:t>
            </a:r>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Tree>
    <p:extLst>
      <p:ext uri="{BB962C8B-B14F-4D97-AF65-F5344CB8AC3E}">
        <p14:creationId xmlns:p14="http://schemas.microsoft.com/office/powerpoint/2010/main" val="21883012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AU" dirty="0"/>
          </a:p>
        </p:txBody>
      </p:sp>
      <p:sp>
        <p:nvSpPr>
          <p:cNvPr id="3" name="Content Placeholder 2"/>
          <p:cNvSpPr>
            <a:spLocks noGrp="1"/>
          </p:cNvSpPr>
          <p:nvPr>
            <p:ph idx="1"/>
          </p:nvPr>
        </p:nvSpPr>
        <p:spPr/>
        <p:txBody>
          <a:bodyPr/>
          <a:lstStyle/>
          <a:p>
            <a:pPr marL="0" indent="0">
              <a:buNone/>
            </a:pPr>
            <a:r>
              <a:rPr lang="en-US" dirty="0" smtClean="0"/>
              <a:t>This encoding focuses on the information model</a:t>
            </a:r>
          </a:p>
          <a:p>
            <a:pPr marL="215900" lvl="1" indent="0">
              <a:buNone/>
            </a:pPr>
            <a:r>
              <a:rPr lang="en-US" dirty="0" smtClean="0"/>
              <a:t>How best to wrap these for use in API/Services? </a:t>
            </a:r>
          </a:p>
          <a:p>
            <a:pPr marL="215900" lvl="1" indent="0">
              <a:buNone/>
            </a:pPr>
            <a:r>
              <a:rPr lang="en-US" dirty="0" smtClean="0"/>
              <a:t>E.g. using SOS (52North), </a:t>
            </a:r>
            <a:r>
              <a:rPr lang="en-US" dirty="0" err="1" smtClean="0"/>
              <a:t>SensorThings</a:t>
            </a:r>
            <a:r>
              <a:rPr lang="en-US" dirty="0" smtClean="0"/>
              <a:t>, </a:t>
            </a:r>
            <a:r>
              <a:rPr lang="en-US" dirty="0" err="1" smtClean="0"/>
              <a:t>SensorCloud</a:t>
            </a:r>
            <a:r>
              <a:rPr lang="en-US" dirty="0" smtClean="0"/>
              <a:t> (CSIRO)</a:t>
            </a:r>
          </a:p>
          <a:p>
            <a:pPr marL="215900" lvl="1" indent="0">
              <a:buNone/>
            </a:pPr>
            <a:endParaRPr lang="en-US" dirty="0"/>
          </a:p>
          <a:p>
            <a:pPr marL="0" indent="0">
              <a:buNone/>
            </a:pPr>
            <a:r>
              <a:rPr lang="en-US" dirty="0" smtClean="0"/>
              <a:t>Some (minor) differences in approaches to schema inheritance and typing.</a:t>
            </a:r>
          </a:p>
          <a:p>
            <a:pPr marL="215900" lvl="1" indent="0">
              <a:buNone/>
            </a:pPr>
            <a:r>
              <a:rPr lang="en-US" dirty="0" smtClean="0"/>
              <a:t>The 52North schema are quite similar and these could be </a:t>
            </a:r>
            <a:r>
              <a:rPr lang="en-US" dirty="0" err="1" smtClean="0"/>
              <a:t>harmonised</a:t>
            </a:r>
            <a:endParaRPr lang="en-US" dirty="0" smtClean="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Tree>
    <p:extLst>
      <p:ext uri="{BB962C8B-B14F-4D97-AF65-F5344CB8AC3E}">
        <p14:creationId xmlns:p14="http://schemas.microsoft.com/office/powerpoint/2010/main" val="20161845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required to Abstract Spec (O&amp;M)	</a:t>
            </a:r>
            <a:endParaRPr lang="en-AU" dirty="0"/>
          </a:p>
        </p:txBody>
      </p:sp>
      <p:sp>
        <p:nvSpPr>
          <p:cNvPr id="3" name="Content Placeholder 2"/>
          <p:cNvSpPr>
            <a:spLocks noGrp="1"/>
          </p:cNvSpPr>
          <p:nvPr>
            <p:ph idx="1"/>
          </p:nvPr>
        </p:nvSpPr>
        <p:spPr/>
        <p:txBody>
          <a:bodyPr/>
          <a:lstStyle/>
          <a:p>
            <a:pPr marL="0" indent="0">
              <a:buNone/>
            </a:pPr>
            <a:r>
              <a:rPr lang="en-AU" sz="2000" dirty="0" smtClean="0"/>
              <a:t>add </a:t>
            </a:r>
            <a:r>
              <a:rPr lang="en-AU" sz="2000" b="1" dirty="0" err="1"/>
              <a:t>samplingStrategy</a:t>
            </a:r>
            <a:r>
              <a:rPr lang="en-AU" sz="2000" dirty="0"/>
              <a:t> </a:t>
            </a:r>
            <a:r>
              <a:rPr lang="en-AU" sz="2000" dirty="0" smtClean="0"/>
              <a:t>to Observation</a:t>
            </a:r>
          </a:p>
          <a:p>
            <a:pPr marL="215900" lvl="1" indent="0">
              <a:buNone/>
            </a:pPr>
            <a:r>
              <a:rPr lang="en-AU" sz="1800" b="1" dirty="0" err="1" smtClean="0"/>
              <a:t>featureOfInterest</a:t>
            </a:r>
            <a:r>
              <a:rPr lang="en-AU" sz="1800" dirty="0" smtClean="0"/>
              <a:t> used only </a:t>
            </a:r>
            <a:r>
              <a:rPr lang="en-AU" sz="1800" dirty="0"/>
              <a:t>for </a:t>
            </a:r>
            <a:r>
              <a:rPr lang="en-AU" sz="1800" dirty="0" smtClean="0"/>
              <a:t>the feature </a:t>
            </a:r>
            <a:r>
              <a:rPr lang="en-AU" sz="1800" dirty="0"/>
              <a:t>with </a:t>
            </a:r>
            <a:r>
              <a:rPr lang="en-AU" sz="1800" dirty="0" smtClean="0"/>
              <a:t>observed property</a:t>
            </a:r>
          </a:p>
          <a:p>
            <a:pPr marL="215900" lvl="1" indent="0">
              <a:buNone/>
            </a:pPr>
            <a:endParaRPr lang="en-AU" sz="1800" dirty="0"/>
          </a:p>
          <a:p>
            <a:pPr marL="0" indent="0">
              <a:buNone/>
            </a:pPr>
            <a:r>
              <a:rPr lang="en-AU" sz="2000" b="1" dirty="0" err="1" smtClean="0"/>
              <a:t>ObservationCollection</a:t>
            </a:r>
            <a:r>
              <a:rPr lang="en-AU" sz="2000" dirty="0" smtClean="0"/>
              <a:t>, for </a:t>
            </a:r>
            <a:r>
              <a:rPr lang="en-AU" sz="2000" dirty="0"/>
              <a:t>common properties of </a:t>
            </a:r>
            <a:r>
              <a:rPr lang="en-AU" sz="2000" dirty="0" smtClean="0"/>
              <a:t>member observations </a:t>
            </a:r>
          </a:p>
          <a:p>
            <a:pPr marL="215900" lvl="1" indent="0">
              <a:buNone/>
            </a:pPr>
            <a:r>
              <a:rPr lang="en-US" sz="1800" b="1" dirty="0"/>
              <a:t>p</a:t>
            </a:r>
            <a:r>
              <a:rPr lang="en-US" sz="1800" b="1" dirty="0" smtClean="0"/>
              <a:t>rocedure, </a:t>
            </a:r>
            <a:r>
              <a:rPr lang="en-US" sz="1800" b="1" dirty="0" err="1" smtClean="0"/>
              <a:t>featureOfInterest</a:t>
            </a:r>
            <a:r>
              <a:rPr lang="en-US" sz="1800" b="1" dirty="0" smtClean="0"/>
              <a:t>, </a:t>
            </a:r>
            <a:r>
              <a:rPr lang="en-US" sz="1800" b="1" dirty="0" err="1" smtClean="0"/>
              <a:t>samplingStrategy</a:t>
            </a:r>
            <a:r>
              <a:rPr lang="en-US" sz="1800" b="1" dirty="0" smtClean="0"/>
              <a:t>, observedProperty, </a:t>
            </a:r>
            <a:r>
              <a:rPr lang="en-US" sz="1800" b="1" dirty="0" err="1" smtClean="0"/>
              <a:t>phenomenonTime</a:t>
            </a:r>
            <a:r>
              <a:rPr lang="en-US" sz="1800" b="1" dirty="0" smtClean="0"/>
              <a:t>, </a:t>
            </a:r>
            <a:r>
              <a:rPr lang="en-US" sz="1800" b="1" dirty="0" err="1" smtClean="0"/>
              <a:t>resultTime</a:t>
            </a:r>
            <a:endParaRPr lang="en-US" sz="1800" b="1" dirty="0" smtClean="0"/>
          </a:p>
          <a:p>
            <a:pPr marL="215900" lvl="1" indent="0">
              <a:buNone/>
            </a:pPr>
            <a:endParaRPr lang="en-AU" sz="1800" b="1" dirty="0"/>
          </a:p>
          <a:p>
            <a:pPr marL="0" indent="0">
              <a:buNone/>
            </a:pPr>
            <a:r>
              <a:rPr lang="en-AU" sz="2000" dirty="0"/>
              <a:t>add </a:t>
            </a:r>
            <a:r>
              <a:rPr lang="en-AU" sz="2000" b="1" dirty="0" err="1"/>
              <a:t>samplingElevation</a:t>
            </a:r>
            <a:r>
              <a:rPr lang="en-AU" sz="2000" dirty="0"/>
              <a:t> to Specimen</a:t>
            </a:r>
          </a:p>
          <a:p>
            <a:pPr marL="215900" lvl="1" indent="0">
              <a:buNone/>
            </a:pPr>
            <a:r>
              <a:rPr lang="en-AU" sz="1800" dirty="0"/>
              <a:t>vertical offset from a 2-D location a common requirement </a:t>
            </a:r>
            <a:endParaRPr lang="en-AU" sz="1800" dirty="0" smtClean="0"/>
          </a:p>
          <a:p>
            <a:pPr marL="215900" lvl="1" indent="0">
              <a:buNone/>
            </a:pPr>
            <a:endParaRPr lang="en-AU" sz="1800" dirty="0"/>
          </a:p>
          <a:p>
            <a:pPr marL="0" indent="0">
              <a:buNone/>
            </a:pPr>
            <a:r>
              <a:rPr lang="en-AU" sz="2000" b="1" dirty="0" err="1" smtClean="0"/>
              <a:t>SamplingFeatureCollection</a:t>
            </a:r>
            <a:r>
              <a:rPr lang="en-AU" sz="2000" dirty="0" smtClean="0"/>
              <a:t>, for </a:t>
            </a:r>
            <a:r>
              <a:rPr lang="en-AU" sz="2000" dirty="0"/>
              <a:t>common properties of </a:t>
            </a:r>
            <a:r>
              <a:rPr lang="en-AU" sz="2000" dirty="0" smtClean="0"/>
              <a:t>member </a:t>
            </a:r>
            <a:r>
              <a:rPr lang="en-AU" sz="2000" dirty="0"/>
              <a:t>sampling features </a:t>
            </a:r>
            <a:endParaRPr lang="en-AU" sz="2000" dirty="0" smtClean="0"/>
          </a:p>
          <a:p>
            <a:pPr marL="215900" lvl="1" indent="0">
              <a:buNone/>
            </a:pPr>
            <a:r>
              <a:rPr lang="en-US" sz="1800" b="1" dirty="0" err="1" smtClean="0"/>
              <a:t>sampledFeature</a:t>
            </a:r>
            <a:endParaRPr lang="en-US" sz="1800" b="1" dirty="0" smtClean="0"/>
          </a:p>
          <a:p>
            <a:pPr marL="215900" lvl="1" indent="0">
              <a:buNone/>
            </a:pPr>
            <a:endParaRPr lang="en-AU" sz="1800" b="1" dirty="0"/>
          </a:p>
          <a:p>
            <a:pPr marL="0" indent="0">
              <a:buNone/>
            </a:pPr>
            <a:endParaRPr lang="en-AU" sz="2000"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Tree>
    <p:extLst>
      <p:ext uri="{BB962C8B-B14F-4D97-AF65-F5344CB8AC3E}">
        <p14:creationId xmlns:p14="http://schemas.microsoft.com/office/powerpoint/2010/main" val="314985850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paper</a:t>
            </a:r>
            <a:endParaRPr lang="en-AU" dirty="0"/>
          </a:p>
        </p:txBody>
      </p:sp>
      <p:sp>
        <p:nvSpPr>
          <p:cNvPr id="3" name="Content Placeholder 2"/>
          <p:cNvSpPr>
            <a:spLocks noGrp="1"/>
          </p:cNvSpPr>
          <p:nvPr>
            <p:ph idx="1"/>
          </p:nvPr>
        </p:nvSpPr>
        <p:spPr/>
        <p:txBody>
          <a:bodyPr/>
          <a:lstStyle/>
          <a:p>
            <a:pPr marL="0" indent="0">
              <a:buNone/>
            </a:pPr>
            <a:r>
              <a:rPr lang="en-US" dirty="0" smtClean="0"/>
              <a:t>OM</a:t>
            </a:r>
            <a:r>
              <a:rPr lang="en-US" dirty="0" smtClean="0"/>
              <a:t>-JSON – OGC 15-</a:t>
            </a:r>
            <a:r>
              <a:rPr lang="en-US" dirty="0" smtClean="0"/>
              <a:t>100rN Discussion Paper has been approved for publication at OGC.</a:t>
            </a:r>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Tree>
    <p:extLst>
      <p:ext uri="{BB962C8B-B14F-4D97-AF65-F5344CB8AC3E}">
        <p14:creationId xmlns:p14="http://schemas.microsoft.com/office/powerpoint/2010/main" val="29373702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AU" dirty="0"/>
          </a:p>
        </p:txBody>
      </p:sp>
      <p:sp>
        <p:nvSpPr>
          <p:cNvPr id="3" name="Content Placeholder 2"/>
          <p:cNvSpPr>
            <a:spLocks noGrp="1"/>
          </p:cNvSpPr>
          <p:nvPr>
            <p:ph idx="1"/>
          </p:nvPr>
        </p:nvSpPr>
        <p:spPr/>
        <p:txBody>
          <a:bodyPr/>
          <a:lstStyle/>
          <a:p>
            <a:pPr marL="0" indent="0">
              <a:buNone/>
            </a:pPr>
            <a:r>
              <a:rPr lang="en-AU" dirty="0"/>
              <a:t>JSON Schema?</a:t>
            </a:r>
          </a:p>
          <a:p>
            <a:pPr marL="0" indent="0">
              <a:buNone/>
            </a:pPr>
            <a:r>
              <a:rPr lang="en-AU" dirty="0"/>
              <a:t>base types for OGC JSON implementations</a:t>
            </a:r>
          </a:p>
          <a:p>
            <a:pPr marL="0" indent="0">
              <a:buNone/>
            </a:pPr>
            <a:r>
              <a:rPr lang="en-US" dirty="0" smtClean="0"/>
              <a:t>52North version of JSON for SOS</a:t>
            </a:r>
            <a:endParaRPr lang="en-AU" dirty="0"/>
          </a:p>
          <a:p>
            <a:pPr marL="0" indent="0">
              <a:buNone/>
            </a:pPr>
            <a:r>
              <a:rPr lang="en-AU" dirty="0" smtClean="0"/>
              <a:t>OM-JSON </a:t>
            </a:r>
            <a:r>
              <a:rPr lang="en-AU" dirty="0"/>
              <a:t>vs </a:t>
            </a:r>
            <a:r>
              <a:rPr lang="en-AU" dirty="0" err="1" smtClean="0"/>
              <a:t>SensorThings</a:t>
            </a:r>
            <a:endParaRPr lang="en-AU" dirty="0" smtClean="0"/>
          </a:p>
          <a:p>
            <a:pPr marL="0" indent="0">
              <a:buNone/>
            </a:pPr>
            <a:r>
              <a:rPr lang="en-AU" dirty="0" smtClean="0"/>
              <a:t>use </a:t>
            </a:r>
            <a:r>
              <a:rPr lang="en-AU" dirty="0"/>
              <a:t>of </a:t>
            </a:r>
            <a:r>
              <a:rPr lang="en-AU" dirty="0" smtClean="0"/>
              <a:t>GeoJSON for geometry, alternatives</a:t>
            </a:r>
          </a:p>
          <a:p>
            <a:pPr marL="0" indent="0">
              <a:buNone/>
            </a:pPr>
            <a:r>
              <a:rPr lang="en-AU" dirty="0" smtClean="0"/>
              <a:t>UML</a:t>
            </a:r>
            <a:r>
              <a:rPr lang="en-AU" dirty="0" smtClean="0">
                <a:sym typeface="Wingdings" panose="05000000000000000000" pitchFamily="2" charset="2"/>
              </a:rPr>
              <a:t></a:t>
            </a:r>
            <a:r>
              <a:rPr lang="en-AU" dirty="0" smtClean="0"/>
              <a:t>JSON rules</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Tree>
    <p:extLst>
      <p:ext uri="{BB962C8B-B14F-4D97-AF65-F5344CB8AC3E}">
        <p14:creationId xmlns:p14="http://schemas.microsoft.com/office/powerpoint/2010/main" val="37871098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p:cNvSpPr>
          <p:nvPr/>
        </p:nvSpPr>
        <p:spPr bwMode="auto">
          <a:xfrm>
            <a:off x="360363" y="5626100"/>
            <a:ext cx="4751387" cy="144463"/>
          </a:xfrm>
          <a:prstGeom prst="rect">
            <a:avLst/>
          </a:prstGeom>
          <a:noFill/>
          <a:ln w="9525">
            <a:noFill/>
            <a:miter lim="800000"/>
            <a:headEnd/>
            <a:tailEnd/>
          </a:ln>
        </p:spPr>
        <p:txBody>
          <a:bodyPr lIns="0" tIns="0" rIns="0" bIns="0" anchor="ctr"/>
          <a:lstStyle/>
          <a:p>
            <a:pPr marL="216000" indent="-216000" fontAlgn="auto">
              <a:lnSpc>
                <a:spcPct val="90000"/>
              </a:lnSpc>
              <a:spcBef>
                <a:spcPts val="600"/>
              </a:spcBef>
              <a:spcAft>
                <a:spcPts val="0"/>
              </a:spcAft>
              <a:defRPr/>
            </a:pPr>
            <a:r>
              <a:rPr lang="en-AU" sz="1200" b="1" cap="all" dirty="0" smtClean="0">
                <a:solidFill>
                  <a:srgbClr val="FFFFFF"/>
                </a:solidFill>
                <a:latin typeface="Calibri"/>
              </a:rPr>
              <a:t>Land </a:t>
            </a:r>
            <a:r>
              <a:rPr lang="en-AU" sz="1200" b="1" cap="all" smtClean="0">
                <a:solidFill>
                  <a:srgbClr val="FFFFFF"/>
                </a:solidFill>
                <a:latin typeface="Calibri"/>
              </a:rPr>
              <a:t>and water</a:t>
            </a:r>
            <a:endParaRPr lang="en-AU" sz="1200" b="1" cap="all" dirty="0">
              <a:solidFill>
                <a:srgbClr val="FFFFFF"/>
              </a:solidFill>
              <a:latin typeface="Calibri"/>
            </a:endParaRPr>
          </a:p>
        </p:txBody>
      </p:sp>
      <p:sp>
        <p:nvSpPr>
          <p:cNvPr id="31754" name="Title 3"/>
          <p:cNvSpPr>
            <a:spLocks/>
          </p:cNvSpPr>
          <p:nvPr/>
        </p:nvSpPr>
        <p:spPr bwMode="auto">
          <a:xfrm>
            <a:off x="360363" y="2867025"/>
            <a:ext cx="7469187" cy="719138"/>
          </a:xfrm>
          <a:prstGeom prst="rect">
            <a:avLst/>
          </a:prstGeom>
          <a:noFill/>
          <a:ln w="9525">
            <a:noFill/>
            <a:miter lim="800000"/>
            <a:headEnd/>
            <a:tailEnd/>
          </a:ln>
        </p:spPr>
        <p:txBody>
          <a:bodyPr lIns="0" tIns="0" rIns="0" bIns="0"/>
          <a:lstStyle/>
          <a:p>
            <a:pPr>
              <a:lnSpc>
                <a:spcPct val="85000"/>
              </a:lnSpc>
            </a:pPr>
            <a:r>
              <a:rPr lang="en-AU" sz="6700" b="1">
                <a:solidFill>
                  <a:srgbClr val="FFFFFF"/>
                </a:solidFill>
                <a:latin typeface="Calibri" pitchFamily="34" charset="0"/>
              </a:rPr>
              <a:t>Thank you</a:t>
            </a:r>
          </a:p>
        </p:txBody>
      </p:sp>
      <p:sp>
        <p:nvSpPr>
          <p:cNvPr id="7" name="Text Placeholder 1"/>
          <p:cNvSpPr>
            <a:spLocks/>
          </p:cNvSpPr>
          <p:nvPr/>
        </p:nvSpPr>
        <p:spPr bwMode="auto">
          <a:xfrm>
            <a:off x="360363" y="3713163"/>
            <a:ext cx="3203525" cy="1528762"/>
          </a:xfrm>
          <a:prstGeom prst="rect">
            <a:avLst/>
          </a:prstGeom>
          <a:noFill/>
          <a:ln w="9525">
            <a:noFill/>
            <a:miter lim="800000"/>
            <a:headEnd/>
            <a:tailEnd/>
          </a:ln>
        </p:spPr>
        <p:txBody>
          <a:bodyPr lIns="0" tIns="0" rIns="0" bIns="0"/>
          <a:lstStyle/>
          <a:p>
            <a:pPr defTabSz="457200">
              <a:lnSpc>
                <a:spcPct val="90000"/>
              </a:lnSpc>
              <a:buFont typeface="Arial" charset="0"/>
              <a:buNone/>
            </a:pPr>
            <a:r>
              <a:rPr lang="en-AU" sz="1600" b="1" dirty="0" smtClean="0">
                <a:solidFill>
                  <a:srgbClr val="FFFFFF"/>
                </a:solidFill>
                <a:latin typeface="Calibri" pitchFamily="34" charset="0"/>
              </a:rPr>
              <a:t>CSIRO Land and Water</a:t>
            </a:r>
            <a:endParaRPr lang="en-AU" sz="1600" b="1" dirty="0">
              <a:solidFill>
                <a:srgbClr val="FFFFFF"/>
              </a:solidFill>
              <a:latin typeface="Calibri" pitchFamily="34" charset="0"/>
            </a:endParaRPr>
          </a:p>
          <a:p>
            <a:pPr marL="0" lvl="1" defTabSz="457200">
              <a:lnSpc>
                <a:spcPct val="90000"/>
              </a:lnSpc>
              <a:spcAft>
                <a:spcPts val="600"/>
              </a:spcAft>
              <a:buFont typeface="Calibri" pitchFamily="34" charset="0"/>
              <a:buNone/>
            </a:pPr>
            <a:r>
              <a:rPr lang="en-AU" sz="1600" dirty="0" smtClean="0">
                <a:solidFill>
                  <a:srgbClr val="FFFFFF"/>
                </a:solidFill>
                <a:latin typeface="Calibri" pitchFamily="34" charset="0"/>
              </a:rPr>
              <a:t>Simon Cox</a:t>
            </a:r>
            <a:r>
              <a:rPr lang="en-AU" sz="1600" dirty="0">
                <a:solidFill>
                  <a:srgbClr val="FFFFFF"/>
                </a:solidFill>
                <a:latin typeface="Calibri" pitchFamily="34" charset="0"/>
              </a:rPr>
              <a:t/>
            </a:r>
            <a:br>
              <a:rPr lang="en-AU" sz="1600" dirty="0">
                <a:solidFill>
                  <a:srgbClr val="FFFFFF"/>
                </a:solidFill>
                <a:latin typeface="Calibri" pitchFamily="34" charset="0"/>
              </a:rPr>
            </a:br>
            <a:r>
              <a:rPr lang="en-AU" sz="1600" dirty="0" smtClean="0">
                <a:solidFill>
                  <a:srgbClr val="FFFFFF"/>
                </a:solidFill>
                <a:latin typeface="Calibri" pitchFamily="34" charset="0"/>
              </a:rPr>
              <a:t>Research Scientist</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t</a:t>
            </a:r>
            <a:r>
              <a:rPr lang="en-AU" sz="1600" dirty="0">
                <a:solidFill>
                  <a:srgbClr val="FFFFFF"/>
                </a:solidFill>
                <a:latin typeface="Calibri" pitchFamily="34" charset="0"/>
              </a:rPr>
              <a:t>	+61 </a:t>
            </a:r>
            <a:r>
              <a:rPr lang="en-AU" sz="1600" dirty="0" smtClean="0">
                <a:solidFill>
                  <a:srgbClr val="FFFFFF"/>
                </a:solidFill>
                <a:latin typeface="Calibri" pitchFamily="34" charset="0"/>
              </a:rPr>
              <a:t>3 9545 2365</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e</a:t>
            </a:r>
            <a:r>
              <a:rPr lang="en-AU" sz="1600" dirty="0">
                <a:solidFill>
                  <a:srgbClr val="FFFFFF"/>
                </a:solidFill>
                <a:latin typeface="Calibri" pitchFamily="34" charset="0"/>
              </a:rPr>
              <a:t>	</a:t>
            </a:r>
            <a:r>
              <a:rPr lang="en-AU" sz="1600" dirty="0" smtClean="0">
                <a:solidFill>
                  <a:srgbClr val="FFFFFF"/>
                </a:solidFill>
                <a:latin typeface="Calibri" pitchFamily="34" charset="0"/>
              </a:rPr>
              <a:t>simon.cox@csiro.au</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smtClean="0">
                <a:solidFill>
                  <a:srgbClr val="FFFFFF"/>
                </a:solidFill>
                <a:latin typeface="Calibri" pitchFamily="34" charset="0"/>
              </a:rPr>
              <a:t>w</a:t>
            </a:r>
            <a:r>
              <a:rPr lang="en-AU" sz="1600" dirty="0">
                <a:solidFill>
                  <a:srgbClr val="FFFFFF"/>
                </a:solidFill>
                <a:latin typeface="Calibri" pitchFamily="34" charset="0"/>
              </a:rPr>
              <a:t>	people.csiro.au/C/S/Simon-Cox </a:t>
            </a:r>
            <a:r>
              <a:rPr lang="en-AU" sz="1600" dirty="0" smtClean="0">
                <a:solidFill>
                  <a:srgbClr val="FFFFFF"/>
                </a:solidFill>
                <a:latin typeface="Calibri" pitchFamily="34" charset="0"/>
              </a:rPr>
              <a:t> </a:t>
            </a:r>
            <a:endParaRPr lang="en-AU" sz="1600" dirty="0">
              <a:solidFill>
                <a:srgbClr val="FFFFFF"/>
              </a:solidFill>
              <a:latin typeface="Calibri" pitchFamily="34" charset="0"/>
            </a:endParaRPr>
          </a:p>
        </p:txBody>
      </p:sp>
      <p:sp>
        <p:nvSpPr>
          <p:cNvPr id="5" name="Text Placeholder 1"/>
          <p:cNvSpPr>
            <a:spLocks/>
          </p:cNvSpPr>
          <p:nvPr/>
        </p:nvSpPr>
        <p:spPr bwMode="auto">
          <a:xfrm>
            <a:off x="3943573" y="3717032"/>
            <a:ext cx="4228827" cy="1528762"/>
          </a:xfrm>
          <a:prstGeom prst="rect">
            <a:avLst/>
          </a:prstGeom>
          <a:noFill/>
          <a:ln w="9525">
            <a:noFill/>
            <a:miter lim="800000"/>
            <a:headEnd/>
            <a:tailEnd/>
          </a:ln>
        </p:spPr>
        <p:txBody>
          <a:bodyPr lIns="0" tIns="0" rIns="0" bIns="0"/>
          <a:lstStyle/>
          <a:p>
            <a:pPr defTabSz="457200">
              <a:lnSpc>
                <a:spcPct val="90000"/>
              </a:lnSpc>
              <a:buFont typeface="Arial" charset="0"/>
              <a:buNone/>
            </a:pPr>
            <a:r>
              <a:rPr lang="en-AU" sz="1600" b="1" dirty="0" smtClean="0">
                <a:solidFill>
                  <a:srgbClr val="FFFFFF"/>
                </a:solidFill>
                <a:latin typeface="Calibri" pitchFamily="34" charset="0"/>
              </a:rPr>
              <a:t>CSIRO Data61</a:t>
            </a:r>
            <a:endParaRPr lang="en-AU" sz="1600" b="1" dirty="0">
              <a:solidFill>
                <a:srgbClr val="FFFFFF"/>
              </a:solidFill>
              <a:latin typeface="Calibri" pitchFamily="34" charset="0"/>
            </a:endParaRPr>
          </a:p>
          <a:p>
            <a:pPr marL="0" lvl="1" defTabSz="457200">
              <a:lnSpc>
                <a:spcPct val="90000"/>
              </a:lnSpc>
              <a:spcAft>
                <a:spcPts val="600"/>
              </a:spcAft>
              <a:buFont typeface="Calibri" pitchFamily="34" charset="0"/>
              <a:buNone/>
            </a:pPr>
            <a:r>
              <a:rPr lang="en-AU" sz="1600" dirty="0" smtClean="0">
                <a:solidFill>
                  <a:srgbClr val="FFFFFF"/>
                </a:solidFill>
                <a:latin typeface="Calibri" pitchFamily="34" charset="0"/>
              </a:rPr>
              <a:t>Peter Taylor</a:t>
            </a:r>
            <a:br>
              <a:rPr lang="en-AU" sz="1600" dirty="0" smtClean="0">
                <a:solidFill>
                  <a:srgbClr val="FFFFFF"/>
                </a:solidFill>
                <a:latin typeface="Calibri" pitchFamily="34" charset="0"/>
              </a:rPr>
            </a:br>
            <a:r>
              <a:rPr lang="en-AU" sz="1600" dirty="0" smtClean="0">
                <a:solidFill>
                  <a:srgbClr val="FFFFFF"/>
                </a:solidFill>
                <a:latin typeface="Calibri" pitchFamily="34" charset="0"/>
              </a:rPr>
              <a:t>Engineer</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t</a:t>
            </a:r>
            <a:r>
              <a:rPr lang="en-AU" sz="1600" dirty="0">
                <a:solidFill>
                  <a:srgbClr val="FFFFFF"/>
                </a:solidFill>
                <a:latin typeface="Calibri" pitchFamily="34" charset="0"/>
              </a:rPr>
              <a:t>	+61 </a:t>
            </a:r>
            <a:r>
              <a:rPr lang="en-AU" sz="1600" dirty="0" smtClean="0">
                <a:solidFill>
                  <a:srgbClr val="FFFFFF"/>
                </a:solidFill>
                <a:latin typeface="Calibri" pitchFamily="34" charset="0"/>
              </a:rPr>
              <a:t>3 6232 5530</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e</a:t>
            </a:r>
            <a:r>
              <a:rPr lang="en-AU" sz="1600" dirty="0">
                <a:solidFill>
                  <a:srgbClr val="FFFFFF"/>
                </a:solidFill>
                <a:latin typeface="Calibri" pitchFamily="34" charset="0"/>
              </a:rPr>
              <a:t>	</a:t>
            </a:r>
            <a:r>
              <a:rPr lang="en-AU" sz="1600" dirty="0" smtClean="0">
                <a:solidFill>
                  <a:srgbClr val="FFFFFF"/>
                </a:solidFill>
                <a:latin typeface="Calibri" pitchFamily="34" charset="0"/>
              </a:rPr>
              <a:t>peter.taylor@csiro.au</a:t>
            </a:r>
            <a:endParaRPr lang="en-AU" sz="1600" dirty="0">
              <a:solidFill>
                <a:srgbClr val="FFFFFF"/>
              </a:solidFill>
              <a:latin typeface="Calibri" pitchFamily="34" charset="0"/>
            </a:endParaRPr>
          </a:p>
          <a:p>
            <a:pPr marL="266700" lvl="2" indent="-266700" defTabSz="457200">
              <a:lnSpc>
                <a:spcPct val="90000"/>
              </a:lnSpc>
              <a:buFont typeface="Calibri" pitchFamily="34" charset="0"/>
              <a:buNone/>
            </a:pPr>
            <a:r>
              <a:rPr lang="en-AU" sz="1600" b="1" dirty="0">
                <a:solidFill>
                  <a:srgbClr val="FFFFFF"/>
                </a:solidFill>
                <a:latin typeface="Calibri" pitchFamily="34" charset="0"/>
              </a:rPr>
              <a:t>w</a:t>
            </a:r>
            <a:r>
              <a:rPr lang="en-AU" sz="1600" dirty="0">
                <a:solidFill>
                  <a:srgbClr val="FFFFFF"/>
                </a:solidFill>
                <a:latin typeface="Calibri" pitchFamily="34" charset="0"/>
              </a:rPr>
              <a:t>	 http://people.csiro.au/T/P/Peter-Taylor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79"/>
          <p:cNvSpPr>
            <a:spLocks noGrp="1"/>
          </p:cNvSpPr>
          <p:nvPr>
            <p:ph type="title"/>
          </p:nvPr>
        </p:nvSpPr>
        <p:spPr/>
        <p:txBody>
          <a:bodyPr/>
          <a:lstStyle/>
          <a:p>
            <a:pPr eaLnBrk="1" hangingPunct="1"/>
            <a:r>
              <a:rPr lang="en-AU" smtClean="0"/>
              <a:t>O&amp;M</a:t>
            </a:r>
          </a:p>
        </p:txBody>
      </p:sp>
      <p:pic>
        <p:nvPicPr>
          <p:cNvPr id="121859" name="Picture 2"/>
          <p:cNvPicPr>
            <a:picLocks noChangeAspect="1" noChangeArrowheads="1"/>
          </p:cNvPicPr>
          <p:nvPr/>
        </p:nvPicPr>
        <p:blipFill>
          <a:blip r:embed="rId3" cstate="print"/>
          <a:srcRect l="19768" r="4651" b="19113"/>
          <a:stretch>
            <a:fillRect/>
          </a:stretch>
        </p:blipFill>
        <p:spPr bwMode="auto">
          <a:xfrm>
            <a:off x="34925" y="44450"/>
            <a:ext cx="4681538" cy="4392613"/>
          </a:xfrm>
          <a:prstGeom prst="rect">
            <a:avLst/>
          </a:prstGeom>
          <a:noFill/>
          <a:ln w="9525">
            <a:noFill/>
            <a:miter lim="800000"/>
            <a:headEnd/>
            <a:tailEnd/>
          </a:ln>
          <a:effectLst>
            <a:outerShdw blurRad="50800" dist="38100" dir="18900000" algn="bl" rotWithShape="0">
              <a:prstClr val="black">
                <a:alpha val="40000"/>
              </a:prstClr>
            </a:outerShdw>
          </a:effectLst>
        </p:spPr>
      </p:pic>
      <p:grpSp>
        <p:nvGrpSpPr>
          <p:cNvPr id="2" name="Group 271"/>
          <p:cNvGrpSpPr>
            <a:grpSpLocks/>
          </p:cNvGrpSpPr>
          <p:nvPr/>
        </p:nvGrpSpPr>
        <p:grpSpPr bwMode="auto">
          <a:xfrm>
            <a:off x="5114925" y="1989138"/>
            <a:ext cx="1574800" cy="1152525"/>
            <a:chOff x="3464" y="2111"/>
            <a:chExt cx="1074" cy="726"/>
          </a:xfrm>
        </p:grpSpPr>
        <p:sp>
          <p:nvSpPr>
            <p:cNvPr id="122003" name="Rectangle 12"/>
            <p:cNvSpPr>
              <a:spLocks noChangeArrowheads="1"/>
            </p:cNvSpPr>
            <p:nvPr/>
          </p:nvSpPr>
          <p:spPr bwMode="auto">
            <a:xfrm>
              <a:off x="3482" y="2129"/>
              <a:ext cx="1056" cy="708"/>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2004" name="Rectangle 13"/>
            <p:cNvSpPr>
              <a:spLocks noChangeArrowheads="1"/>
            </p:cNvSpPr>
            <p:nvPr/>
          </p:nvSpPr>
          <p:spPr bwMode="auto">
            <a:xfrm>
              <a:off x="3464" y="2111"/>
              <a:ext cx="36" cy="708"/>
            </a:xfrm>
            <a:prstGeom prst="rect">
              <a:avLst/>
            </a:prstGeom>
            <a:solidFill>
              <a:srgbClr val="E8CDCA"/>
            </a:solidFill>
            <a:ln w="9525">
              <a:noFill/>
              <a:miter lim="800000"/>
              <a:headEnd/>
              <a:tailEnd/>
            </a:ln>
          </p:spPr>
          <p:txBody>
            <a:bodyPr/>
            <a:lstStyle/>
            <a:p>
              <a:endParaRPr lang="en-AU">
                <a:solidFill>
                  <a:srgbClr val="000000"/>
                </a:solidFill>
                <a:latin typeface="Arial" pitchFamily="34" charset="0"/>
              </a:endParaRPr>
            </a:p>
          </p:txBody>
        </p:sp>
        <p:sp>
          <p:nvSpPr>
            <p:cNvPr id="122005" name="Rectangle 14"/>
            <p:cNvSpPr>
              <a:spLocks noChangeArrowheads="1"/>
            </p:cNvSpPr>
            <p:nvPr/>
          </p:nvSpPr>
          <p:spPr bwMode="auto">
            <a:xfrm>
              <a:off x="3500" y="2111"/>
              <a:ext cx="42" cy="708"/>
            </a:xfrm>
            <a:prstGeom prst="rect">
              <a:avLst/>
            </a:prstGeom>
            <a:solidFill>
              <a:srgbClr val="EACFCC"/>
            </a:solidFill>
            <a:ln w="9525">
              <a:noFill/>
              <a:miter lim="800000"/>
              <a:headEnd/>
              <a:tailEnd/>
            </a:ln>
          </p:spPr>
          <p:txBody>
            <a:bodyPr/>
            <a:lstStyle/>
            <a:p>
              <a:endParaRPr lang="en-AU">
                <a:solidFill>
                  <a:srgbClr val="000000"/>
                </a:solidFill>
                <a:latin typeface="Arial" pitchFamily="34" charset="0"/>
              </a:endParaRPr>
            </a:p>
          </p:txBody>
        </p:sp>
        <p:sp>
          <p:nvSpPr>
            <p:cNvPr id="122006" name="Rectangle 15"/>
            <p:cNvSpPr>
              <a:spLocks noChangeArrowheads="1"/>
            </p:cNvSpPr>
            <p:nvPr/>
          </p:nvSpPr>
          <p:spPr bwMode="auto">
            <a:xfrm>
              <a:off x="3542" y="2111"/>
              <a:ext cx="48" cy="708"/>
            </a:xfrm>
            <a:prstGeom prst="rect">
              <a:avLst/>
            </a:prstGeom>
            <a:solidFill>
              <a:srgbClr val="ECD1CE"/>
            </a:solidFill>
            <a:ln w="9525">
              <a:noFill/>
              <a:miter lim="800000"/>
              <a:headEnd/>
              <a:tailEnd/>
            </a:ln>
          </p:spPr>
          <p:txBody>
            <a:bodyPr/>
            <a:lstStyle/>
            <a:p>
              <a:endParaRPr lang="en-AU">
                <a:solidFill>
                  <a:srgbClr val="000000"/>
                </a:solidFill>
                <a:latin typeface="Arial" pitchFamily="34" charset="0"/>
              </a:endParaRPr>
            </a:p>
          </p:txBody>
        </p:sp>
        <p:sp>
          <p:nvSpPr>
            <p:cNvPr id="122007" name="Rectangle 16"/>
            <p:cNvSpPr>
              <a:spLocks noChangeArrowheads="1"/>
            </p:cNvSpPr>
            <p:nvPr/>
          </p:nvSpPr>
          <p:spPr bwMode="auto">
            <a:xfrm>
              <a:off x="3590" y="2111"/>
              <a:ext cx="42" cy="708"/>
            </a:xfrm>
            <a:prstGeom prst="rect">
              <a:avLst/>
            </a:prstGeom>
            <a:solidFill>
              <a:srgbClr val="EED3D0"/>
            </a:solidFill>
            <a:ln w="9525">
              <a:noFill/>
              <a:miter lim="800000"/>
              <a:headEnd/>
              <a:tailEnd/>
            </a:ln>
          </p:spPr>
          <p:txBody>
            <a:bodyPr/>
            <a:lstStyle/>
            <a:p>
              <a:endParaRPr lang="en-AU">
                <a:solidFill>
                  <a:srgbClr val="000000"/>
                </a:solidFill>
                <a:latin typeface="Arial" pitchFamily="34" charset="0"/>
              </a:endParaRPr>
            </a:p>
          </p:txBody>
        </p:sp>
        <p:sp>
          <p:nvSpPr>
            <p:cNvPr id="122008" name="Rectangle 17"/>
            <p:cNvSpPr>
              <a:spLocks noChangeArrowheads="1"/>
            </p:cNvSpPr>
            <p:nvPr/>
          </p:nvSpPr>
          <p:spPr bwMode="auto">
            <a:xfrm>
              <a:off x="3632" y="2111"/>
              <a:ext cx="42" cy="708"/>
            </a:xfrm>
            <a:prstGeom prst="rect">
              <a:avLst/>
            </a:prstGeom>
            <a:solidFill>
              <a:srgbClr val="F0D5D2"/>
            </a:solidFill>
            <a:ln w="9525">
              <a:noFill/>
              <a:miter lim="800000"/>
              <a:headEnd/>
              <a:tailEnd/>
            </a:ln>
          </p:spPr>
          <p:txBody>
            <a:bodyPr/>
            <a:lstStyle/>
            <a:p>
              <a:endParaRPr lang="en-AU">
                <a:solidFill>
                  <a:srgbClr val="000000"/>
                </a:solidFill>
                <a:latin typeface="Arial" pitchFamily="34" charset="0"/>
              </a:endParaRPr>
            </a:p>
          </p:txBody>
        </p:sp>
        <p:sp>
          <p:nvSpPr>
            <p:cNvPr id="122009" name="Rectangle 18"/>
            <p:cNvSpPr>
              <a:spLocks noChangeArrowheads="1"/>
            </p:cNvSpPr>
            <p:nvPr/>
          </p:nvSpPr>
          <p:spPr bwMode="auto">
            <a:xfrm>
              <a:off x="3674" y="2111"/>
              <a:ext cx="48" cy="708"/>
            </a:xfrm>
            <a:prstGeom prst="rect">
              <a:avLst/>
            </a:prstGeom>
            <a:solidFill>
              <a:srgbClr val="F2D7D4"/>
            </a:solidFill>
            <a:ln w="9525">
              <a:noFill/>
              <a:miter lim="800000"/>
              <a:headEnd/>
              <a:tailEnd/>
            </a:ln>
          </p:spPr>
          <p:txBody>
            <a:bodyPr/>
            <a:lstStyle/>
            <a:p>
              <a:endParaRPr lang="en-AU">
                <a:solidFill>
                  <a:srgbClr val="000000"/>
                </a:solidFill>
                <a:latin typeface="Arial" pitchFamily="34" charset="0"/>
              </a:endParaRPr>
            </a:p>
          </p:txBody>
        </p:sp>
        <p:sp>
          <p:nvSpPr>
            <p:cNvPr id="122010" name="Rectangle 19"/>
            <p:cNvSpPr>
              <a:spLocks noChangeArrowheads="1"/>
            </p:cNvSpPr>
            <p:nvPr/>
          </p:nvSpPr>
          <p:spPr bwMode="auto">
            <a:xfrm>
              <a:off x="3722" y="2111"/>
              <a:ext cx="60" cy="708"/>
            </a:xfrm>
            <a:prstGeom prst="rect">
              <a:avLst/>
            </a:prstGeom>
            <a:solidFill>
              <a:srgbClr val="F4D9D6"/>
            </a:solidFill>
            <a:ln w="9525">
              <a:noFill/>
              <a:miter lim="800000"/>
              <a:headEnd/>
              <a:tailEnd/>
            </a:ln>
          </p:spPr>
          <p:txBody>
            <a:bodyPr/>
            <a:lstStyle/>
            <a:p>
              <a:endParaRPr lang="en-AU">
                <a:solidFill>
                  <a:srgbClr val="000000"/>
                </a:solidFill>
                <a:latin typeface="Arial" pitchFamily="34" charset="0"/>
              </a:endParaRPr>
            </a:p>
          </p:txBody>
        </p:sp>
        <p:sp>
          <p:nvSpPr>
            <p:cNvPr id="122011" name="Rectangle 20"/>
            <p:cNvSpPr>
              <a:spLocks noChangeArrowheads="1"/>
            </p:cNvSpPr>
            <p:nvPr/>
          </p:nvSpPr>
          <p:spPr bwMode="auto">
            <a:xfrm>
              <a:off x="3782" y="2111"/>
              <a:ext cx="48" cy="708"/>
            </a:xfrm>
            <a:prstGeom prst="rect">
              <a:avLst/>
            </a:prstGeom>
            <a:solidFill>
              <a:srgbClr val="F6DBD8"/>
            </a:solidFill>
            <a:ln w="9525">
              <a:noFill/>
              <a:miter lim="800000"/>
              <a:headEnd/>
              <a:tailEnd/>
            </a:ln>
          </p:spPr>
          <p:txBody>
            <a:bodyPr/>
            <a:lstStyle/>
            <a:p>
              <a:endParaRPr lang="en-AU">
                <a:solidFill>
                  <a:srgbClr val="000000"/>
                </a:solidFill>
                <a:latin typeface="Arial" pitchFamily="34" charset="0"/>
              </a:endParaRPr>
            </a:p>
          </p:txBody>
        </p:sp>
        <p:sp>
          <p:nvSpPr>
            <p:cNvPr id="122012" name="Rectangle 21"/>
            <p:cNvSpPr>
              <a:spLocks noChangeArrowheads="1"/>
            </p:cNvSpPr>
            <p:nvPr/>
          </p:nvSpPr>
          <p:spPr bwMode="auto">
            <a:xfrm>
              <a:off x="3830" y="2111"/>
              <a:ext cx="42" cy="708"/>
            </a:xfrm>
            <a:prstGeom prst="rect">
              <a:avLst/>
            </a:prstGeom>
            <a:solidFill>
              <a:srgbClr val="F8DDDA"/>
            </a:solidFill>
            <a:ln w="9525">
              <a:noFill/>
              <a:miter lim="800000"/>
              <a:headEnd/>
              <a:tailEnd/>
            </a:ln>
          </p:spPr>
          <p:txBody>
            <a:bodyPr/>
            <a:lstStyle/>
            <a:p>
              <a:endParaRPr lang="en-AU">
                <a:solidFill>
                  <a:srgbClr val="000000"/>
                </a:solidFill>
                <a:latin typeface="Arial" pitchFamily="34" charset="0"/>
              </a:endParaRPr>
            </a:p>
          </p:txBody>
        </p:sp>
        <p:sp>
          <p:nvSpPr>
            <p:cNvPr id="122013" name="Rectangle 22"/>
            <p:cNvSpPr>
              <a:spLocks noChangeArrowheads="1"/>
            </p:cNvSpPr>
            <p:nvPr/>
          </p:nvSpPr>
          <p:spPr bwMode="auto">
            <a:xfrm>
              <a:off x="3872" y="2111"/>
              <a:ext cx="48" cy="708"/>
            </a:xfrm>
            <a:prstGeom prst="rect">
              <a:avLst/>
            </a:prstGeom>
            <a:solidFill>
              <a:srgbClr val="FADFDC"/>
            </a:solidFill>
            <a:ln w="9525">
              <a:noFill/>
              <a:miter lim="800000"/>
              <a:headEnd/>
              <a:tailEnd/>
            </a:ln>
          </p:spPr>
          <p:txBody>
            <a:bodyPr/>
            <a:lstStyle/>
            <a:p>
              <a:endParaRPr lang="en-AU">
                <a:solidFill>
                  <a:srgbClr val="000000"/>
                </a:solidFill>
                <a:latin typeface="Arial" pitchFamily="34" charset="0"/>
              </a:endParaRPr>
            </a:p>
          </p:txBody>
        </p:sp>
        <p:sp>
          <p:nvSpPr>
            <p:cNvPr id="122014" name="Rectangle 23"/>
            <p:cNvSpPr>
              <a:spLocks noChangeArrowheads="1"/>
            </p:cNvSpPr>
            <p:nvPr/>
          </p:nvSpPr>
          <p:spPr bwMode="auto">
            <a:xfrm>
              <a:off x="3920" y="2111"/>
              <a:ext cx="42" cy="708"/>
            </a:xfrm>
            <a:prstGeom prst="rect">
              <a:avLst/>
            </a:prstGeom>
            <a:solidFill>
              <a:srgbClr val="FCE1DE"/>
            </a:solidFill>
            <a:ln w="9525">
              <a:noFill/>
              <a:miter lim="800000"/>
              <a:headEnd/>
              <a:tailEnd/>
            </a:ln>
          </p:spPr>
          <p:txBody>
            <a:bodyPr/>
            <a:lstStyle/>
            <a:p>
              <a:endParaRPr lang="en-AU">
                <a:solidFill>
                  <a:srgbClr val="000000"/>
                </a:solidFill>
                <a:latin typeface="Arial" pitchFamily="34" charset="0"/>
              </a:endParaRPr>
            </a:p>
          </p:txBody>
        </p:sp>
        <p:sp>
          <p:nvSpPr>
            <p:cNvPr id="122015" name="Rectangle 24"/>
            <p:cNvSpPr>
              <a:spLocks noChangeArrowheads="1"/>
            </p:cNvSpPr>
            <p:nvPr/>
          </p:nvSpPr>
          <p:spPr bwMode="auto">
            <a:xfrm>
              <a:off x="3962" y="2111"/>
              <a:ext cx="558" cy="708"/>
            </a:xfrm>
            <a:prstGeom prst="rect">
              <a:avLst/>
            </a:prstGeom>
            <a:solidFill>
              <a:srgbClr val="FFE4E1"/>
            </a:solidFill>
            <a:ln w="9525">
              <a:noFill/>
              <a:miter lim="800000"/>
              <a:headEnd/>
              <a:tailEnd/>
            </a:ln>
          </p:spPr>
          <p:txBody>
            <a:bodyPr/>
            <a:lstStyle/>
            <a:p>
              <a:endParaRPr lang="en-AU">
                <a:solidFill>
                  <a:srgbClr val="000000"/>
                </a:solidFill>
                <a:latin typeface="Arial" pitchFamily="34" charset="0"/>
              </a:endParaRPr>
            </a:p>
          </p:txBody>
        </p:sp>
        <p:sp>
          <p:nvSpPr>
            <p:cNvPr id="122016" name="Rectangle 25"/>
            <p:cNvSpPr>
              <a:spLocks noChangeArrowheads="1"/>
            </p:cNvSpPr>
            <p:nvPr/>
          </p:nvSpPr>
          <p:spPr bwMode="auto">
            <a:xfrm>
              <a:off x="3464" y="2111"/>
              <a:ext cx="1056" cy="708"/>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2017" name="Rectangle 26"/>
            <p:cNvSpPr>
              <a:spLocks noChangeArrowheads="1"/>
            </p:cNvSpPr>
            <p:nvPr/>
          </p:nvSpPr>
          <p:spPr bwMode="auto">
            <a:xfrm>
              <a:off x="3704" y="2165"/>
              <a:ext cx="659"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OM_Observation</a:t>
              </a:r>
              <a:endParaRPr lang="en-US">
                <a:solidFill>
                  <a:srgbClr val="000000"/>
                </a:solidFill>
                <a:latin typeface="Arial" pitchFamily="34" charset="0"/>
              </a:endParaRPr>
            </a:p>
          </p:txBody>
        </p:sp>
        <p:sp>
          <p:nvSpPr>
            <p:cNvPr id="122018" name="Line 27"/>
            <p:cNvSpPr>
              <a:spLocks noChangeShapeType="1"/>
            </p:cNvSpPr>
            <p:nvPr/>
          </p:nvSpPr>
          <p:spPr bwMode="auto">
            <a:xfrm>
              <a:off x="3464" y="2291"/>
              <a:ext cx="1056" cy="0"/>
            </a:xfrm>
            <a:prstGeom prst="line">
              <a:avLst/>
            </a:prstGeom>
            <a:noFill/>
            <a:ln w="9525">
              <a:solidFill>
                <a:srgbClr val="000000"/>
              </a:solidFill>
              <a:miter lim="800000"/>
              <a:headEnd/>
              <a:tailEnd/>
            </a:ln>
          </p:spPr>
          <p:txBody>
            <a:bodyPr/>
            <a:lstStyle/>
            <a:p>
              <a:endParaRPr lang="en-AU"/>
            </a:p>
          </p:txBody>
        </p:sp>
        <p:sp>
          <p:nvSpPr>
            <p:cNvPr id="122019" name="Rectangle 28"/>
            <p:cNvSpPr>
              <a:spLocks noChangeArrowheads="1"/>
            </p:cNvSpPr>
            <p:nvPr/>
          </p:nvSpPr>
          <p:spPr bwMode="auto">
            <a:xfrm>
              <a:off x="3494" y="2315"/>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0" name="Rectangle 29"/>
            <p:cNvSpPr>
              <a:spLocks noChangeArrowheads="1"/>
            </p:cNvSpPr>
            <p:nvPr/>
          </p:nvSpPr>
          <p:spPr bwMode="auto">
            <a:xfrm>
              <a:off x="3620" y="2315"/>
              <a:ext cx="701"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phenomenonTime</a:t>
              </a:r>
              <a:endParaRPr lang="en-US">
                <a:solidFill>
                  <a:srgbClr val="000000"/>
                </a:solidFill>
                <a:latin typeface="Arial" pitchFamily="34" charset="0"/>
              </a:endParaRPr>
            </a:p>
          </p:txBody>
        </p:sp>
        <p:sp>
          <p:nvSpPr>
            <p:cNvPr id="122021" name="Rectangle 30"/>
            <p:cNvSpPr>
              <a:spLocks noChangeArrowheads="1"/>
            </p:cNvSpPr>
            <p:nvPr/>
          </p:nvSpPr>
          <p:spPr bwMode="auto">
            <a:xfrm>
              <a:off x="3494" y="2411"/>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2" name="Rectangle 31"/>
            <p:cNvSpPr>
              <a:spLocks noChangeArrowheads="1"/>
            </p:cNvSpPr>
            <p:nvPr/>
          </p:nvSpPr>
          <p:spPr bwMode="auto">
            <a:xfrm>
              <a:off x="3620" y="2411"/>
              <a:ext cx="408"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resultTime</a:t>
              </a:r>
              <a:endParaRPr lang="en-US">
                <a:solidFill>
                  <a:srgbClr val="000000"/>
                </a:solidFill>
                <a:latin typeface="Arial" pitchFamily="34" charset="0"/>
              </a:endParaRPr>
            </a:p>
          </p:txBody>
        </p:sp>
        <p:sp>
          <p:nvSpPr>
            <p:cNvPr id="122023" name="Rectangle 32"/>
            <p:cNvSpPr>
              <a:spLocks noChangeArrowheads="1"/>
            </p:cNvSpPr>
            <p:nvPr/>
          </p:nvSpPr>
          <p:spPr bwMode="auto">
            <a:xfrm>
              <a:off x="3494" y="2507"/>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4" name="Rectangle 33"/>
            <p:cNvSpPr>
              <a:spLocks noChangeArrowheads="1"/>
            </p:cNvSpPr>
            <p:nvPr/>
          </p:nvSpPr>
          <p:spPr bwMode="auto">
            <a:xfrm>
              <a:off x="3620" y="2507"/>
              <a:ext cx="591"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validTime [0..1]</a:t>
              </a:r>
              <a:endParaRPr lang="en-US">
                <a:solidFill>
                  <a:srgbClr val="000000"/>
                </a:solidFill>
                <a:latin typeface="Arial" pitchFamily="34" charset="0"/>
              </a:endParaRPr>
            </a:p>
          </p:txBody>
        </p:sp>
        <p:sp>
          <p:nvSpPr>
            <p:cNvPr id="122025" name="Rectangle 34"/>
            <p:cNvSpPr>
              <a:spLocks noChangeArrowheads="1"/>
            </p:cNvSpPr>
            <p:nvPr/>
          </p:nvSpPr>
          <p:spPr bwMode="auto">
            <a:xfrm>
              <a:off x="3494" y="2603"/>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6" name="Rectangle 35"/>
            <p:cNvSpPr>
              <a:spLocks noChangeArrowheads="1"/>
            </p:cNvSpPr>
            <p:nvPr/>
          </p:nvSpPr>
          <p:spPr bwMode="auto">
            <a:xfrm>
              <a:off x="3620" y="2603"/>
              <a:ext cx="687"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resultQuality [0..*]</a:t>
              </a:r>
              <a:endParaRPr lang="en-US">
                <a:solidFill>
                  <a:srgbClr val="000000"/>
                </a:solidFill>
                <a:latin typeface="Arial" pitchFamily="34" charset="0"/>
              </a:endParaRPr>
            </a:p>
          </p:txBody>
        </p:sp>
        <p:sp>
          <p:nvSpPr>
            <p:cNvPr id="122027" name="Rectangle 36"/>
            <p:cNvSpPr>
              <a:spLocks noChangeArrowheads="1"/>
            </p:cNvSpPr>
            <p:nvPr/>
          </p:nvSpPr>
          <p:spPr bwMode="auto">
            <a:xfrm>
              <a:off x="3494" y="2699"/>
              <a:ext cx="75"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 </a:t>
              </a:r>
              <a:endParaRPr lang="en-US">
                <a:solidFill>
                  <a:srgbClr val="000000"/>
                </a:solidFill>
                <a:latin typeface="Arial" pitchFamily="34" charset="0"/>
              </a:endParaRPr>
            </a:p>
          </p:txBody>
        </p:sp>
        <p:sp>
          <p:nvSpPr>
            <p:cNvPr id="122028" name="Rectangle 37"/>
            <p:cNvSpPr>
              <a:spLocks noChangeArrowheads="1"/>
            </p:cNvSpPr>
            <p:nvPr/>
          </p:nvSpPr>
          <p:spPr bwMode="auto">
            <a:xfrm>
              <a:off x="3620" y="2699"/>
              <a:ext cx="599"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8B0000"/>
                  </a:solidFill>
                  <a:latin typeface="Arial" pitchFamily="34" charset="0"/>
                </a:rPr>
                <a:t>parameter [0..*]</a:t>
              </a:r>
              <a:endParaRPr lang="en-US">
                <a:solidFill>
                  <a:srgbClr val="000000"/>
                </a:solidFill>
                <a:latin typeface="Arial" pitchFamily="34" charset="0"/>
              </a:endParaRPr>
            </a:p>
          </p:txBody>
        </p:sp>
      </p:grpSp>
      <p:grpSp>
        <p:nvGrpSpPr>
          <p:cNvPr id="3" name="Group 269"/>
          <p:cNvGrpSpPr>
            <a:grpSpLocks/>
          </p:cNvGrpSpPr>
          <p:nvPr/>
        </p:nvGrpSpPr>
        <p:grpSpPr bwMode="auto">
          <a:xfrm>
            <a:off x="7015163" y="2027238"/>
            <a:ext cx="1373187" cy="542925"/>
            <a:chOff x="4760" y="2135"/>
            <a:chExt cx="759" cy="342"/>
          </a:xfrm>
        </p:grpSpPr>
        <p:sp>
          <p:nvSpPr>
            <p:cNvPr id="121975" name="Rectangle 38"/>
            <p:cNvSpPr>
              <a:spLocks noChangeArrowheads="1"/>
            </p:cNvSpPr>
            <p:nvPr/>
          </p:nvSpPr>
          <p:spPr bwMode="auto">
            <a:xfrm>
              <a:off x="4778" y="2153"/>
              <a:ext cx="708"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76" name="Rectangle 39"/>
            <p:cNvSpPr>
              <a:spLocks noChangeArrowheads="1"/>
            </p:cNvSpPr>
            <p:nvPr/>
          </p:nvSpPr>
          <p:spPr bwMode="auto">
            <a:xfrm>
              <a:off x="4760" y="2135"/>
              <a:ext cx="12" cy="324"/>
            </a:xfrm>
            <a:prstGeom prst="rect">
              <a:avLst/>
            </a:prstGeom>
            <a:solidFill>
              <a:srgbClr val="B5E8E8"/>
            </a:solidFill>
            <a:ln w="9525">
              <a:noFill/>
              <a:miter lim="800000"/>
              <a:headEnd/>
              <a:tailEnd/>
            </a:ln>
          </p:spPr>
          <p:txBody>
            <a:bodyPr/>
            <a:lstStyle/>
            <a:p>
              <a:endParaRPr lang="en-AU">
                <a:solidFill>
                  <a:srgbClr val="000000"/>
                </a:solidFill>
                <a:latin typeface="Arial" pitchFamily="34" charset="0"/>
              </a:endParaRPr>
            </a:p>
          </p:txBody>
        </p:sp>
        <p:sp>
          <p:nvSpPr>
            <p:cNvPr id="121977" name="Rectangle 40"/>
            <p:cNvSpPr>
              <a:spLocks noChangeArrowheads="1"/>
            </p:cNvSpPr>
            <p:nvPr/>
          </p:nvSpPr>
          <p:spPr bwMode="auto">
            <a:xfrm>
              <a:off x="4772" y="2135"/>
              <a:ext cx="12" cy="324"/>
            </a:xfrm>
            <a:prstGeom prst="rect">
              <a:avLst/>
            </a:prstGeom>
            <a:solidFill>
              <a:srgbClr val="B6E9E9"/>
            </a:solidFill>
            <a:ln w="9525">
              <a:noFill/>
              <a:miter lim="800000"/>
              <a:headEnd/>
              <a:tailEnd/>
            </a:ln>
          </p:spPr>
          <p:txBody>
            <a:bodyPr/>
            <a:lstStyle/>
            <a:p>
              <a:endParaRPr lang="en-AU">
                <a:solidFill>
                  <a:srgbClr val="000000"/>
                </a:solidFill>
                <a:latin typeface="Arial" pitchFamily="34" charset="0"/>
              </a:endParaRPr>
            </a:p>
          </p:txBody>
        </p:sp>
        <p:sp>
          <p:nvSpPr>
            <p:cNvPr id="121978" name="Rectangle 41"/>
            <p:cNvSpPr>
              <a:spLocks noChangeArrowheads="1"/>
            </p:cNvSpPr>
            <p:nvPr/>
          </p:nvSpPr>
          <p:spPr bwMode="auto">
            <a:xfrm>
              <a:off x="4784" y="2135"/>
              <a:ext cx="18" cy="324"/>
            </a:xfrm>
            <a:prstGeom prst="rect">
              <a:avLst/>
            </a:prstGeom>
            <a:solidFill>
              <a:srgbClr val="B7EAEA"/>
            </a:solidFill>
            <a:ln w="9525">
              <a:noFill/>
              <a:miter lim="800000"/>
              <a:headEnd/>
              <a:tailEnd/>
            </a:ln>
          </p:spPr>
          <p:txBody>
            <a:bodyPr/>
            <a:lstStyle/>
            <a:p>
              <a:endParaRPr lang="en-AU">
                <a:solidFill>
                  <a:srgbClr val="000000"/>
                </a:solidFill>
                <a:latin typeface="Arial" pitchFamily="34" charset="0"/>
              </a:endParaRPr>
            </a:p>
          </p:txBody>
        </p:sp>
        <p:sp>
          <p:nvSpPr>
            <p:cNvPr id="121979" name="Rectangle 42"/>
            <p:cNvSpPr>
              <a:spLocks noChangeArrowheads="1"/>
            </p:cNvSpPr>
            <p:nvPr/>
          </p:nvSpPr>
          <p:spPr bwMode="auto">
            <a:xfrm>
              <a:off x="4802" y="2135"/>
              <a:ext cx="12" cy="324"/>
            </a:xfrm>
            <a:prstGeom prst="rect">
              <a:avLst/>
            </a:prstGeom>
            <a:solidFill>
              <a:srgbClr val="B8EBEB"/>
            </a:solidFill>
            <a:ln w="9525">
              <a:noFill/>
              <a:miter lim="800000"/>
              <a:headEnd/>
              <a:tailEnd/>
            </a:ln>
          </p:spPr>
          <p:txBody>
            <a:bodyPr/>
            <a:lstStyle/>
            <a:p>
              <a:endParaRPr lang="en-AU">
                <a:solidFill>
                  <a:srgbClr val="000000"/>
                </a:solidFill>
                <a:latin typeface="Arial" pitchFamily="34" charset="0"/>
              </a:endParaRPr>
            </a:p>
          </p:txBody>
        </p:sp>
        <p:sp>
          <p:nvSpPr>
            <p:cNvPr id="121980" name="Rectangle 43"/>
            <p:cNvSpPr>
              <a:spLocks noChangeArrowheads="1"/>
            </p:cNvSpPr>
            <p:nvPr/>
          </p:nvSpPr>
          <p:spPr bwMode="auto">
            <a:xfrm>
              <a:off x="4814" y="2135"/>
              <a:ext cx="18" cy="324"/>
            </a:xfrm>
            <a:prstGeom prst="rect">
              <a:avLst/>
            </a:prstGeom>
            <a:solidFill>
              <a:srgbClr val="B9ECEC"/>
            </a:solidFill>
            <a:ln w="9525">
              <a:noFill/>
              <a:miter lim="800000"/>
              <a:headEnd/>
              <a:tailEnd/>
            </a:ln>
          </p:spPr>
          <p:txBody>
            <a:bodyPr/>
            <a:lstStyle/>
            <a:p>
              <a:endParaRPr lang="en-AU">
                <a:solidFill>
                  <a:srgbClr val="000000"/>
                </a:solidFill>
                <a:latin typeface="Arial" pitchFamily="34" charset="0"/>
              </a:endParaRPr>
            </a:p>
          </p:txBody>
        </p:sp>
        <p:sp>
          <p:nvSpPr>
            <p:cNvPr id="121981" name="Rectangle 44"/>
            <p:cNvSpPr>
              <a:spLocks noChangeArrowheads="1"/>
            </p:cNvSpPr>
            <p:nvPr/>
          </p:nvSpPr>
          <p:spPr bwMode="auto">
            <a:xfrm>
              <a:off x="4832" y="2135"/>
              <a:ext cx="12" cy="324"/>
            </a:xfrm>
            <a:prstGeom prst="rect">
              <a:avLst/>
            </a:prstGeom>
            <a:solidFill>
              <a:srgbClr val="BAEDED"/>
            </a:solidFill>
            <a:ln w="9525">
              <a:noFill/>
              <a:miter lim="800000"/>
              <a:headEnd/>
              <a:tailEnd/>
            </a:ln>
          </p:spPr>
          <p:txBody>
            <a:bodyPr/>
            <a:lstStyle/>
            <a:p>
              <a:endParaRPr lang="en-AU">
                <a:solidFill>
                  <a:srgbClr val="000000"/>
                </a:solidFill>
                <a:latin typeface="Arial" pitchFamily="34" charset="0"/>
              </a:endParaRPr>
            </a:p>
          </p:txBody>
        </p:sp>
        <p:sp>
          <p:nvSpPr>
            <p:cNvPr id="121982" name="Rectangle 45"/>
            <p:cNvSpPr>
              <a:spLocks noChangeArrowheads="1"/>
            </p:cNvSpPr>
            <p:nvPr/>
          </p:nvSpPr>
          <p:spPr bwMode="auto">
            <a:xfrm>
              <a:off x="4844" y="2135"/>
              <a:ext cx="12" cy="324"/>
            </a:xfrm>
            <a:prstGeom prst="rect">
              <a:avLst/>
            </a:prstGeom>
            <a:solidFill>
              <a:srgbClr val="BBEEEE"/>
            </a:solidFill>
            <a:ln w="9525">
              <a:noFill/>
              <a:miter lim="800000"/>
              <a:headEnd/>
              <a:tailEnd/>
            </a:ln>
          </p:spPr>
          <p:txBody>
            <a:bodyPr/>
            <a:lstStyle/>
            <a:p>
              <a:endParaRPr lang="en-AU">
                <a:solidFill>
                  <a:srgbClr val="000000"/>
                </a:solidFill>
                <a:latin typeface="Arial" pitchFamily="34" charset="0"/>
              </a:endParaRPr>
            </a:p>
          </p:txBody>
        </p:sp>
        <p:sp>
          <p:nvSpPr>
            <p:cNvPr id="121983" name="Rectangle 46"/>
            <p:cNvSpPr>
              <a:spLocks noChangeArrowheads="1"/>
            </p:cNvSpPr>
            <p:nvPr/>
          </p:nvSpPr>
          <p:spPr bwMode="auto">
            <a:xfrm>
              <a:off x="4856" y="2135"/>
              <a:ext cx="18" cy="324"/>
            </a:xfrm>
            <a:prstGeom prst="rect">
              <a:avLst/>
            </a:prstGeom>
            <a:solidFill>
              <a:srgbClr val="BCEFEF"/>
            </a:solidFill>
            <a:ln w="9525">
              <a:noFill/>
              <a:miter lim="800000"/>
              <a:headEnd/>
              <a:tailEnd/>
            </a:ln>
          </p:spPr>
          <p:txBody>
            <a:bodyPr/>
            <a:lstStyle/>
            <a:p>
              <a:endParaRPr lang="en-AU">
                <a:solidFill>
                  <a:srgbClr val="000000"/>
                </a:solidFill>
                <a:latin typeface="Arial" pitchFamily="34" charset="0"/>
              </a:endParaRPr>
            </a:p>
          </p:txBody>
        </p:sp>
        <p:sp>
          <p:nvSpPr>
            <p:cNvPr id="121984" name="Rectangle 47"/>
            <p:cNvSpPr>
              <a:spLocks noChangeArrowheads="1"/>
            </p:cNvSpPr>
            <p:nvPr/>
          </p:nvSpPr>
          <p:spPr bwMode="auto">
            <a:xfrm>
              <a:off x="4874" y="2135"/>
              <a:ext cx="12" cy="324"/>
            </a:xfrm>
            <a:prstGeom prst="rect">
              <a:avLst/>
            </a:prstGeom>
            <a:solidFill>
              <a:srgbClr val="BDF0F0"/>
            </a:solidFill>
            <a:ln w="9525">
              <a:noFill/>
              <a:miter lim="800000"/>
              <a:headEnd/>
              <a:tailEnd/>
            </a:ln>
          </p:spPr>
          <p:txBody>
            <a:bodyPr/>
            <a:lstStyle/>
            <a:p>
              <a:endParaRPr lang="en-AU">
                <a:solidFill>
                  <a:srgbClr val="000000"/>
                </a:solidFill>
                <a:latin typeface="Arial" pitchFamily="34" charset="0"/>
              </a:endParaRPr>
            </a:p>
          </p:txBody>
        </p:sp>
        <p:sp>
          <p:nvSpPr>
            <p:cNvPr id="121985" name="Rectangle 48"/>
            <p:cNvSpPr>
              <a:spLocks noChangeArrowheads="1"/>
            </p:cNvSpPr>
            <p:nvPr/>
          </p:nvSpPr>
          <p:spPr bwMode="auto">
            <a:xfrm>
              <a:off x="4886" y="2135"/>
              <a:ext cx="18" cy="324"/>
            </a:xfrm>
            <a:prstGeom prst="rect">
              <a:avLst/>
            </a:prstGeom>
            <a:solidFill>
              <a:srgbClr val="BEF1F1"/>
            </a:solidFill>
            <a:ln w="9525">
              <a:noFill/>
              <a:miter lim="800000"/>
              <a:headEnd/>
              <a:tailEnd/>
            </a:ln>
          </p:spPr>
          <p:txBody>
            <a:bodyPr/>
            <a:lstStyle/>
            <a:p>
              <a:endParaRPr lang="en-AU">
                <a:solidFill>
                  <a:srgbClr val="000000"/>
                </a:solidFill>
                <a:latin typeface="Arial" pitchFamily="34" charset="0"/>
              </a:endParaRPr>
            </a:p>
          </p:txBody>
        </p:sp>
        <p:sp>
          <p:nvSpPr>
            <p:cNvPr id="121986" name="Rectangle 49"/>
            <p:cNvSpPr>
              <a:spLocks noChangeArrowheads="1"/>
            </p:cNvSpPr>
            <p:nvPr/>
          </p:nvSpPr>
          <p:spPr bwMode="auto">
            <a:xfrm>
              <a:off x="4904" y="2135"/>
              <a:ext cx="12" cy="324"/>
            </a:xfrm>
            <a:prstGeom prst="rect">
              <a:avLst/>
            </a:prstGeom>
            <a:solidFill>
              <a:srgbClr val="BFF2F2"/>
            </a:solidFill>
            <a:ln w="9525">
              <a:noFill/>
              <a:miter lim="800000"/>
              <a:headEnd/>
              <a:tailEnd/>
            </a:ln>
          </p:spPr>
          <p:txBody>
            <a:bodyPr/>
            <a:lstStyle/>
            <a:p>
              <a:endParaRPr lang="en-AU">
                <a:solidFill>
                  <a:srgbClr val="000000"/>
                </a:solidFill>
                <a:latin typeface="Arial" pitchFamily="34" charset="0"/>
              </a:endParaRPr>
            </a:p>
          </p:txBody>
        </p:sp>
        <p:sp>
          <p:nvSpPr>
            <p:cNvPr id="121987" name="Rectangle 50"/>
            <p:cNvSpPr>
              <a:spLocks noChangeArrowheads="1"/>
            </p:cNvSpPr>
            <p:nvPr/>
          </p:nvSpPr>
          <p:spPr bwMode="auto">
            <a:xfrm>
              <a:off x="4916" y="2135"/>
              <a:ext cx="18" cy="324"/>
            </a:xfrm>
            <a:prstGeom prst="rect">
              <a:avLst/>
            </a:prstGeom>
            <a:solidFill>
              <a:srgbClr val="C0F3F3"/>
            </a:solidFill>
            <a:ln w="9525">
              <a:noFill/>
              <a:miter lim="800000"/>
              <a:headEnd/>
              <a:tailEnd/>
            </a:ln>
          </p:spPr>
          <p:txBody>
            <a:bodyPr/>
            <a:lstStyle/>
            <a:p>
              <a:endParaRPr lang="en-AU">
                <a:solidFill>
                  <a:srgbClr val="000000"/>
                </a:solidFill>
                <a:latin typeface="Arial" pitchFamily="34" charset="0"/>
              </a:endParaRPr>
            </a:p>
          </p:txBody>
        </p:sp>
        <p:sp>
          <p:nvSpPr>
            <p:cNvPr id="121988" name="Rectangle 51"/>
            <p:cNvSpPr>
              <a:spLocks noChangeArrowheads="1"/>
            </p:cNvSpPr>
            <p:nvPr/>
          </p:nvSpPr>
          <p:spPr bwMode="auto">
            <a:xfrm>
              <a:off x="4934" y="2135"/>
              <a:ext cx="18" cy="324"/>
            </a:xfrm>
            <a:prstGeom prst="rect">
              <a:avLst/>
            </a:prstGeom>
            <a:solidFill>
              <a:srgbClr val="C1F4F4"/>
            </a:solidFill>
            <a:ln w="9525">
              <a:noFill/>
              <a:miter lim="800000"/>
              <a:headEnd/>
              <a:tailEnd/>
            </a:ln>
          </p:spPr>
          <p:txBody>
            <a:bodyPr/>
            <a:lstStyle/>
            <a:p>
              <a:endParaRPr lang="en-AU">
                <a:solidFill>
                  <a:srgbClr val="000000"/>
                </a:solidFill>
                <a:latin typeface="Arial" pitchFamily="34" charset="0"/>
              </a:endParaRPr>
            </a:p>
          </p:txBody>
        </p:sp>
        <p:sp>
          <p:nvSpPr>
            <p:cNvPr id="121989" name="Rectangle 52"/>
            <p:cNvSpPr>
              <a:spLocks noChangeArrowheads="1"/>
            </p:cNvSpPr>
            <p:nvPr/>
          </p:nvSpPr>
          <p:spPr bwMode="auto">
            <a:xfrm>
              <a:off x="4952" y="2135"/>
              <a:ext cx="24" cy="324"/>
            </a:xfrm>
            <a:prstGeom prst="rect">
              <a:avLst/>
            </a:prstGeom>
            <a:solidFill>
              <a:srgbClr val="C2F5F5"/>
            </a:solidFill>
            <a:ln w="9525">
              <a:noFill/>
              <a:miter lim="800000"/>
              <a:headEnd/>
              <a:tailEnd/>
            </a:ln>
          </p:spPr>
          <p:txBody>
            <a:bodyPr/>
            <a:lstStyle/>
            <a:p>
              <a:endParaRPr lang="en-AU">
                <a:solidFill>
                  <a:srgbClr val="000000"/>
                </a:solidFill>
                <a:latin typeface="Arial" pitchFamily="34" charset="0"/>
              </a:endParaRPr>
            </a:p>
          </p:txBody>
        </p:sp>
        <p:sp>
          <p:nvSpPr>
            <p:cNvPr id="121990" name="Rectangle 53"/>
            <p:cNvSpPr>
              <a:spLocks noChangeArrowheads="1"/>
            </p:cNvSpPr>
            <p:nvPr/>
          </p:nvSpPr>
          <p:spPr bwMode="auto">
            <a:xfrm>
              <a:off x="4976" y="2135"/>
              <a:ext cx="18" cy="324"/>
            </a:xfrm>
            <a:prstGeom prst="rect">
              <a:avLst/>
            </a:prstGeom>
            <a:solidFill>
              <a:srgbClr val="C3F6F6"/>
            </a:solidFill>
            <a:ln w="9525">
              <a:noFill/>
              <a:miter lim="800000"/>
              <a:headEnd/>
              <a:tailEnd/>
            </a:ln>
          </p:spPr>
          <p:txBody>
            <a:bodyPr/>
            <a:lstStyle/>
            <a:p>
              <a:endParaRPr lang="en-AU">
                <a:solidFill>
                  <a:srgbClr val="000000"/>
                </a:solidFill>
                <a:latin typeface="Arial" pitchFamily="34" charset="0"/>
              </a:endParaRPr>
            </a:p>
          </p:txBody>
        </p:sp>
        <p:sp>
          <p:nvSpPr>
            <p:cNvPr id="121991" name="Rectangle 54"/>
            <p:cNvSpPr>
              <a:spLocks noChangeArrowheads="1"/>
            </p:cNvSpPr>
            <p:nvPr/>
          </p:nvSpPr>
          <p:spPr bwMode="auto">
            <a:xfrm>
              <a:off x="4994" y="2135"/>
              <a:ext cx="12" cy="324"/>
            </a:xfrm>
            <a:prstGeom prst="rect">
              <a:avLst/>
            </a:prstGeom>
            <a:solidFill>
              <a:srgbClr val="C4F7F7"/>
            </a:solidFill>
            <a:ln w="9525">
              <a:noFill/>
              <a:miter lim="800000"/>
              <a:headEnd/>
              <a:tailEnd/>
            </a:ln>
          </p:spPr>
          <p:txBody>
            <a:bodyPr/>
            <a:lstStyle/>
            <a:p>
              <a:endParaRPr lang="en-AU">
                <a:solidFill>
                  <a:srgbClr val="000000"/>
                </a:solidFill>
                <a:latin typeface="Arial" pitchFamily="34" charset="0"/>
              </a:endParaRPr>
            </a:p>
          </p:txBody>
        </p:sp>
        <p:sp>
          <p:nvSpPr>
            <p:cNvPr id="121992" name="Rectangle 55"/>
            <p:cNvSpPr>
              <a:spLocks noChangeArrowheads="1"/>
            </p:cNvSpPr>
            <p:nvPr/>
          </p:nvSpPr>
          <p:spPr bwMode="auto">
            <a:xfrm>
              <a:off x="5006" y="2135"/>
              <a:ext cx="18" cy="324"/>
            </a:xfrm>
            <a:prstGeom prst="rect">
              <a:avLst/>
            </a:prstGeom>
            <a:solidFill>
              <a:srgbClr val="C5F8F8"/>
            </a:solidFill>
            <a:ln w="9525">
              <a:noFill/>
              <a:miter lim="800000"/>
              <a:headEnd/>
              <a:tailEnd/>
            </a:ln>
          </p:spPr>
          <p:txBody>
            <a:bodyPr/>
            <a:lstStyle/>
            <a:p>
              <a:endParaRPr lang="en-AU">
                <a:solidFill>
                  <a:srgbClr val="000000"/>
                </a:solidFill>
                <a:latin typeface="Arial" pitchFamily="34" charset="0"/>
              </a:endParaRPr>
            </a:p>
          </p:txBody>
        </p:sp>
        <p:sp>
          <p:nvSpPr>
            <p:cNvPr id="121993" name="Rectangle 56"/>
            <p:cNvSpPr>
              <a:spLocks noChangeArrowheads="1"/>
            </p:cNvSpPr>
            <p:nvPr/>
          </p:nvSpPr>
          <p:spPr bwMode="auto">
            <a:xfrm>
              <a:off x="5024" y="2135"/>
              <a:ext cx="12" cy="324"/>
            </a:xfrm>
            <a:prstGeom prst="rect">
              <a:avLst/>
            </a:prstGeom>
            <a:solidFill>
              <a:srgbClr val="C6F9F9"/>
            </a:solidFill>
            <a:ln w="9525">
              <a:noFill/>
              <a:miter lim="800000"/>
              <a:headEnd/>
              <a:tailEnd/>
            </a:ln>
          </p:spPr>
          <p:txBody>
            <a:bodyPr/>
            <a:lstStyle/>
            <a:p>
              <a:endParaRPr lang="en-AU">
                <a:solidFill>
                  <a:srgbClr val="000000"/>
                </a:solidFill>
                <a:latin typeface="Arial" pitchFamily="34" charset="0"/>
              </a:endParaRPr>
            </a:p>
          </p:txBody>
        </p:sp>
        <p:sp>
          <p:nvSpPr>
            <p:cNvPr id="121994" name="Rectangle 57"/>
            <p:cNvSpPr>
              <a:spLocks noChangeArrowheads="1"/>
            </p:cNvSpPr>
            <p:nvPr/>
          </p:nvSpPr>
          <p:spPr bwMode="auto">
            <a:xfrm>
              <a:off x="5036" y="2135"/>
              <a:ext cx="12" cy="324"/>
            </a:xfrm>
            <a:prstGeom prst="rect">
              <a:avLst/>
            </a:prstGeom>
            <a:solidFill>
              <a:srgbClr val="C7FAFA"/>
            </a:solidFill>
            <a:ln w="9525">
              <a:noFill/>
              <a:miter lim="800000"/>
              <a:headEnd/>
              <a:tailEnd/>
            </a:ln>
          </p:spPr>
          <p:txBody>
            <a:bodyPr/>
            <a:lstStyle/>
            <a:p>
              <a:endParaRPr lang="en-AU">
                <a:solidFill>
                  <a:srgbClr val="000000"/>
                </a:solidFill>
                <a:latin typeface="Arial" pitchFamily="34" charset="0"/>
              </a:endParaRPr>
            </a:p>
          </p:txBody>
        </p:sp>
        <p:sp>
          <p:nvSpPr>
            <p:cNvPr id="121995" name="Rectangle 58"/>
            <p:cNvSpPr>
              <a:spLocks noChangeArrowheads="1"/>
            </p:cNvSpPr>
            <p:nvPr/>
          </p:nvSpPr>
          <p:spPr bwMode="auto">
            <a:xfrm>
              <a:off x="5048" y="2135"/>
              <a:ext cx="18" cy="324"/>
            </a:xfrm>
            <a:prstGeom prst="rect">
              <a:avLst/>
            </a:prstGeom>
            <a:solidFill>
              <a:srgbClr val="C8FBFB"/>
            </a:solidFill>
            <a:ln w="9525">
              <a:noFill/>
              <a:miter lim="800000"/>
              <a:headEnd/>
              <a:tailEnd/>
            </a:ln>
          </p:spPr>
          <p:txBody>
            <a:bodyPr/>
            <a:lstStyle/>
            <a:p>
              <a:endParaRPr lang="en-AU">
                <a:solidFill>
                  <a:srgbClr val="000000"/>
                </a:solidFill>
                <a:latin typeface="Arial" pitchFamily="34" charset="0"/>
              </a:endParaRPr>
            </a:p>
          </p:txBody>
        </p:sp>
        <p:sp>
          <p:nvSpPr>
            <p:cNvPr id="121996" name="Rectangle 59"/>
            <p:cNvSpPr>
              <a:spLocks noChangeArrowheads="1"/>
            </p:cNvSpPr>
            <p:nvPr/>
          </p:nvSpPr>
          <p:spPr bwMode="auto">
            <a:xfrm>
              <a:off x="5066" y="2135"/>
              <a:ext cx="12" cy="324"/>
            </a:xfrm>
            <a:prstGeom prst="rect">
              <a:avLst/>
            </a:prstGeom>
            <a:solidFill>
              <a:srgbClr val="C9FCFC"/>
            </a:solidFill>
            <a:ln w="9525">
              <a:noFill/>
              <a:miter lim="800000"/>
              <a:headEnd/>
              <a:tailEnd/>
            </a:ln>
          </p:spPr>
          <p:txBody>
            <a:bodyPr/>
            <a:lstStyle/>
            <a:p>
              <a:endParaRPr lang="en-AU">
                <a:solidFill>
                  <a:srgbClr val="000000"/>
                </a:solidFill>
                <a:latin typeface="Arial" pitchFamily="34" charset="0"/>
              </a:endParaRPr>
            </a:p>
          </p:txBody>
        </p:sp>
        <p:sp>
          <p:nvSpPr>
            <p:cNvPr id="121997" name="Rectangle 60"/>
            <p:cNvSpPr>
              <a:spLocks noChangeArrowheads="1"/>
            </p:cNvSpPr>
            <p:nvPr/>
          </p:nvSpPr>
          <p:spPr bwMode="auto">
            <a:xfrm>
              <a:off x="5078" y="2135"/>
              <a:ext cx="18" cy="324"/>
            </a:xfrm>
            <a:prstGeom prst="rect">
              <a:avLst/>
            </a:prstGeom>
            <a:solidFill>
              <a:srgbClr val="CAFDFD"/>
            </a:solidFill>
            <a:ln w="9525">
              <a:noFill/>
              <a:miter lim="800000"/>
              <a:headEnd/>
              <a:tailEnd/>
            </a:ln>
          </p:spPr>
          <p:txBody>
            <a:bodyPr/>
            <a:lstStyle/>
            <a:p>
              <a:endParaRPr lang="en-AU">
                <a:solidFill>
                  <a:srgbClr val="000000"/>
                </a:solidFill>
                <a:latin typeface="Arial" pitchFamily="34" charset="0"/>
              </a:endParaRPr>
            </a:p>
          </p:txBody>
        </p:sp>
        <p:sp>
          <p:nvSpPr>
            <p:cNvPr id="121998" name="Rectangle 61"/>
            <p:cNvSpPr>
              <a:spLocks noChangeArrowheads="1"/>
            </p:cNvSpPr>
            <p:nvPr/>
          </p:nvSpPr>
          <p:spPr bwMode="auto">
            <a:xfrm>
              <a:off x="5096" y="2135"/>
              <a:ext cx="12" cy="324"/>
            </a:xfrm>
            <a:prstGeom prst="rect">
              <a:avLst/>
            </a:prstGeom>
            <a:solidFill>
              <a:srgbClr val="CBFEFE"/>
            </a:solidFill>
            <a:ln w="9525">
              <a:noFill/>
              <a:miter lim="800000"/>
              <a:headEnd/>
              <a:tailEnd/>
            </a:ln>
          </p:spPr>
          <p:txBody>
            <a:bodyPr/>
            <a:lstStyle/>
            <a:p>
              <a:endParaRPr lang="en-AU">
                <a:solidFill>
                  <a:srgbClr val="000000"/>
                </a:solidFill>
                <a:latin typeface="Arial" pitchFamily="34" charset="0"/>
              </a:endParaRPr>
            </a:p>
          </p:txBody>
        </p:sp>
        <p:sp>
          <p:nvSpPr>
            <p:cNvPr id="121999" name="Rectangle 62"/>
            <p:cNvSpPr>
              <a:spLocks noChangeArrowheads="1"/>
            </p:cNvSpPr>
            <p:nvPr/>
          </p:nvSpPr>
          <p:spPr bwMode="auto">
            <a:xfrm>
              <a:off x="5108" y="2135"/>
              <a:ext cx="360" cy="324"/>
            </a:xfrm>
            <a:prstGeom prst="rect">
              <a:avLst/>
            </a:prstGeom>
            <a:solidFill>
              <a:srgbClr val="CCFFFF"/>
            </a:solidFill>
            <a:ln w="9525">
              <a:noFill/>
              <a:miter lim="800000"/>
              <a:headEnd/>
              <a:tailEnd/>
            </a:ln>
          </p:spPr>
          <p:txBody>
            <a:bodyPr/>
            <a:lstStyle/>
            <a:p>
              <a:endParaRPr lang="en-AU">
                <a:solidFill>
                  <a:srgbClr val="000000"/>
                </a:solidFill>
                <a:latin typeface="Arial" pitchFamily="34" charset="0"/>
              </a:endParaRPr>
            </a:p>
          </p:txBody>
        </p:sp>
        <p:sp>
          <p:nvSpPr>
            <p:cNvPr id="122000" name="Rectangle 63"/>
            <p:cNvSpPr>
              <a:spLocks noChangeArrowheads="1"/>
            </p:cNvSpPr>
            <p:nvPr/>
          </p:nvSpPr>
          <p:spPr bwMode="auto">
            <a:xfrm>
              <a:off x="4760" y="2135"/>
              <a:ext cx="708"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2001" name="Rectangle 64"/>
            <p:cNvSpPr>
              <a:spLocks noChangeArrowheads="1"/>
            </p:cNvSpPr>
            <p:nvPr/>
          </p:nvSpPr>
          <p:spPr bwMode="auto">
            <a:xfrm>
              <a:off x="4802" y="2189"/>
              <a:ext cx="717"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GF_PropertyType</a:t>
              </a:r>
              <a:endParaRPr lang="en-US">
                <a:solidFill>
                  <a:srgbClr val="000000"/>
                </a:solidFill>
                <a:latin typeface="Arial" pitchFamily="34" charset="0"/>
              </a:endParaRPr>
            </a:p>
          </p:txBody>
        </p:sp>
        <p:sp>
          <p:nvSpPr>
            <p:cNvPr id="122002" name="Line 65"/>
            <p:cNvSpPr>
              <a:spLocks noChangeShapeType="1"/>
            </p:cNvSpPr>
            <p:nvPr/>
          </p:nvSpPr>
          <p:spPr bwMode="auto">
            <a:xfrm>
              <a:off x="4760" y="2315"/>
              <a:ext cx="708" cy="0"/>
            </a:xfrm>
            <a:prstGeom prst="line">
              <a:avLst/>
            </a:prstGeom>
            <a:noFill/>
            <a:ln w="9525">
              <a:solidFill>
                <a:srgbClr val="000000"/>
              </a:solidFill>
              <a:miter lim="800000"/>
              <a:headEnd/>
              <a:tailEnd/>
            </a:ln>
          </p:spPr>
          <p:txBody>
            <a:bodyPr/>
            <a:lstStyle/>
            <a:p>
              <a:endParaRPr lang="en-AU"/>
            </a:p>
          </p:txBody>
        </p:sp>
      </p:grpSp>
      <p:grpSp>
        <p:nvGrpSpPr>
          <p:cNvPr id="4" name="Group 264"/>
          <p:cNvGrpSpPr>
            <a:grpSpLocks/>
          </p:cNvGrpSpPr>
          <p:nvPr/>
        </p:nvGrpSpPr>
        <p:grpSpPr bwMode="auto">
          <a:xfrm>
            <a:off x="6875463" y="476250"/>
            <a:ext cx="1066800" cy="542925"/>
            <a:chOff x="1790" y="2225"/>
            <a:chExt cx="606" cy="342"/>
          </a:xfrm>
        </p:grpSpPr>
        <p:sp>
          <p:nvSpPr>
            <p:cNvPr id="121947" name="Rectangle 66"/>
            <p:cNvSpPr>
              <a:spLocks noChangeArrowheads="1"/>
            </p:cNvSpPr>
            <p:nvPr/>
          </p:nvSpPr>
          <p:spPr bwMode="auto">
            <a:xfrm>
              <a:off x="1808" y="2243"/>
              <a:ext cx="588"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48" name="Rectangle 67"/>
            <p:cNvSpPr>
              <a:spLocks noChangeArrowheads="1"/>
            </p:cNvSpPr>
            <p:nvPr/>
          </p:nvSpPr>
          <p:spPr bwMode="auto">
            <a:xfrm>
              <a:off x="1790" y="2225"/>
              <a:ext cx="12" cy="324"/>
            </a:xfrm>
            <a:prstGeom prst="rect">
              <a:avLst/>
            </a:prstGeom>
            <a:solidFill>
              <a:srgbClr val="E8E8C9"/>
            </a:solidFill>
            <a:ln w="9525">
              <a:noFill/>
              <a:miter lim="800000"/>
              <a:headEnd/>
              <a:tailEnd/>
            </a:ln>
          </p:spPr>
          <p:txBody>
            <a:bodyPr/>
            <a:lstStyle/>
            <a:p>
              <a:endParaRPr lang="en-AU">
                <a:solidFill>
                  <a:srgbClr val="000000"/>
                </a:solidFill>
                <a:latin typeface="Arial" pitchFamily="34" charset="0"/>
              </a:endParaRPr>
            </a:p>
          </p:txBody>
        </p:sp>
        <p:sp>
          <p:nvSpPr>
            <p:cNvPr id="121949" name="Rectangle 68"/>
            <p:cNvSpPr>
              <a:spLocks noChangeArrowheads="1"/>
            </p:cNvSpPr>
            <p:nvPr/>
          </p:nvSpPr>
          <p:spPr bwMode="auto">
            <a:xfrm>
              <a:off x="1802" y="2225"/>
              <a:ext cx="12" cy="324"/>
            </a:xfrm>
            <a:prstGeom prst="rect">
              <a:avLst/>
            </a:prstGeom>
            <a:solidFill>
              <a:srgbClr val="E9E9CA"/>
            </a:solidFill>
            <a:ln w="9525">
              <a:noFill/>
              <a:miter lim="800000"/>
              <a:headEnd/>
              <a:tailEnd/>
            </a:ln>
          </p:spPr>
          <p:txBody>
            <a:bodyPr/>
            <a:lstStyle/>
            <a:p>
              <a:endParaRPr lang="en-AU">
                <a:solidFill>
                  <a:srgbClr val="000000"/>
                </a:solidFill>
                <a:latin typeface="Arial" pitchFamily="34" charset="0"/>
              </a:endParaRPr>
            </a:p>
          </p:txBody>
        </p:sp>
        <p:sp>
          <p:nvSpPr>
            <p:cNvPr id="121950" name="Rectangle 69"/>
            <p:cNvSpPr>
              <a:spLocks noChangeArrowheads="1"/>
            </p:cNvSpPr>
            <p:nvPr/>
          </p:nvSpPr>
          <p:spPr bwMode="auto">
            <a:xfrm>
              <a:off x="1814" y="2225"/>
              <a:ext cx="12" cy="324"/>
            </a:xfrm>
            <a:prstGeom prst="rect">
              <a:avLst/>
            </a:prstGeom>
            <a:solidFill>
              <a:srgbClr val="EAEACB"/>
            </a:solidFill>
            <a:ln w="9525">
              <a:noFill/>
              <a:miter lim="800000"/>
              <a:headEnd/>
              <a:tailEnd/>
            </a:ln>
          </p:spPr>
          <p:txBody>
            <a:bodyPr/>
            <a:lstStyle/>
            <a:p>
              <a:endParaRPr lang="en-AU">
                <a:solidFill>
                  <a:srgbClr val="000000"/>
                </a:solidFill>
                <a:latin typeface="Arial" pitchFamily="34" charset="0"/>
              </a:endParaRPr>
            </a:p>
          </p:txBody>
        </p:sp>
        <p:sp>
          <p:nvSpPr>
            <p:cNvPr id="121951" name="Rectangle 70"/>
            <p:cNvSpPr>
              <a:spLocks noChangeArrowheads="1"/>
            </p:cNvSpPr>
            <p:nvPr/>
          </p:nvSpPr>
          <p:spPr bwMode="auto">
            <a:xfrm>
              <a:off x="1826" y="2225"/>
              <a:ext cx="12" cy="324"/>
            </a:xfrm>
            <a:prstGeom prst="rect">
              <a:avLst/>
            </a:prstGeom>
            <a:solidFill>
              <a:srgbClr val="EBEBCC"/>
            </a:solidFill>
            <a:ln w="9525">
              <a:noFill/>
              <a:miter lim="800000"/>
              <a:headEnd/>
              <a:tailEnd/>
            </a:ln>
          </p:spPr>
          <p:txBody>
            <a:bodyPr/>
            <a:lstStyle/>
            <a:p>
              <a:endParaRPr lang="en-AU">
                <a:solidFill>
                  <a:srgbClr val="000000"/>
                </a:solidFill>
                <a:latin typeface="Arial" pitchFamily="34" charset="0"/>
              </a:endParaRPr>
            </a:p>
          </p:txBody>
        </p:sp>
        <p:sp>
          <p:nvSpPr>
            <p:cNvPr id="121952" name="Rectangle 71"/>
            <p:cNvSpPr>
              <a:spLocks noChangeArrowheads="1"/>
            </p:cNvSpPr>
            <p:nvPr/>
          </p:nvSpPr>
          <p:spPr bwMode="auto">
            <a:xfrm>
              <a:off x="1838" y="2225"/>
              <a:ext cx="12" cy="324"/>
            </a:xfrm>
            <a:prstGeom prst="rect">
              <a:avLst/>
            </a:prstGeom>
            <a:solidFill>
              <a:srgbClr val="ECECCD"/>
            </a:solidFill>
            <a:ln w="9525">
              <a:noFill/>
              <a:miter lim="800000"/>
              <a:headEnd/>
              <a:tailEnd/>
            </a:ln>
          </p:spPr>
          <p:txBody>
            <a:bodyPr/>
            <a:lstStyle/>
            <a:p>
              <a:endParaRPr lang="en-AU">
                <a:solidFill>
                  <a:srgbClr val="000000"/>
                </a:solidFill>
                <a:latin typeface="Arial" pitchFamily="34" charset="0"/>
              </a:endParaRPr>
            </a:p>
          </p:txBody>
        </p:sp>
        <p:sp>
          <p:nvSpPr>
            <p:cNvPr id="121953" name="Rectangle 72"/>
            <p:cNvSpPr>
              <a:spLocks noChangeArrowheads="1"/>
            </p:cNvSpPr>
            <p:nvPr/>
          </p:nvSpPr>
          <p:spPr bwMode="auto">
            <a:xfrm>
              <a:off x="1850" y="2225"/>
              <a:ext cx="12" cy="324"/>
            </a:xfrm>
            <a:prstGeom prst="rect">
              <a:avLst/>
            </a:prstGeom>
            <a:solidFill>
              <a:srgbClr val="EDEDCE"/>
            </a:solidFill>
            <a:ln w="9525">
              <a:noFill/>
              <a:miter lim="800000"/>
              <a:headEnd/>
              <a:tailEnd/>
            </a:ln>
          </p:spPr>
          <p:txBody>
            <a:bodyPr/>
            <a:lstStyle/>
            <a:p>
              <a:endParaRPr lang="en-AU">
                <a:solidFill>
                  <a:srgbClr val="000000"/>
                </a:solidFill>
                <a:latin typeface="Arial" pitchFamily="34" charset="0"/>
              </a:endParaRPr>
            </a:p>
          </p:txBody>
        </p:sp>
        <p:sp>
          <p:nvSpPr>
            <p:cNvPr id="121954" name="Rectangle 73"/>
            <p:cNvSpPr>
              <a:spLocks noChangeArrowheads="1"/>
            </p:cNvSpPr>
            <p:nvPr/>
          </p:nvSpPr>
          <p:spPr bwMode="auto">
            <a:xfrm>
              <a:off x="1862" y="2225"/>
              <a:ext cx="12" cy="324"/>
            </a:xfrm>
            <a:prstGeom prst="rect">
              <a:avLst/>
            </a:prstGeom>
            <a:solidFill>
              <a:srgbClr val="EEEECF"/>
            </a:solidFill>
            <a:ln w="9525">
              <a:noFill/>
              <a:miter lim="800000"/>
              <a:headEnd/>
              <a:tailEnd/>
            </a:ln>
          </p:spPr>
          <p:txBody>
            <a:bodyPr/>
            <a:lstStyle/>
            <a:p>
              <a:endParaRPr lang="en-AU">
                <a:solidFill>
                  <a:srgbClr val="000000"/>
                </a:solidFill>
                <a:latin typeface="Arial" pitchFamily="34" charset="0"/>
              </a:endParaRPr>
            </a:p>
          </p:txBody>
        </p:sp>
        <p:sp>
          <p:nvSpPr>
            <p:cNvPr id="121955" name="Rectangle 74"/>
            <p:cNvSpPr>
              <a:spLocks noChangeArrowheads="1"/>
            </p:cNvSpPr>
            <p:nvPr/>
          </p:nvSpPr>
          <p:spPr bwMode="auto">
            <a:xfrm>
              <a:off x="1874" y="2225"/>
              <a:ext cx="12" cy="324"/>
            </a:xfrm>
            <a:prstGeom prst="rect">
              <a:avLst/>
            </a:prstGeom>
            <a:solidFill>
              <a:srgbClr val="EFEFD0"/>
            </a:solidFill>
            <a:ln w="9525">
              <a:noFill/>
              <a:miter lim="800000"/>
              <a:headEnd/>
              <a:tailEnd/>
            </a:ln>
          </p:spPr>
          <p:txBody>
            <a:bodyPr/>
            <a:lstStyle/>
            <a:p>
              <a:endParaRPr lang="en-AU">
                <a:solidFill>
                  <a:srgbClr val="000000"/>
                </a:solidFill>
                <a:latin typeface="Arial" pitchFamily="34" charset="0"/>
              </a:endParaRPr>
            </a:p>
          </p:txBody>
        </p:sp>
        <p:sp>
          <p:nvSpPr>
            <p:cNvPr id="121956" name="Rectangle 75"/>
            <p:cNvSpPr>
              <a:spLocks noChangeArrowheads="1"/>
            </p:cNvSpPr>
            <p:nvPr/>
          </p:nvSpPr>
          <p:spPr bwMode="auto">
            <a:xfrm>
              <a:off x="1886" y="2225"/>
              <a:ext cx="12" cy="324"/>
            </a:xfrm>
            <a:prstGeom prst="rect">
              <a:avLst/>
            </a:prstGeom>
            <a:solidFill>
              <a:srgbClr val="F0F0D1"/>
            </a:solidFill>
            <a:ln w="9525">
              <a:noFill/>
              <a:miter lim="800000"/>
              <a:headEnd/>
              <a:tailEnd/>
            </a:ln>
          </p:spPr>
          <p:txBody>
            <a:bodyPr/>
            <a:lstStyle/>
            <a:p>
              <a:endParaRPr lang="en-AU">
                <a:solidFill>
                  <a:srgbClr val="000000"/>
                </a:solidFill>
                <a:latin typeface="Arial" pitchFamily="34" charset="0"/>
              </a:endParaRPr>
            </a:p>
          </p:txBody>
        </p:sp>
        <p:sp>
          <p:nvSpPr>
            <p:cNvPr id="121957" name="Rectangle 76"/>
            <p:cNvSpPr>
              <a:spLocks noChangeArrowheads="1"/>
            </p:cNvSpPr>
            <p:nvPr/>
          </p:nvSpPr>
          <p:spPr bwMode="auto">
            <a:xfrm>
              <a:off x="1898" y="2225"/>
              <a:ext cx="12" cy="324"/>
            </a:xfrm>
            <a:prstGeom prst="rect">
              <a:avLst/>
            </a:prstGeom>
            <a:solidFill>
              <a:srgbClr val="F1F1D2"/>
            </a:solidFill>
            <a:ln w="9525">
              <a:noFill/>
              <a:miter lim="800000"/>
              <a:headEnd/>
              <a:tailEnd/>
            </a:ln>
          </p:spPr>
          <p:txBody>
            <a:bodyPr/>
            <a:lstStyle/>
            <a:p>
              <a:endParaRPr lang="en-AU">
                <a:solidFill>
                  <a:srgbClr val="000000"/>
                </a:solidFill>
                <a:latin typeface="Arial" pitchFamily="34" charset="0"/>
              </a:endParaRPr>
            </a:p>
          </p:txBody>
        </p:sp>
        <p:sp>
          <p:nvSpPr>
            <p:cNvPr id="121958" name="Rectangle 77"/>
            <p:cNvSpPr>
              <a:spLocks noChangeArrowheads="1"/>
            </p:cNvSpPr>
            <p:nvPr/>
          </p:nvSpPr>
          <p:spPr bwMode="auto">
            <a:xfrm>
              <a:off x="1910" y="2225"/>
              <a:ext cx="12" cy="324"/>
            </a:xfrm>
            <a:prstGeom prst="rect">
              <a:avLst/>
            </a:prstGeom>
            <a:solidFill>
              <a:srgbClr val="F2F2D3"/>
            </a:solidFill>
            <a:ln w="9525">
              <a:noFill/>
              <a:miter lim="800000"/>
              <a:headEnd/>
              <a:tailEnd/>
            </a:ln>
          </p:spPr>
          <p:txBody>
            <a:bodyPr/>
            <a:lstStyle/>
            <a:p>
              <a:endParaRPr lang="en-AU">
                <a:solidFill>
                  <a:srgbClr val="000000"/>
                </a:solidFill>
                <a:latin typeface="Arial" pitchFamily="34" charset="0"/>
              </a:endParaRPr>
            </a:p>
          </p:txBody>
        </p:sp>
        <p:sp>
          <p:nvSpPr>
            <p:cNvPr id="121959" name="Rectangle 78"/>
            <p:cNvSpPr>
              <a:spLocks noChangeArrowheads="1"/>
            </p:cNvSpPr>
            <p:nvPr/>
          </p:nvSpPr>
          <p:spPr bwMode="auto">
            <a:xfrm>
              <a:off x="1922" y="2225"/>
              <a:ext cx="12" cy="324"/>
            </a:xfrm>
            <a:prstGeom prst="rect">
              <a:avLst/>
            </a:prstGeom>
            <a:solidFill>
              <a:srgbClr val="F3F3D4"/>
            </a:solidFill>
            <a:ln w="9525">
              <a:noFill/>
              <a:miter lim="800000"/>
              <a:headEnd/>
              <a:tailEnd/>
            </a:ln>
          </p:spPr>
          <p:txBody>
            <a:bodyPr/>
            <a:lstStyle/>
            <a:p>
              <a:endParaRPr lang="en-AU">
                <a:solidFill>
                  <a:srgbClr val="000000"/>
                </a:solidFill>
                <a:latin typeface="Arial" pitchFamily="34" charset="0"/>
              </a:endParaRPr>
            </a:p>
          </p:txBody>
        </p:sp>
        <p:sp>
          <p:nvSpPr>
            <p:cNvPr id="121960" name="Rectangle 79"/>
            <p:cNvSpPr>
              <a:spLocks noChangeArrowheads="1"/>
            </p:cNvSpPr>
            <p:nvPr/>
          </p:nvSpPr>
          <p:spPr bwMode="auto">
            <a:xfrm>
              <a:off x="1934" y="2225"/>
              <a:ext cx="18" cy="324"/>
            </a:xfrm>
            <a:prstGeom prst="rect">
              <a:avLst/>
            </a:prstGeom>
            <a:solidFill>
              <a:srgbClr val="F4F4D5"/>
            </a:solidFill>
            <a:ln w="9525">
              <a:noFill/>
              <a:miter lim="800000"/>
              <a:headEnd/>
              <a:tailEnd/>
            </a:ln>
          </p:spPr>
          <p:txBody>
            <a:bodyPr/>
            <a:lstStyle/>
            <a:p>
              <a:endParaRPr lang="en-AU">
                <a:solidFill>
                  <a:srgbClr val="000000"/>
                </a:solidFill>
                <a:latin typeface="Arial" pitchFamily="34" charset="0"/>
              </a:endParaRPr>
            </a:p>
          </p:txBody>
        </p:sp>
        <p:sp>
          <p:nvSpPr>
            <p:cNvPr id="121961" name="Rectangle 80"/>
            <p:cNvSpPr>
              <a:spLocks noChangeArrowheads="1"/>
            </p:cNvSpPr>
            <p:nvPr/>
          </p:nvSpPr>
          <p:spPr bwMode="auto">
            <a:xfrm>
              <a:off x="1952" y="2225"/>
              <a:ext cx="18" cy="324"/>
            </a:xfrm>
            <a:prstGeom prst="rect">
              <a:avLst/>
            </a:prstGeom>
            <a:solidFill>
              <a:srgbClr val="F5F5D6"/>
            </a:solidFill>
            <a:ln w="9525">
              <a:noFill/>
              <a:miter lim="800000"/>
              <a:headEnd/>
              <a:tailEnd/>
            </a:ln>
          </p:spPr>
          <p:txBody>
            <a:bodyPr/>
            <a:lstStyle/>
            <a:p>
              <a:endParaRPr lang="en-AU">
                <a:solidFill>
                  <a:srgbClr val="000000"/>
                </a:solidFill>
                <a:latin typeface="Arial" pitchFamily="34" charset="0"/>
              </a:endParaRPr>
            </a:p>
          </p:txBody>
        </p:sp>
        <p:sp>
          <p:nvSpPr>
            <p:cNvPr id="121962" name="Rectangle 81"/>
            <p:cNvSpPr>
              <a:spLocks noChangeArrowheads="1"/>
            </p:cNvSpPr>
            <p:nvPr/>
          </p:nvSpPr>
          <p:spPr bwMode="auto">
            <a:xfrm>
              <a:off x="1970" y="2225"/>
              <a:ext cx="12" cy="324"/>
            </a:xfrm>
            <a:prstGeom prst="rect">
              <a:avLst/>
            </a:prstGeom>
            <a:solidFill>
              <a:srgbClr val="F6F6D7"/>
            </a:solidFill>
            <a:ln w="9525">
              <a:noFill/>
              <a:miter lim="800000"/>
              <a:headEnd/>
              <a:tailEnd/>
            </a:ln>
          </p:spPr>
          <p:txBody>
            <a:bodyPr/>
            <a:lstStyle/>
            <a:p>
              <a:endParaRPr lang="en-AU">
                <a:solidFill>
                  <a:srgbClr val="000000"/>
                </a:solidFill>
                <a:latin typeface="Arial" pitchFamily="34" charset="0"/>
              </a:endParaRPr>
            </a:p>
          </p:txBody>
        </p:sp>
        <p:sp>
          <p:nvSpPr>
            <p:cNvPr id="121963" name="Rectangle 82"/>
            <p:cNvSpPr>
              <a:spLocks noChangeArrowheads="1"/>
            </p:cNvSpPr>
            <p:nvPr/>
          </p:nvSpPr>
          <p:spPr bwMode="auto">
            <a:xfrm>
              <a:off x="1982" y="2225"/>
              <a:ext cx="12" cy="324"/>
            </a:xfrm>
            <a:prstGeom prst="rect">
              <a:avLst/>
            </a:prstGeom>
            <a:solidFill>
              <a:srgbClr val="F7F7D8"/>
            </a:solidFill>
            <a:ln w="9525">
              <a:noFill/>
              <a:miter lim="800000"/>
              <a:headEnd/>
              <a:tailEnd/>
            </a:ln>
          </p:spPr>
          <p:txBody>
            <a:bodyPr/>
            <a:lstStyle/>
            <a:p>
              <a:endParaRPr lang="en-AU">
                <a:solidFill>
                  <a:srgbClr val="000000"/>
                </a:solidFill>
                <a:latin typeface="Arial" pitchFamily="34" charset="0"/>
              </a:endParaRPr>
            </a:p>
          </p:txBody>
        </p:sp>
        <p:sp>
          <p:nvSpPr>
            <p:cNvPr id="121964" name="Rectangle 83"/>
            <p:cNvSpPr>
              <a:spLocks noChangeArrowheads="1"/>
            </p:cNvSpPr>
            <p:nvPr/>
          </p:nvSpPr>
          <p:spPr bwMode="auto">
            <a:xfrm>
              <a:off x="1994" y="2225"/>
              <a:ext cx="12" cy="324"/>
            </a:xfrm>
            <a:prstGeom prst="rect">
              <a:avLst/>
            </a:prstGeom>
            <a:solidFill>
              <a:srgbClr val="F8F8D9"/>
            </a:solidFill>
            <a:ln w="9525">
              <a:noFill/>
              <a:miter lim="800000"/>
              <a:headEnd/>
              <a:tailEnd/>
            </a:ln>
          </p:spPr>
          <p:txBody>
            <a:bodyPr/>
            <a:lstStyle/>
            <a:p>
              <a:endParaRPr lang="en-AU">
                <a:solidFill>
                  <a:srgbClr val="000000"/>
                </a:solidFill>
                <a:latin typeface="Arial" pitchFamily="34" charset="0"/>
              </a:endParaRPr>
            </a:p>
          </p:txBody>
        </p:sp>
        <p:sp>
          <p:nvSpPr>
            <p:cNvPr id="121965" name="Rectangle 84"/>
            <p:cNvSpPr>
              <a:spLocks noChangeArrowheads="1"/>
            </p:cNvSpPr>
            <p:nvPr/>
          </p:nvSpPr>
          <p:spPr bwMode="auto">
            <a:xfrm>
              <a:off x="2006" y="2225"/>
              <a:ext cx="12" cy="324"/>
            </a:xfrm>
            <a:prstGeom prst="rect">
              <a:avLst/>
            </a:prstGeom>
            <a:solidFill>
              <a:srgbClr val="F9F9DA"/>
            </a:solidFill>
            <a:ln w="9525">
              <a:noFill/>
              <a:miter lim="800000"/>
              <a:headEnd/>
              <a:tailEnd/>
            </a:ln>
          </p:spPr>
          <p:txBody>
            <a:bodyPr/>
            <a:lstStyle/>
            <a:p>
              <a:endParaRPr lang="en-AU">
                <a:solidFill>
                  <a:srgbClr val="000000"/>
                </a:solidFill>
                <a:latin typeface="Arial" pitchFamily="34" charset="0"/>
              </a:endParaRPr>
            </a:p>
          </p:txBody>
        </p:sp>
        <p:sp>
          <p:nvSpPr>
            <p:cNvPr id="121966" name="Rectangle 85"/>
            <p:cNvSpPr>
              <a:spLocks noChangeArrowheads="1"/>
            </p:cNvSpPr>
            <p:nvPr/>
          </p:nvSpPr>
          <p:spPr bwMode="auto">
            <a:xfrm>
              <a:off x="2018" y="2225"/>
              <a:ext cx="12" cy="324"/>
            </a:xfrm>
            <a:prstGeom prst="rect">
              <a:avLst/>
            </a:prstGeom>
            <a:solidFill>
              <a:srgbClr val="FAFADB"/>
            </a:solidFill>
            <a:ln w="9525">
              <a:noFill/>
              <a:miter lim="800000"/>
              <a:headEnd/>
              <a:tailEnd/>
            </a:ln>
          </p:spPr>
          <p:txBody>
            <a:bodyPr/>
            <a:lstStyle/>
            <a:p>
              <a:endParaRPr lang="en-AU">
                <a:solidFill>
                  <a:srgbClr val="000000"/>
                </a:solidFill>
                <a:latin typeface="Arial" pitchFamily="34" charset="0"/>
              </a:endParaRPr>
            </a:p>
          </p:txBody>
        </p:sp>
        <p:sp>
          <p:nvSpPr>
            <p:cNvPr id="121967" name="Rectangle 86"/>
            <p:cNvSpPr>
              <a:spLocks noChangeArrowheads="1"/>
            </p:cNvSpPr>
            <p:nvPr/>
          </p:nvSpPr>
          <p:spPr bwMode="auto">
            <a:xfrm>
              <a:off x="2030" y="2225"/>
              <a:ext cx="12" cy="324"/>
            </a:xfrm>
            <a:prstGeom prst="rect">
              <a:avLst/>
            </a:prstGeom>
            <a:solidFill>
              <a:srgbClr val="FBFBDC"/>
            </a:solidFill>
            <a:ln w="9525">
              <a:noFill/>
              <a:miter lim="800000"/>
              <a:headEnd/>
              <a:tailEnd/>
            </a:ln>
          </p:spPr>
          <p:txBody>
            <a:bodyPr/>
            <a:lstStyle/>
            <a:p>
              <a:endParaRPr lang="en-AU">
                <a:solidFill>
                  <a:srgbClr val="000000"/>
                </a:solidFill>
                <a:latin typeface="Arial" pitchFamily="34" charset="0"/>
              </a:endParaRPr>
            </a:p>
          </p:txBody>
        </p:sp>
        <p:sp>
          <p:nvSpPr>
            <p:cNvPr id="121968" name="Rectangle 87"/>
            <p:cNvSpPr>
              <a:spLocks noChangeArrowheads="1"/>
            </p:cNvSpPr>
            <p:nvPr/>
          </p:nvSpPr>
          <p:spPr bwMode="auto">
            <a:xfrm>
              <a:off x="2042" y="2225"/>
              <a:ext cx="12" cy="324"/>
            </a:xfrm>
            <a:prstGeom prst="rect">
              <a:avLst/>
            </a:prstGeom>
            <a:solidFill>
              <a:srgbClr val="FCFCDD"/>
            </a:solidFill>
            <a:ln w="9525">
              <a:noFill/>
              <a:miter lim="800000"/>
              <a:headEnd/>
              <a:tailEnd/>
            </a:ln>
          </p:spPr>
          <p:txBody>
            <a:bodyPr/>
            <a:lstStyle/>
            <a:p>
              <a:endParaRPr lang="en-AU">
                <a:solidFill>
                  <a:srgbClr val="000000"/>
                </a:solidFill>
                <a:latin typeface="Arial" pitchFamily="34" charset="0"/>
              </a:endParaRPr>
            </a:p>
          </p:txBody>
        </p:sp>
        <p:sp>
          <p:nvSpPr>
            <p:cNvPr id="121969" name="Rectangle 88"/>
            <p:cNvSpPr>
              <a:spLocks noChangeArrowheads="1"/>
            </p:cNvSpPr>
            <p:nvPr/>
          </p:nvSpPr>
          <p:spPr bwMode="auto">
            <a:xfrm>
              <a:off x="2054" y="2225"/>
              <a:ext cx="12" cy="324"/>
            </a:xfrm>
            <a:prstGeom prst="rect">
              <a:avLst/>
            </a:prstGeom>
            <a:solidFill>
              <a:srgbClr val="FDFDDE"/>
            </a:solidFill>
            <a:ln w="9525">
              <a:noFill/>
              <a:miter lim="800000"/>
              <a:headEnd/>
              <a:tailEnd/>
            </a:ln>
          </p:spPr>
          <p:txBody>
            <a:bodyPr/>
            <a:lstStyle/>
            <a:p>
              <a:endParaRPr lang="en-AU">
                <a:solidFill>
                  <a:srgbClr val="000000"/>
                </a:solidFill>
                <a:latin typeface="Arial" pitchFamily="34" charset="0"/>
              </a:endParaRPr>
            </a:p>
          </p:txBody>
        </p:sp>
        <p:sp>
          <p:nvSpPr>
            <p:cNvPr id="121970" name="Rectangle 89"/>
            <p:cNvSpPr>
              <a:spLocks noChangeArrowheads="1"/>
            </p:cNvSpPr>
            <p:nvPr/>
          </p:nvSpPr>
          <p:spPr bwMode="auto">
            <a:xfrm>
              <a:off x="2066" y="2225"/>
              <a:ext cx="12" cy="324"/>
            </a:xfrm>
            <a:prstGeom prst="rect">
              <a:avLst/>
            </a:prstGeom>
            <a:solidFill>
              <a:srgbClr val="FEFEDF"/>
            </a:solidFill>
            <a:ln w="9525">
              <a:noFill/>
              <a:miter lim="800000"/>
              <a:headEnd/>
              <a:tailEnd/>
            </a:ln>
          </p:spPr>
          <p:txBody>
            <a:bodyPr/>
            <a:lstStyle/>
            <a:p>
              <a:endParaRPr lang="en-AU">
                <a:solidFill>
                  <a:srgbClr val="000000"/>
                </a:solidFill>
                <a:latin typeface="Arial" pitchFamily="34" charset="0"/>
              </a:endParaRPr>
            </a:p>
          </p:txBody>
        </p:sp>
        <p:sp>
          <p:nvSpPr>
            <p:cNvPr id="121971" name="Rectangle 90"/>
            <p:cNvSpPr>
              <a:spLocks noChangeArrowheads="1"/>
            </p:cNvSpPr>
            <p:nvPr/>
          </p:nvSpPr>
          <p:spPr bwMode="auto">
            <a:xfrm>
              <a:off x="2078" y="2225"/>
              <a:ext cx="300" cy="324"/>
            </a:xfrm>
            <a:prstGeom prst="rect">
              <a:avLst/>
            </a:prstGeom>
            <a:solidFill>
              <a:srgbClr val="FFFFE0"/>
            </a:solidFill>
            <a:ln w="9525">
              <a:noFill/>
              <a:miter lim="800000"/>
              <a:headEnd/>
              <a:tailEnd/>
            </a:ln>
          </p:spPr>
          <p:txBody>
            <a:bodyPr/>
            <a:lstStyle/>
            <a:p>
              <a:endParaRPr lang="en-AU">
                <a:solidFill>
                  <a:srgbClr val="000000"/>
                </a:solidFill>
                <a:latin typeface="Arial" pitchFamily="34" charset="0"/>
              </a:endParaRPr>
            </a:p>
          </p:txBody>
        </p:sp>
        <p:sp>
          <p:nvSpPr>
            <p:cNvPr id="121972" name="Rectangle 91"/>
            <p:cNvSpPr>
              <a:spLocks noChangeArrowheads="1"/>
            </p:cNvSpPr>
            <p:nvPr/>
          </p:nvSpPr>
          <p:spPr bwMode="auto">
            <a:xfrm>
              <a:off x="1790" y="2225"/>
              <a:ext cx="588"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73" name="Rectangle 92"/>
            <p:cNvSpPr>
              <a:spLocks noChangeArrowheads="1"/>
            </p:cNvSpPr>
            <p:nvPr/>
          </p:nvSpPr>
          <p:spPr bwMode="auto">
            <a:xfrm>
              <a:off x="1868" y="2279"/>
              <a:ext cx="493"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GFI_Feature</a:t>
              </a:r>
              <a:endParaRPr lang="en-US">
                <a:solidFill>
                  <a:srgbClr val="000000"/>
                </a:solidFill>
                <a:latin typeface="Arial" pitchFamily="34" charset="0"/>
              </a:endParaRPr>
            </a:p>
          </p:txBody>
        </p:sp>
        <p:sp>
          <p:nvSpPr>
            <p:cNvPr id="121974" name="Line 93"/>
            <p:cNvSpPr>
              <a:spLocks noChangeShapeType="1"/>
            </p:cNvSpPr>
            <p:nvPr/>
          </p:nvSpPr>
          <p:spPr bwMode="auto">
            <a:xfrm>
              <a:off x="1790" y="2405"/>
              <a:ext cx="588" cy="0"/>
            </a:xfrm>
            <a:prstGeom prst="line">
              <a:avLst/>
            </a:prstGeom>
            <a:noFill/>
            <a:ln w="9525">
              <a:solidFill>
                <a:srgbClr val="000000"/>
              </a:solidFill>
              <a:miter lim="800000"/>
              <a:headEnd/>
              <a:tailEnd/>
            </a:ln>
          </p:spPr>
          <p:txBody>
            <a:bodyPr/>
            <a:lstStyle/>
            <a:p>
              <a:endParaRPr lang="en-AU"/>
            </a:p>
          </p:txBody>
        </p:sp>
      </p:grpSp>
      <p:grpSp>
        <p:nvGrpSpPr>
          <p:cNvPr id="5" name="Group 267"/>
          <p:cNvGrpSpPr>
            <a:grpSpLocks/>
          </p:cNvGrpSpPr>
          <p:nvPr/>
        </p:nvGrpSpPr>
        <p:grpSpPr bwMode="auto">
          <a:xfrm>
            <a:off x="5238750" y="3836988"/>
            <a:ext cx="1133475" cy="542925"/>
            <a:chOff x="3548" y="3275"/>
            <a:chExt cx="594" cy="342"/>
          </a:xfrm>
        </p:grpSpPr>
        <p:sp>
          <p:nvSpPr>
            <p:cNvPr id="121919" name="Rectangle 94"/>
            <p:cNvSpPr>
              <a:spLocks noChangeArrowheads="1"/>
            </p:cNvSpPr>
            <p:nvPr/>
          </p:nvSpPr>
          <p:spPr bwMode="auto">
            <a:xfrm>
              <a:off x="3566" y="3293"/>
              <a:ext cx="576"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920" name="Rectangle 95"/>
            <p:cNvSpPr>
              <a:spLocks noChangeArrowheads="1"/>
            </p:cNvSpPr>
            <p:nvPr/>
          </p:nvSpPr>
          <p:spPr bwMode="auto">
            <a:xfrm>
              <a:off x="3548" y="3275"/>
              <a:ext cx="12" cy="324"/>
            </a:xfrm>
            <a:prstGeom prst="rect">
              <a:avLst/>
            </a:prstGeom>
            <a:solidFill>
              <a:srgbClr val="B582E8"/>
            </a:solidFill>
            <a:ln w="9525">
              <a:noFill/>
              <a:miter lim="800000"/>
              <a:headEnd/>
              <a:tailEnd/>
            </a:ln>
          </p:spPr>
          <p:txBody>
            <a:bodyPr/>
            <a:lstStyle/>
            <a:p>
              <a:endParaRPr lang="en-AU">
                <a:solidFill>
                  <a:srgbClr val="000000"/>
                </a:solidFill>
                <a:latin typeface="Arial" pitchFamily="34" charset="0"/>
              </a:endParaRPr>
            </a:p>
          </p:txBody>
        </p:sp>
        <p:sp>
          <p:nvSpPr>
            <p:cNvPr id="121921" name="Rectangle 96"/>
            <p:cNvSpPr>
              <a:spLocks noChangeArrowheads="1"/>
            </p:cNvSpPr>
            <p:nvPr/>
          </p:nvSpPr>
          <p:spPr bwMode="auto">
            <a:xfrm>
              <a:off x="3560" y="3275"/>
              <a:ext cx="6" cy="324"/>
            </a:xfrm>
            <a:prstGeom prst="rect">
              <a:avLst/>
            </a:prstGeom>
            <a:solidFill>
              <a:srgbClr val="B683E9"/>
            </a:solidFill>
            <a:ln w="9525">
              <a:noFill/>
              <a:miter lim="800000"/>
              <a:headEnd/>
              <a:tailEnd/>
            </a:ln>
          </p:spPr>
          <p:txBody>
            <a:bodyPr/>
            <a:lstStyle/>
            <a:p>
              <a:endParaRPr lang="en-AU">
                <a:solidFill>
                  <a:srgbClr val="000000"/>
                </a:solidFill>
                <a:latin typeface="Arial" pitchFamily="34" charset="0"/>
              </a:endParaRPr>
            </a:p>
          </p:txBody>
        </p:sp>
        <p:sp>
          <p:nvSpPr>
            <p:cNvPr id="121922" name="Rectangle 97"/>
            <p:cNvSpPr>
              <a:spLocks noChangeArrowheads="1"/>
            </p:cNvSpPr>
            <p:nvPr/>
          </p:nvSpPr>
          <p:spPr bwMode="auto">
            <a:xfrm>
              <a:off x="3566" y="3275"/>
              <a:ext cx="18" cy="324"/>
            </a:xfrm>
            <a:prstGeom prst="rect">
              <a:avLst/>
            </a:prstGeom>
            <a:solidFill>
              <a:srgbClr val="B784EA"/>
            </a:solidFill>
            <a:ln w="9525">
              <a:noFill/>
              <a:miter lim="800000"/>
              <a:headEnd/>
              <a:tailEnd/>
            </a:ln>
          </p:spPr>
          <p:txBody>
            <a:bodyPr/>
            <a:lstStyle/>
            <a:p>
              <a:endParaRPr lang="en-AU">
                <a:solidFill>
                  <a:srgbClr val="000000"/>
                </a:solidFill>
                <a:latin typeface="Arial" pitchFamily="34" charset="0"/>
              </a:endParaRPr>
            </a:p>
          </p:txBody>
        </p:sp>
        <p:sp>
          <p:nvSpPr>
            <p:cNvPr id="121923" name="Rectangle 98"/>
            <p:cNvSpPr>
              <a:spLocks noChangeArrowheads="1"/>
            </p:cNvSpPr>
            <p:nvPr/>
          </p:nvSpPr>
          <p:spPr bwMode="auto">
            <a:xfrm>
              <a:off x="3584" y="3275"/>
              <a:ext cx="12" cy="324"/>
            </a:xfrm>
            <a:prstGeom prst="rect">
              <a:avLst/>
            </a:prstGeom>
            <a:solidFill>
              <a:srgbClr val="B885EB"/>
            </a:solidFill>
            <a:ln w="9525">
              <a:noFill/>
              <a:miter lim="800000"/>
              <a:headEnd/>
              <a:tailEnd/>
            </a:ln>
          </p:spPr>
          <p:txBody>
            <a:bodyPr/>
            <a:lstStyle/>
            <a:p>
              <a:endParaRPr lang="en-AU">
                <a:solidFill>
                  <a:srgbClr val="000000"/>
                </a:solidFill>
                <a:latin typeface="Arial" pitchFamily="34" charset="0"/>
              </a:endParaRPr>
            </a:p>
          </p:txBody>
        </p:sp>
        <p:sp>
          <p:nvSpPr>
            <p:cNvPr id="121924" name="Rectangle 99"/>
            <p:cNvSpPr>
              <a:spLocks noChangeArrowheads="1"/>
            </p:cNvSpPr>
            <p:nvPr/>
          </p:nvSpPr>
          <p:spPr bwMode="auto">
            <a:xfrm>
              <a:off x="3596" y="3275"/>
              <a:ext cx="6" cy="324"/>
            </a:xfrm>
            <a:prstGeom prst="rect">
              <a:avLst/>
            </a:prstGeom>
            <a:solidFill>
              <a:srgbClr val="B986EC"/>
            </a:solidFill>
            <a:ln w="9525">
              <a:noFill/>
              <a:miter lim="800000"/>
              <a:headEnd/>
              <a:tailEnd/>
            </a:ln>
          </p:spPr>
          <p:txBody>
            <a:bodyPr/>
            <a:lstStyle/>
            <a:p>
              <a:endParaRPr lang="en-AU">
                <a:solidFill>
                  <a:srgbClr val="000000"/>
                </a:solidFill>
                <a:latin typeface="Arial" pitchFamily="34" charset="0"/>
              </a:endParaRPr>
            </a:p>
          </p:txBody>
        </p:sp>
        <p:sp>
          <p:nvSpPr>
            <p:cNvPr id="121925" name="Rectangle 100"/>
            <p:cNvSpPr>
              <a:spLocks noChangeArrowheads="1"/>
            </p:cNvSpPr>
            <p:nvPr/>
          </p:nvSpPr>
          <p:spPr bwMode="auto">
            <a:xfrm>
              <a:off x="3602" y="3275"/>
              <a:ext cx="18" cy="324"/>
            </a:xfrm>
            <a:prstGeom prst="rect">
              <a:avLst/>
            </a:prstGeom>
            <a:solidFill>
              <a:srgbClr val="BA87ED"/>
            </a:solidFill>
            <a:ln w="9525">
              <a:noFill/>
              <a:miter lim="800000"/>
              <a:headEnd/>
              <a:tailEnd/>
            </a:ln>
          </p:spPr>
          <p:txBody>
            <a:bodyPr/>
            <a:lstStyle/>
            <a:p>
              <a:endParaRPr lang="en-AU">
                <a:solidFill>
                  <a:srgbClr val="000000"/>
                </a:solidFill>
                <a:latin typeface="Arial" pitchFamily="34" charset="0"/>
              </a:endParaRPr>
            </a:p>
          </p:txBody>
        </p:sp>
        <p:sp>
          <p:nvSpPr>
            <p:cNvPr id="121926" name="Rectangle 101"/>
            <p:cNvSpPr>
              <a:spLocks noChangeArrowheads="1"/>
            </p:cNvSpPr>
            <p:nvPr/>
          </p:nvSpPr>
          <p:spPr bwMode="auto">
            <a:xfrm>
              <a:off x="3620" y="3275"/>
              <a:ext cx="12" cy="324"/>
            </a:xfrm>
            <a:prstGeom prst="rect">
              <a:avLst/>
            </a:prstGeom>
            <a:solidFill>
              <a:srgbClr val="BB88EE"/>
            </a:solidFill>
            <a:ln w="9525">
              <a:noFill/>
              <a:miter lim="800000"/>
              <a:headEnd/>
              <a:tailEnd/>
            </a:ln>
          </p:spPr>
          <p:txBody>
            <a:bodyPr/>
            <a:lstStyle/>
            <a:p>
              <a:endParaRPr lang="en-AU">
                <a:solidFill>
                  <a:srgbClr val="000000"/>
                </a:solidFill>
                <a:latin typeface="Arial" pitchFamily="34" charset="0"/>
              </a:endParaRPr>
            </a:p>
          </p:txBody>
        </p:sp>
        <p:sp>
          <p:nvSpPr>
            <p:cNvPr id="121927" name="Rectangle 102"/>
            <p:cNvSpPr>
              <a:spLocks noChangeArrowheads="1"/>
            </p:cNvSpPr>
            <p:nvPr/>
          </p:nvSpPr>
          <p:spPr bwMode="auto">
            <a:xfrm>
              <a:off x="3632" y="3275"/>
              <a:ext cx="6" cy="324"/>
            </a:xfrm>
            <a:prstGeom prst="rect">
              <a:avLst/>
            </a:prstGeom>
            <a:solidFill>
              <a:srgbClr val="BC89EF"/>
            </a:solidFill>
            <a:ln w="9525">
              <a:noFill/>
              <a:miter lim="800000"/>
              <a:headEnd/>
              <a:tailEnd/>
            </a:ln>
          </p:spPr>
          <p:txBody>
            <a:bodyPr/>
            <a:lstStyle/>
            <a:p>
              <a:endParaRPr lang="en-AU">
                <a:solidFill>
                  <a:srgbClr val="000000"/>
                </a:solidFill>
                <a:latin typeface="Arial" pitchFamily="34" charset="0"/>
              </a:endParaRPr>
            </a:p>
          </p:txBody>
        </p:sp>
        <p:sp>
          <p:nvSpPr>
            <p:cNvPr id="121928" name="Rectangle 103"/>
            <p:cNvSpPr>
              <a:spLocks noChangeArrowheads="1"/>
            </p:cNvSpPr>
            <p:nvPr/>
          </p:nvSpPr>
          <p:spPr bwMode="auto">
            <a:xfrm>
              <a:off x="3638" y="3275"/>
              <a:ext cx="18" cy="324"/>
            </a:xfrm>
            <a:prstGeom prst="rect">
              <a:avLst/>
            </a:prstGeom>
            <a:solidFill>
              <a:srgbClr val="BD8AF0"/>
            </a:solidFill>
            <a:ln w="9525">
              <a:noFill/>
              <a:miter lim="800000"/>
              <a:headEnd/>
              <a:tailEnd/>
            </a:ln>
          </p:spPr>
          <p:txBody>
            <a:bodyPr/>
            <a:lstStyle/>
            <a:p>
              <a:endParaRPr lang="en-AU">
                <a:solidFill>
                  <a:srgbClr val="000000"/>
                </a:solidFill>
                <a:latin typeface="Arial" pitchFamily="34" charset="0"/>
              </a:endParaRPr>
            </a:p>
          </p:txBody>
        </p:sp>
        <p:sp>
          <p:nvSpPr>
            <p:cNvPr id="121929" name="Rectangle 104"/>
            <p:cNvSpPr>
              <a:spLocks noChangeArrowheads="1"/>
            </p:cNvSpPr>
            <p:nvPr/>
          </p:nvSpPr>
          <p:spPr bwMode="auto">
            <a:xfrm>
              <a:off x="3656" y="3275"/>
              <a:ext cx="12" cy="324"/>
            </a:xfrm>
            <a:prstGeom prst="rect">
              <a:avLst/>
            </a:prstGeom>
            <a:solidFill>
              <a:srgbClr val="BE8BF1"/>
            </a:solidFill>
            <a:ln w="9525">
              <a:noFill/>
              <a:miter lim="800000"/>
              <a:headEnd/>
              <a:tailEnd/>
            </a:ln>
          </p:spPr>
          <p:txBody>
            <a:bodyPr/>
            <a:lstStyle/>
            <a:p>
              <a:endParaRPr lang="en-AU">
                <a:solidFill>
                  <a:srgbClr val="000000"/>
                </a:solidFill>
                <a:latin typeface="Arial" pitchFamily="34" charset="0"/>
              </a:endParaRPr>
            </a:p>
          </p:txBody>
        </p:sp>
        <p:sp>
          <p:nvSpPr>
            <p:cNvPr id="121930" name="Rectangle 105"/>
            <p:cNvSpPr>
              <a:spLocks noChangeArrowheads="1"/>
            </p:cNvSpPr>
            <p:nvPr/>
          </p:nvSpPr>
          <p:spPr bwMode="auto">
            <a:xfrm>
              <a:off x="3668" y="3275"/>
              <a:ext cx="6" cy="324"/>
            </a:xfrm>
            <a:prstGeom prst="rect">
              <a:avLst/>
            </a:prstGeom>
            <a:solidFill>
              <a:srgbClr val="BF8CF2"/>
            </a:solidFill>
            <a:ln w="9525">
              <a:noFill/>
              <a:miter lim="800000"/>
              <a:headEnd/>
              <a:tailEnd/>
            </a:ln>
          </p:spPr>
          <p:txBody>
            <a:bodyPr/>
            <a:lstStyle/>
            <a:p>
              <a:endParaRPr lang="en-AU">
                <a:solidFill>
                  <a:srgbClr val="000000"/>
                </a:solidFill>
                <a:latin typeface="Arial" pitchFamily="34" charset="0"/>
              </a:endParaRPr>
            </a:p>
          </p:txBody>
        </p:sp>
        <p:sp>
          <p:nvSpPr>
            <p:cNvPr id="121931" name="Rectangle 106"/>
            <p:cNvSpPr>
              <a:spLocks noChangeArrowheads="1"/>
            </p:cNvSpPr>
            <p:nvPr/>
          </p:nvSpPr>
          <p:spPr bwMode="auto">
            <a:xfrm>
              <a:off x="3674" y="3275"/>
              <a:ext cx="18" cy="324"/>
            </a:xfrm>
            <a:prstGeom prst="rect">
              <a:avLst/>
            </a:prstGeom>
            <a:solidFill>
              <a:srgbClr val="C08DF3"/>
            </a:solidFill>
            <a:ln w="9525">
              <a:noFill/>
              <a:miter lim="800000"/>
              <a:headEnd/>
              <a:tailEnd/>
            </a:ln>
          </p:spPr>
          <p:txBody>
            <a:bodyPr/>
            <a:lstStyle/>
            <a:p>
              <a:endParaRPr lang="en-AU">
                <a:solidFill>
                  <a:srgbClr val="000000"/>
                </a:solidFill>
                <a:latin typeface="Arial" pitchFamily="34" charset="0"/>
              </a:endParaRPr>
            </a:p>
          </p:txBody>
        </p:sp>
        <p:sp>
          <p:nvSpPr>
            <p:cNvPr id="121932" name="Rectangle 107"/>
            <p:cNvSpPr>
              <a:spLocks noChangeArrowheads="1"/>
            </p:cNvSpPr>
            <p:nvPr/>
          </p:nvSpPr>
          <p:spPr bwMode="auto">
            <a:xfrm>
              <a:off x="3692" y="3275"/>
              <a:ext cx="12" cy="324"/>
            </a:xfrm>
            <a:prstGeom prst="rect">
              <a:avLst/>
            </a:prstGeom>
            <a:solidFill>
              <a:srgbClr val="C18EF4"/>
            </a:solidFill>
            <a:ln w="9525">
              <a:noFill/>
              <a:miter lim="800000"/>
              <a:headEnd/>
              <a:tailEnd/>
            </a:ln>
          </p:spPr>
          <p:txBody>
            <a:bodyPr/>
            <a:lstStyle/>
            <a:p>
              <a:endParaRPr lang="en-AU">
                <a:solidFill>
                  <a:srgbClr val="000000"/>
                </a:solidFill>
                <a:latin typeface="Arial" pitchFamily="34" charset="0"/>
              </a:endParaRPr>
            </a:p>
          </p:txBody>
        </p:sp>
        <p:sp>
          <p:nvSpPr>
            <p:cNvPr id="121933" name="Rectangle 108"/>
            <p:cNvSpPr>
              <a:spLocks noChangeArrowheads="1"/>
            </p:cNvSpPr>
            <p:nvPr/>
          </p:nvSpPr>
          <p:spPr bwMode="auto">
            <a:xfrm>
              <a:off x="3704" y="3275"/>
              <a:ext cx="18" cy="324"/>
            </a:xfrm>
            <a:prstGeom prst="rect">
              <a:avLst/>
            </a:prstGeom>
            <a:solidFill>
              <a:srgbClr val="C28FF5"/>
            </a:solidFill>
            <a:ln w="9525">
              <a:noFill/>
              <a:miter lim="800000"/>
              <a:headEnd/>
              <a:tailEnd/>
            </a:ln>
          </p:spPr>
          <p:txBody>
            <a:bodyPr/>
            <a:lstStyle/>
            <a:p>
              <a:endParaRPr lang="en-AU">
                <a:solidFill>
                  <a:srgbClr val="000000"/>
                </a:solidFill>
                <a:latin typeface="Arial" pitchFamily="34" charset="0"/>
              </a:endParaRPr>
            </a:p>
          </p:txBody>
        </p:sp>
        <p:sp>
          <p:nvSpPr>
            <p:cNvPr id="121934" name="Rectangle 109"/>
            <p:cNvSpPr>
              <a:spLocks noChangeArrowheads="1"/>
            </p:cNvSpPr>
            <p:nvPr/>
          </p:nvSpPr>
          <p:spPr bwMode="auto">
            <a:xfrm>
              <a:off x="3722" y="3275"/>
              <a:ext cx="18" cy="324"/>
            </a:xfrm>
            <a:prstGeom prst="rect">
              <a:avLst/>
            </a:prstGeom>
            <a:solidFill>
              <a:srgbClr val="C390F6"/>
            </a:solidFill>
            <a:ln w="9525">
              <a:noFill/>
              <a:miter lim="800000"/>
              <a:headEnd/>
              <a:tailEnd/>
            </a:ln>
          </p:spPr>
          <p:txBody>
            <a:bodyPr/>
            <a:lstStyle/>
            <a:p>
              <a:endParaRPr lang="en-AU">
                <a:solidFill>
                  <a:srgbClr val="000000"/>
                </a:solidFill>
                <a:latin typeface="Arial" pitchFamily="34" charset="0"/>
              </a:endParaRPr>
            </a:p>
          </p:txBody>
        </p:sp>
        <p:sp>
          <p:nvSpPr>
            <p:cNvPr id="121935" name="Rectangle 110"/>
            <p:cNvSpPr>
              <a:spLocks noChangeArrowheads="1"/>
            </p:cNvSpPr>
            <p:nvPr/>
          </p:nvSpPr>
          <p:spPr bwMode="auto">
            <a:xfrm>
              <a:off x="3740" y="3275"/>
              <a:ext cx="6" cy="324"/>
            </a:xfrm>
            <a:prstGeom prst="rect">
              <a:avLst/>
            </a:prstGeom>
            <a:solidFill>
              <a:srgbClr val="C491F7"/>
            </a:solidFill>
            <a:ln w="9525">
              <a:noFill/>
              <a:miter lim="800000"/>
              <a:headEnd/>
              <a:tailEnd/>
            </a:ln>
          </p:spPr>
          <p:txBody>
            <a:bodyPr/>
            <a:lstStyle/>
            <a:p>
              <a:endParaRPr lang="en-AU">
                <a:solidFill>
                  <a:srgbClr val="000000"/>
                </a:solidFill>
                <a:latin typeface="Arial" pitchFamily="34" charset="0"/>
              </a:endParaRPr>
            </a:p>
          </p:txBody>
        </p:sp>
        <p:sp>
          <p:nvSpPr>
            <p:cNvPr id="121936" name="Rectangle 111"/>
            <p:cNvSpPr>
              <a:spLocks noChangeArrowheads="1"/>
            </p:cNvSpPr>
            <p:nvPr/>
          </p:nvSpPr>
          <p:spPr bwMode="auto">
            <a:xfrm>
              <a:off x="3746" y="3275"/>
              <a:ext cx="18" cy="324"/>
            </a:xfrm>
            <a:prstGeom prst="rect">
              <a:avLst/>
            </a:prstGeom>
            <a:solidFill>
              <a:srgbClr val="C592F8"/>
            </a:solidFill>
            <a:ln w="9525">
              <a:noFill/>
              <a:miter lim="800000"/>
              <a:headEnd/>
              <a:tailEnd/>
            </a:ln>
          </p:spPr>
          <p:txBody>
            <a:bodyPr/>
            <a:lstStyle/>
            <a:p>
              <a:endParaRPr lang="en-AU">
                <a:solidFill>
                  <a:srgbClr val="000000"/>
                </a:solidFill>
                <a:latin typeface="Arial" pitchFamily="34" charset="0"/>
              </a:endParaRPr>
            </a:p>
          </p:txBody>
        </p:sp>
        <p:sp>
          <p:nvSpPr>
            <p:cNvPr id="121937" name="Rectangle 112"/>
            <p:cNvSpPr>
              <a:spLocks noChangeArrowheads="1"/>
            </p:cNvSpPr>
            <p:nvPr/>
          </p:nvSpPr>
          <p:spPr bwMode="auto">
            <a:xfrm>
              <a:off x="3764" y="3275"/>
              <a:ext cx="12" cy="324"/>
            </a:xfrm>
            <a:prstGeom prst="rect">
              <a:avLst/>
            </a:prstGeom>
            <a:solidFill>
              <a:srgbClr val="C693F9"/>
            </a:solidFill>
            <a:ln w="9525">
              <a:noFill/>
              <a:miter lim="800000"/>
              <a:headEnd/>
              <a:tailEnd/>
            </a:ln>
          </p:spPr>
          <p:txBody>
            <a:bodyPr/>
            <a:lstStyle/>
            <a:p>
              <a:endParaRPr lang="en-AU">
                <a:solidFill>
                  <a:srgbClr val="000000"/>
                </a:solidFill>
                <a:latin typeface="Arial" pitchFamily="34" charset="0"/>
              </a:endParaRPr>
            </a:p>
          </p:txBody>
        </p:sp>
        <p:sp>
          <p:nvSpPr>
            <p:cNvPr id="121938" name="Rectangle 113"/>
            <p:cNvSpPr>
              <a:spLocks noChangeArrowheads="1"/>
            </p:cNvSpPr>
            <p:nvPr/>
          </p:nvSpPr>
          <p:spPr bwMode="auto">
            <a:xfrm>
              <a:off x="3776" y="3275"/>
              <a:ext cx="6" cy="324"/>
            </a:xfrm>
            <a:prstGeom prst="rect">
              <a:avLst/>
            </a:prstGeom>
            <a:solidFill>
              <a:srgbClr val="C794FA"/>
            </a:solidFill>
            <a:ln w="9525">
              <a:noFill/>
              <a:miter lim="800000"/>
              <a:headEnd/>
              <a:tailEnd/>
            </a:ln>
          </p:spPr>
          <p:txBody>
            <a:bodyPr/>
            <a:lstStyle/>
            <a:p>
              <a:endParaRPr lang="en-AU">
                <a:solidFill>
                  <a:srgbClr val="000000"/>
                </a:solidFill>
                <a:latin typeface="Arial" pitchFamily="34" charset="0"/>
              </a:endParaRPr>
            </a:p>
          </p:txBody>
        </p:sp>
        <p:sp>
          <p:nvSpPr>
            <p:cNvPr id="121939" name="Rectangle 114"/>
            <p:cNvSpPr>
              <a:spLocks noChangeArrowheads="1"/>
            </p:cNvSpPr>
            <p:nvPr/>
          </p:nvSpPr>
          <p:spPr bwMode="auto">
            <a:xfrm>
              <a:off x="3782" y="3275"/>
              <a:ext cx="18" cy="324"/>
            </a:xfrm>
            <a:prstGeom prst="rect">
              <a:avLst/>
            </a:prstGeom>
            <a:solidFill>
              <a:srgbClr val="C895FB"/>
            </a:solidFill>
            <a:ln w="9525">
              <a:noFill/>
              <a:miter lim="800000"/>
              <a:headEnd/>
              <a:tailEnd/>
            </a:ln>
          </p:spPr>
          <p:txBody>
            <a:bodyPr/>
            <a:lstStyle/>
            <a:p>
              <a:endParaRPr lang="en-AU">
                <a:solidFill>
                  <a:srgbClr val="000000"/>
                </a:solidFill>
                <a:latin typeface="Arial" pitchFamily="34" charset="0"/>
              </a:endParaRPr>
            </a:p>
          </p:txBody>
        </p:sp>
        <p:sp>
          <p:nvSpPr>
            <p:cNvPr id="121940" name="Rectangle 115"/>
            <p:cNvSpPr>
              <a:spLocks noChangeArrowheads="1"/>
            </p:cNvSpPr>
            <p:nvPr/>
          </p:nvSpPr>
          <p:spPr bwMode="auto">
            <a:xfrm>
              <a:off x="3800" y="3275"/>
              <a:ext cx="12" cy="324"/>
            </a:xfrm>
            <a:prstGeom prst="rect">
              <a:avLst/>
            </a:prstGeom>
            <a:solidFill>
              <a:srgbClr val="C996FC"/>
            </a:solidFill>
            <a:ln w="9525">
              <a:noFill/>
              <a:miter lim="800000"/>
              <a:headEnd/>
              <a:tailEnd/>
            </a:ln>
          </p:spPr>
          <p:txBody>
            <a:bodyPr/>
            <a:lstStyle/>
            <a:p>
              <a:endParaRPr lang="en-AU">
                <a:solidFill>
                  <a:srgbClr val="000000"/>
                </a:solidFill>
                <a:latin typeface="Arial" pitchFamily="34" charset="0"/>
              </a:endParaRPr>
            </a:p>
          </p:txBody>
        </p:sp>
        <p:sp>
          <p:nvSpPr>
            <p:cNvPr id="121941" name="Rectangle 116"/>
            <p:cNvSpPr>
              <a:spLocks noChangeArrowheads="1"/>
            </p:cNvSpPr>
            <p:nvPr/>
          </p:nvSpPr>
          <p:spPr bwMode="auto">
            <a:xfrm>
              <a:off x="3812" y="3275"/>
              <a:ext cx="6" cy="324"/>
            </a:xfrm>
            <a:prstGeom prst="rect">
              <a:avLst/>
            </a:prstGeom>
            <a:solidFill>
              <a:srgbClr val="CA97FD"/>
            </a:solidFill>
            <a:ln w="9525">
              <a:noFill/>
              <a:miter lim="800000"/>
              <a:headEnd/>
              <a:tailEnd/>
            </a:ln>
          </p:spPr>
          <p:txBody>
            <a:bodyPr/>
            <a:lstStyle/>
            <a:p>
              <a:endParaRPr lang="en-AU">
                <a:solidFill>
                  <a:srgbClr val="000000"/>
                </a:solidFill>
                <a:latin typeface="Arial" pitchFamily="34" charset="0"/>
              </a:endParaRPr>
            </a:p>
          </p:txBody>
        </p:sp>
        <p:sp>
          <p:nvSpPr>
            <p:cNvPr id="121942" name="Rectangle 117"/>
            <p:cNvSpPr>
              <a:spLocks noChangeArrowheads="1"/>
            </p:cNvSpPr>
            <p:nvPr/>
          </p:nvSpPr>
          <p:spPr bwMode="auto">
            <a:xfrm>
              <a:off x="3818" y="3275"/>
              <a:ext cx="18" cy="324"/>
            </a:xfrm>
            <a:prstGeom prst="rect">
              <a:avLst/>
            </a:prstGeom>
            <a:solidFill>
              <a:srgbClr val="CB98FE"/>
            </a:solidFill>
            <a:ln w="9525">
              <a:noFill/>
              <a:miter lim="800000"/>
              <a:headEnd/>
              <a:tailEnd/>
            </a:ln>
          </p:spPr>
          <p:txBody>
            <a:bodyPr/>
            <a:lstStyle/>
            <a:p>
              <a:endParaRPr lang="en-AU">
                <a:solidFill>
                  <a:srgbClr val="000000"/>
                </a:solidFill>
                <a:latin typeface="Arial" pitchFamily="34" charset="0"/>
              </a:endParaRPr>
            </a:p>
          </p:txBody>
        </p:sp>
        <p:sp>
          <p:nvSpPr>
            <p:cNvPr id="121943" name="Rectangle 118"/>
            <p:cNvSpPr>
              <a:spLocks noChangeArrowheads="1"/>
            </p:cNvSpPr>
            <p:nvPr/>
          </p:nvSpPr>
          <p:spPr bwMode="auto">
            <a:xfrm>
              <a:off x="3836" y="3275"/>
              <a:ext cx="288" cy="324"/>
            </a:xfrm>
            <a:prstGeom prst="rect">
              <a:avLst/>
            </a:prstGeom>
            <a:solidFill>
              <a:srgbClr val="CC99FF"/>
            </a:solidFill>
            <a:ln w="9525">
              <a:noFill/>
              <a:miter lim="800000"/>
              <a:headEnd/>
              <a:tailEnd/>
            </a:ln>
          </p:spPr>
          <p:txBody>
            <a:bodyPr/>
            <a:lstStyle/>
            <a:p>
              <a:endParaRPr lang="en-AU">
                <a:solidFill>
                  <a:srgbClr val="000000"/>
                </a:solidFill>
                <a:latin typeface="Arial" pitchFamily="34" charset="0"/>
              </a:endParaRPr>
            </a:p>
          </p:txBody>
        </p:sp>
        <p:sp>
          <p:nvSpPr>
            <p:cNvPr id="121944" name="Rectangle 119"/>
            <p:cNvSpPr>
              <a:spLocks noChangeArrowheads="1"/>
            </p:cNvSpPr>
            <p:nvPr/>
          </p:nvSpPr>
          <p:spPr bwMode="auto">
            <a:xfrm>
              <a:off x="3548" y="3275"/>
              <a:ext cx="576"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45" name="Rectangle 120"/>
            <p:cNvSpPr>
              <a:spLocks noChangeArrowheads="1"/>
            </p:cNvSpPr>
            <p:nvPr/>
          </p:nvSpPr>
          <p:spPr bwMode="auto">
            <a:xfrm>
              <a:off x="3614" y="3329"/>
              <a:ext cx="504"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OM_Process</a:t>
              </a:r>
              <a:endParaRPr lang="en-US">
                <a:solidFill>
                  <a:srgbClr val="000000"/>
                </a:solidFill>
                <a:latin typeface="Arial" pitchFamily="34" charset="0"/>
              </a:endParaRPr>
            </a:p>
          </p:txBody>
        </p:sp>
        <p:sp>
          <p:nvSpPr>
            <p:cNvPr id="121946" name="Line 121"/>
            <p:cNvSpPr>
              <a:spLocks noChangeShapeType="1"/>
            </p:cNvSpPr>
            <p:nvPr/>
          </p:nvSpPr>
          <p:spPr bwMode="auto">
            <a:xfrm>
              <a:off x="3548" y="3455"/>
              <a:ext cx="576" cy="0"/>
            </a:xfrm>
            <a:prstGeom prst="line">
              <a:avLst/>
            </a:prstGeom>
            <a:noFill/>
            <a:ln w="9525">
              <a:solidFill>
                <a:srgbClr val="000000"/>
              </a:solidFill>
              <a:miter lim="800000"/>
              <a:headEnd/>
              <a:tailEnd/>
            </a:ln>
          </p:spPr>
          <p:txBody>
            <a:bodyPr/>
            <a:lstStyle/>
            <a:p>
              <a:endParaRPr lang="en-AU"/>
            </a:p>
          </p:txBody>
        </p:sp>
      </p:grpSp>
      <p:grpSp>
        <p:nvGrpSpPr>
          <p:cNvPr id="6" name="Group 268"/>
          <p:cNvGrpSpPr>
            <a:grpSpLocks/>
          </p:cNvGrpSpPr>
          <p:nvPr/>
        </p:nvGrpSpPr>
        <p:grpSpPr bwMode="auto">
          <a:xfrm>
            <a:off x="7119938" y="3846513"/>
            <a:ext cx="809625" cy="542925"/>
            <a:chOff x="4832" y="3281"/>
            <a:chExt cx="552" cy="342"/>
          </a:xfrm>
        </p:grpSpPr>
        <p:sp>
          <p:nvSpPr>
            <p:cNvPr id="121891" name="Rectangle 166"/>
            <p:cNvSpPr>
              <a:spLocks noChangeArrowheads="1"/>
            </p:cNvSpPr>
            <p:nvPr/>
          </p:nvSpPr>
          <p:spPr bwMode="auto">
            <a:xfrm>
              <a:off x="4850" y="3299"/>
              <a:ext cx="534" cy="324"/>
            </a:xfrm>
            <a:prstGeom prst="rect">
              <a:avLst/>
            </a:prstGeom>
            <a:solidFill>
              <a:srgbClr val="C0BFC0"/>
            </a:solidFill>
            <a:ln w="9525">
              <a:noFill/>
              <a:miter lim="800000"/>
              <a:headEnd/>
              <a:tailEnd/>
            </a:ln>
          </p:spPr>
          <p:txBody>
            <a:bodyPr/>
            <a:lstStyle/>
            <a:p>
              <a:endParaRPr lang="en-AU">
                <a:solidFill>
                  <a:srgbClr val="000000"/>
                </a:solidFill>
                <a:latin typeface="Arial" pitchFamily="34" charset="0"/>
              </a:endParaRPr>
            </a:p>
          </p:txBody>
        </p:sp>
        <p:sp>
          <p:nvSpPr>
            <p:cNvPr id="121892" name="Rectangle 167"/>
            <p:cNvSpPr>
              <a:spLocks noChangeArrowheads="1"/>
            </p:cNvSpPr>
            <p:nvPr/>
          </p:nvSpPr>
          <p:spPr bwMode="auto">
            <a:xfrm>
              <a:off x="4832" y="3281"/>
              <a:ext cx="6" cy="324"/>
            </a:xfrm>
            <a:prstGeom prst="rect">
              <a:avLst/>
            </a:prstGeom>
            <a:solidFill>
              <a:srgbClr val="B5E8B5"/>
            </a:solidFill>
            <a:ln w="9525">
              <a:noFill/>
              <a:miter lim="800000"/>
              <a:headEnd/>
              <a:tailEnd/>
            </a:ln>
          </p:spPr>
          <p:txBody>
            <a:bodyPr/>
            <a:lstStyle/>
            <a:p>
              <a:endParaRPr lang="en-AU">
                <a:solidFill>
                  <a:srgbClr val="000000"/>
                </a:solidFill>
                <a:latin typeface="Arial" pitchFamily="34" charset="0"/>
              </a:endParaRPr>
            </a:p>
          </p:txBody>
        </p:sp>
        <p:sp>
          <p:nvSpPr>
            <p:cNvPr id="121893" name="Rectangle 168"/>
            <p:cNvSpPr>
              <a:spLocks noChangeArrowheads="1"/>
            </p:cNvSpPr>
            <p:nvPr/>
          </p:nvSpPr>
          <p:spPr bwMode="auto">
            <a:xfrm>
              <a:off x="4838" y="3281"/>
              <a:ext cx="12" cy="324"/>
            </a:xfrm>
            <a:prstGeom prst="rect">
              <a:avLst/>
            </a:prstGeom>
            <a:solidFill>
              <a:srgbClr val="B6E9B6"/>
            </a:solidFill>
            <a:ln w="9525">
              <a:noFill/>
              <a:miter lim="800000"/>
              <a:headEnd/>
              <a:tailEnd/>
            </a:ln>
          </p:spPr>
          <p:txBody>
            <a:bodyPr/>
            <a:lstStyle/>
            <a:p>
              <a:endParaRPr lang="en-AU">
                <a:solidFill>
                  <a:srgbClr val="000000"/>
                </a:solidFill>
                <a:latin typeface="Arial" pitchFamily="34" charset="0"/>
              </a:endParaRPr>
            </a:p>
          </p:txBody>
        </p:sp>
        <p:sp>
          <p:nvSpPr>
            <p:cNvPr id="121894" name="Rectangle 169"/>
            <p:cNvSpPr>
              <a:spLocks noChangeArrowheads="1"/>
            </p:cNvSpPr>
            <p:nvPr/>
          </p:nvSpPr>
          <p:spPr bwMode="auto">
            <a:xfrm>
              <a:off x="4850" y="3281"/>
              <a:ext cx="12" cy="324"/>
            </a:xfrm>
            <a:prstGeom prst="rect">
              <a:avLst/>
            </a:prstGeom>
            <a:solidFill>
              <a:srgbClr val="B7EAB7"/>
            </a:solidFill>
            <a:ln w="9525">
              <a:noFill/>
              <a:miter lim="800000"/>
              <a:headEnd/>
              <a:tailEnd/>
            </a:ln>
          </p:spPr>
          <p:txBody>
            <a:bodyPr/>
            <a:lstStyle/>
            <a:p>
              <a:endParaRPr lang="en-AU">
                <a:solidFill>
                  <a:srgbClr val="000000"/>
                </a:solidFill>
                <a:latin typeface="Arial" pitchFamily="34" charset="0"/>
              </a:endParaRPr>
            </a:p>
          </p:txBody>
        </p:sp>
        <p:sp>
          <p:nvSpPr>
            <p:cNvPr id="121895" name="Rectangle 170"/>
            <p:cNvSpPr>
              <a:spLocks noChangeArrowheads="1"/>
            </p:cNvSpPr>
            <p:nvPr/>
          </p:nvSpPr>
          <p:spPr bwMode="auto">
            <a:xfrm>
              <a:off x="4862" y="3281"/>
              <a:ext cx="12" cy="324"/>
            </a:xfrm>
            <a:prstGeom prst="rect">
              <a:avLst/>
            </a:prstGeom>
            <a:solidFill>
              <a:srgbClr val="B8EBB8"/>
            </a:solidFill>
            <a:ln w="9525">
              <a:noFill/>
              <a:miter lim="800000"/>
              <a:headEnd/>
              <a:tailEnd/>
            </a:ln>
          </p:spPr>
          <p:txBody>
            <a:bodyPr/>
            <a:lstStyle/>
            <a:p>
              <a:endParaRPr lang="en-AU">
                <a:solidFill>
                  <a:srgbClr val="000000"/>
                </a:solidFill>
                <a:latin typeface="Arial" pitchFamily="34" charset="0"/>
              </a:endParaRPr>
            </a:p>
          </p:txBody>
        </p:sp>
        <p:sp>
          <p:nvSpPr>
            <p:cNvPr id="121896" name="Rectangle 171"/>
            <p:cNvSpPr>
              <a:spLocks noChangeArrowheads="1"/>
            </p:cNvSpPr>
            <p:nvPr/>
          </p:nvSpPr>
          <p:spPr bwMode="auto">
            <a:xfrm>
              <a:off x="4874" y="3281"/>
              <a:ext cx="12" cy="324"/>
            </a:xfrm>
            <a:prstGeom prst="rect">
              <a:avLst/>
            </a:prstGeom>
            <a:solidFill>
              <a:srgbClr val="B9ECB9"/>
            </a:solidFill>
            <a:ln w="9525">
              <a:noFill/>
              <a:miter lim="800000"/>
              <a:headEnd/>
              <a:tailEnd/>
            </a:ln>
          </p:spPr>
          <p:txBody>
            <a:bodyPr/>
            <a:lstStyle/>
            <a:p>
              <a:endParaRPr lang="en-AU">
                <a:solidFill>
                  <a:srgbClr val="000000"/>
                </a:solidFill>
                <a:latin typeface="Arial" pitchFamily="34" charset="0"/>
              </a:endParaRPr>
            </a:p>
          </p:txBody>
        </p:sp>
        <p:sp>
          <p:nvSpPr>
            <p:cNvPr id="121897" name="Rectangle 172"/>
            <p:cNvSpPr>
              <a:spLocks noChangeArrowheads="1"/>
            </p:cNvSpPr>
            <p:nvPr/>
          </p:nvSpPr>
          <p:spPr bwMode="auto">
            <a:xfrm>
              <a:off x="4886" y="3281"/>
              <a:ext cx="12" cy="324"/>
            </a:xfrm>
            <a:prstGeom prst="rect">
              <a:avLst/>
            </a:prstGeom>
            <a:solidFill>
              <a:srgbClr val="BAEDBA"/>
            </a:solidFill>
            <a:ln w="9525">
              <a:noFill/>
              <a:miter lim="800000"/>
              <a:headEnd/>
              <a:tailEnd/>
            </a:ln>
          </p:spPr>
          <p:txBody>
            <a:bodyPr/>
            <a:lstStyle/>
            <a:p>
              <a:endParaRPr lang="en-AU">
                <a:solidFill>
                  <a:srgbClr val="000000"/>
                </a:solidFill>
                <a:latin typeface="Arial" pitchFamily="34" charset="0"/>
              </a:endParaRPr>
            </a:p>
          </p:txBody>
        </p:sp>
        <p:sp>
          <p:nvSpPr>
            <p:cNvPr id="121898" name="Rectangle 173"/>
            <p:cNvSpPr>
              <a:spLocks noChangeArrowheads="1"/>
            </p:cNvSpPr>
            <p:nvPr/>
          </p:nvSpPr>
          <p:spPr bwMode="auto">
            <a:xfrm>
              <a:off x="4898" y="3281"/>
              <a:ext cx="12" cy="324"/>
            </a:xfrm>
            <a:prstGeom prst="rect">
              <a:avLst/>
            </a:prstGeom>
            <a:solidFill>
              <a:srgbClr val="BBEEBB"/>
            </a:solidFill>
            <a:ln w="9525">
              <a:noFill/>
              <a:miter lim="800000"/>
              <a:headEnd/>
              <a:tailEnd/>
            </a:ln>
          </p:spPr>
          <p:txBody>
            <a:bodyPr/>
            <a:lstStyle/>
            <a:p>
              <a:endParaRPr lang="en-AU">
                <a:solidFill>
                  <a:srgbClr val="000000"/>
                </a:solidFill>
                <a:latin typeface="Arial" pitchFamily="34" charset="0"/>
              </a:endParaRPr>
            </a:p>
          </p:txBody>
        </p:sp>
        <p:sp>
          <p:nvSpPr>
            <p:cNvPr id="121899" name="Rectangle 174"/>
            <p:cNvSpPr>
              <a:spLocks noChangeArrowheads="1"/>
            </p:cNvSpPr>
            <p:nvPr/>
          </p:nvSpPr>
          <p:spPr bwMode="auto">
            <a:xfrm>
              <a:off x="4910" y="3281"/>
              <a:ext cx="6" cy="324"/>
            </a:xfrm>
            <a:prstGeom prst="rect">
              <a:avLst/>
            </a:prstGeom>
            <a:solidFill>
              <a:srgbClr val="BCEFBC"/>
            </a:solidFill>
            <a:ln w="9525">
              <a:noFill/>
              <a:miter lim="800000"/>
              <a:headEnd/>
              <a:tailEnd/>
            </a:ln>
          </p:spPr>
          <p:txBody>
            <a:bodyPr/>
            <a:lstStyle/>
            <a:p>
              <a:endParaRPr lang="en-AU">
                <a:solidFill>
                  <a:srgbClr val="000000"/>
                </a:solidFill>
                <a:latin typeface="Arial" pitchFamily="34" charset="0"/>
              </a:endParaRPr>
            </a:p>
          </p:txBody>
        </p:sp>
        <p:sp>
          <p:nvSpPr>
            <p:cNvPr id="121900" name="Rectangle 175"/>
            <p:cNvSpPr>
              <a:spLocks noChangeArrowheads="1"/>
            </p:cNvSpPr>
            <p:nvPr/>
          </p:nvSpPr>
          <p:spPr bwMode="auto">
            <a:xfrm>
              <a:off x="4916" y="3281"/>
              <a:ext cx="12" cy="324"/>
            </a:xfrm>
            <a:prstGeom prst="rect">
              <a:avLst/>
            </a:prstGeom>
            <a:solidFill>
              <a:srgbClr val="BDF0BD"/>
            </a:solidFill>
            <a:ln w="9525">
              <a:noFill/>
              <a:miter lim="800000"/>
              <a:headEnd/>
              <a:tailEnd/>
            </a:ln>
          </p:spPr>
          <p:txBody>
            <a:bodyPr/>
            <a:lstStyle/>
            <a:p>
              <a:endParaRPr lang="en-AU">
                <a:solidFill>
                  <a:srgbClr val="000000"/>
                </a:solidFill>
                <a:latin typeface="Arial" pitchFamily="34" charset="0"/>
              </a:endParaRPr>
            </a:p>
          </p:txBody>
        </p:sp>
        <p:sp>
          <p:nvSpPr>
            <p:cNvPr id="121901" name="Rectangle 176"/>
            <p:cNvSpPr>
              <a:spLocks noChangeArrowheads="1"/>
            </p:cNvSpPr>
            <p:nvPr/>
          </p:nvSpPr>
          <p:spPr bwMode="auto">
            <a:xfrm>
              <a:off x="4928" y="3281"/>
              <a:ext cx="12" cy="324"/>
            </a:xfrm>
            <a:prstGeom prst="rect">
              <a:avLst/>
            </a:prstGeom>
            <a:solidFill>
              <a:srgbClr val="BEF1BE"/>
            </a:solidFill>
            <a:ln w="9525">
              <a:noFill/>
              <a:miter lim="800000"/>
              <a:headEnd/>
              <a:tailEnd/>
            </a:ln>
          </p:spPr>
          <p:txBody>
            <a:bodyPr/>
            <a:lstStyle/>
            <a:p>
              <a:endParaRPr lang="en-AU">
                <a:solidFill>
                  <a:srgbClr val="000000"/>
                </a:solidFill>
                <a:latin typeface="Arial" pitchFamily="34" charset="0"/>
              </a:endParaRPr>
            </a:p>
          </p:txBody>
        </p:sp>
        <p:sp>
          <p:nvSpPr>
            <p:cNvPr id="121902" name="Rectangle 177"/>
            <p:cNvSpPr>
              <a:spLocks noChangeArrowheads="1"/>
            </p:cNvSpPr>
            <p:nvPr/>
          </p:nvSpPr>
          <p:spPr bwMode="auto">
            <a:xfrm>
              <a:off x="4940" y="3281"/>
              <a:ext cx="12" cy="324"/>
            </a:xfrm>
            <a:prstGeom prst="rect">
              <a:avLst/>
            </a:prstGeom>
            <a:solidFill>
              <a:srgbClr val="BFF2BF"/>
            </a:solidFill>
            <a:ln w="9525">
              <a:noFill/>
              <a:miter lim="800000"/>
              <a:headEnd/>
              <a:tailEnd/>
            </a:ln>
          </p:spPr>
          <p:txBody>
            <a:bodyPr/>
            <a:lstStyle/>
            <a:p>
              <a:endParaRPr lang="en-AU">
                <a:solidFill>
                  <a:srgbClr val="000000"/>
                </a:solidFill>
                <a:latin typeface="Arial" pitchFamily="34" charset="0"/>
              </a:endParaRPr>
            </a:p>
          </p:txBody>
        </p:sp>
        <p:sp>
          <p:nvSpPr>
            <p:cNvPr id="121903" name="Rectangle 178"/>
            <p:cNvSpPr>
              <a:spLocks noChangeArrowheads="1"/>
            </p:cNvSpPr>
            <p:nvPr/>
          </p:nvSpPr>
          <p:spPr bwMode="auto">
            <a:xfrm>
              <a:off x="4952" y="3281"/>
              <a:ext cx="12" cy="324"/>
            </a:xfrm>
            <a:prstGeom prst="rect">
              <a:avLst/>
            </a:prstGeom>
            <a:solidFill>
              <a:srgbClr val="C0F3C0"/>
            </a:solidFill>
            <a:ln w="9525">
              <a:noFill/>
              <a:miter lim="800000"/>
              <a:headEnd/>
              <a:tailEnd/>
            </a:ln>
          </p:spPr>
          <p:txBody>
            <a:bodyPr/>
            <a:lstStyle/>
            <a:p>
              <a:endParaRPr lang="en-AU">
                <a:solidFill>
                  <a:srgbClr val="000000"/>
                </a:solidFill>
                <a:latin typeface="Arial" pitchFamily="34" charset="0"/>
              </a:endParaRPr>
            </a:p>
          </p:txBody>
        </p:sp>
        <p:sp>
          <p:nvSpPr>
            <p:cNvPr id="121904" name="Rectangle 179"/>
            <p:cNvSpPr>
              <a:spLocks noChangeArrowheads="1"/>
            </p:cNvSpPr>
            <p:nvPr/>
          </p:nvSpPr>
          <p:spPr bwMode="auto">
            <a:xfrm>
              <a:off x="4964" y="3281"/>
              <a:ext cx="12" cy="324"/>
            </a:xfrm>
            <a:prstGeom prst="rect">
              <a:avLst/>
            </a:prstGeom>
            <a:solidFill>
              <a:srgbClr val="C1F4C1"/>
            </a:solidFill>
            <a:ln w="9525">
              <a:noFill/>
              <a:miter lim="800000"/>
              <a:headEnd/>
              <a:tailEnd/>
            </a:ln>
          </p:spPr>
          <p:txBody>
            <a:bodyPr/>
            <a:lstStyle/>
            <a:p>
              <a:endParaRPr lang="en-AU">
                <a:solidFill>
                  <a:srgbClr val="000000"/>
                </a:solidFill>
                <a:latin typeface="Arial" pitchFamily="34" charset="0"/>
              </a:endParaRPr>
            </a:p>
          </p:txBody>
        </p:sp>
        <p:sp>
          <p:nvSpPr>
            <p:cNvPr id="121905" name="Rectangle 180"/>
            <p:cNvSpPr>
              <a:spLocks noChangeArrowheads="1"/>
            </p:cNvSpPr>
            <p:nvPr/>
          </p:nvSpPr>
          <p:spPr bwMode="auto">
            <a:xfrm>
              <a:off x="4976" y="3281"/>
              <a:ext cx="18" cy="324"/>
            </a:xfrm>
            <a:prstGeom prst="rect">
              <a:avLst/>
            </a:prstGeom>
            <a:solidFill>
              <a:srgbClr val="C2F5C2"/>
            </a:solidFill>
            <a:ln w="9525">
              <a:noFill/>
              <a:miter lim="800000"/>
              <a:headEnd/>
              <a:tailEnd/>
            </a:ln>
          </p:spPr>
          <p:txBody>
            <a:bodyPr/>
            <a:lstStyle/>
            <a:p>
              <a:endParaRPr lang="en-AU">
                <a:solidFill>
                  <a:srgbClr val="000000"/>
                </a:solidFill>
                <a:latin typeface="Arial" pitchFamily="34" charset="0"/>
              </a:endParaRPr>
            </a:p>
          </p:txBody>
        </p:sp>
        <p:sp>
          <p:nvSpPr>
            <p:cNvPr id="121906" name="Rectangle 181"/>
            <p:cNvSpPr>
              <a:spLocks noChangeArrowheads="1"/>
            </p:cNvSpPr>
            <p:nvPr/>
          </p:nvSpPr>
          <p:spPr bwMode="auto">
            <a:xfrm>
              <a:off x="4994" y="3281"/>
              <a:ext cx="12" cy="324"/>
            </a:xfrm>
            <a:prstGeom prst="rect">
              <a:avLst/>
            </a:prstGeom>
            <a:solidFill>
              <a:srgbClr val="C3F6C3"/>
            </a:solidFill>
            <a:ln w="9525">
              <a:noFill/>
              <a:miter lim="800000"/>
              <a:headEnd/>
              <a:tailEnd/>
            </a:ln>
          </p:spPr>
          <p:txBody>
            <a:bodyPr/>
            <a:lstStyle/>
            <a:p>
              <a:endParaRPr lang="en-AU">
                <a:solidFill>
                  <a:srgbClr val="000000"/>
                </a:solidFill>
                <a:latin typeface="Arial" pitchFamily="34" charset="0"/>
              </a:endParaRPr>
            </a:p>
          </p:txBody>
        </p:sp>
        <p:sp>
          <p:nvSpPr>
            <p:cNvPr id="121907" name="Rectangle 182"/>
            <p:cNvSpPr>
              <a:spLocks noChangeArrowheads="1"/>
            </p:cNvSpPr>
            <p:nvPr/>
          </p:nvSpPr>
          <p:spPr bwMode="auto">
            <a:xfrm>
              <a:off x="5006" y="3281"/>
              <a:ext cx="12" cy="324"/>
            </a:xfrm>
            <a:prstGeom prst="rect">
              <a:avLst/>
            </a:prstGeom>
            <a:solidFill>
              <a:srgbClr val="C4F7C4"/>
            </a:solidFill>
            <a:ln w="9525">
              <a:noFill/>
              <a:miter lim="800000"/>
              <a:headEnd/>
              <a:tailEnd/>
            </a:ln>
          </p:spPr>
          <p:txBody>
            <a:bodyPr/>
            <a:lstStyle/>
            <a:p>
              <a:endParaRPr lang="en-AU">
                <a:solidFill>
                  <a:srgbClr val="000000"/>
                </a:solidFill>
                <a:latin typeface="Arial" pitchFamily="34" charset="0"/>
              </a:endParaRPr>
            </a:p>
          </p:txBody>
        </p:sp>
        <p:sp>
          <p:nvSpPr>
            <p:cNvPr id="121908" name="Rectangle 183"/>
            <p:cNvSpPr>
              <a:spLocks noChangeArrowheads="1"/>
            </p:cNvSpPr>
            <p:nvPr/>
          </p:nvSpPr>
          <p:spPr bwMode="auto">
            <a:xfrm>
              <a:off x="5018" y="3281"/>
              <a:ext cx="12" cy="324"/>
            </a:xfrm>
            <a:prstGeom prst="rect">
              <a:avLst/>
            </a:prstGeom>
            <a:solidFill>
              <a:srgbClr val="C5F8C5"/>
            </a:solidFill>
            <a:ln w="9525">
              <a:noFill/>
              <a:miter lim="800000"/>
              <a:headEnd/>
              <a:tailEnd/>
            </a:ln>
          </p:spPr>
          <p:txBody>
            <a:bodyPr/>
            <a:lstStyle/>
            <a:p>
              <a:endParaRPr lang="en-AU">
                <a:solidFill>
                  <a:srgbClr val="000000"/>
                </a:solidFill>
                <a:latin typeface="Arial" pitchFamily="34" charset="0"/>
              </a:endParaRPr>
            </a:p>
          </p:txBody>
        </p:sp>
        <p:sp>
          <p:nvSpPr>
            <p:cNvPr id="121909" name="Rectangle 184"/>
            <p:cNvSpPr>
              <a:spLocks noChangeArrowheads="1"/>
            </p:cNvSpPr>
            <p:nvPr/>
          </p:nvSpPr>
          <p:spPr bwMode="auto">
            <a:xfrm>
              <a:off x="5030" y="3281"/>
              <a:ext cx="12" cy="324"/>
            </a:xfrm>
            <a:prstGeom prst="rect">
              <a:avLst/>
            </a:prstGeom>
            <a:solidFill>
              <a:srgbClr val="C6F9C6"/>
            </a:solidFill>
            <a:ln w="9525">
              <a:noFill/>
              <a:miter lim="800000"/>
              <a:headEnd/>
              <a:tailEnd/>
            </a:ln>
          </p:spPr>
          <p:txBody>
            <a:bodyPr/>
            <a:lstStyle/>
            <a:p>
              <a:endParaRPr lang="en-AU">
                <a:solidFill>
                  <a:srgbClr val="000000"/>
                </a:solidFill>
                <a:latin typeface="Arial" pitchFamily="34" charset="0"/>
              </a:endParaRPr>
            </a:p>
          </p:txBody>
        </p:sp>
        <p:sp>
          <p:nvSpPr>
            <p:cNvPr id="121910" name="Rectangle 185"/>
            <p:cNvSpPr>
              <a:spLocks noChangeArrowheads="1"/>
            </p:cNvSpPr>
            <p:nvPr/>
          </p:nvSpPr>
          <p:spPr bwMode="auto">
            <a:xfrm>
              <a:off x="5042" y="3281"/>
              <a:ext cx="12" cy="324"/>
            </a:xfrm>
            <a:prstGeom prst="rect">
              <a:avLst/>
            </a:prstGeom>
            <a:solidFill>
              <a:srgbClr val="C7FAC7"/>
            </a:solidFill>
            <a:ln w="9525">
              <a:noFill/>
              <a:miter lim="800000"/>
              <a:headEnd/>
              <a:tailEnd/>
            </a:ln>
          </p:spPr>
          <p:txBody>
            <a:bodyPr/>
            <a:lstStyle/>
            <a:p>
              <a:endParaRPr lang="en-AU">
                <a:solidFill>
                  <a:srgbClr val="000000"/>
                </a:solidFill>
                <a:latin typeface="Arial" pitchFamily="34" charset="0"/>
              </a:endParaRPr>
            </a:p>
          </p:txBody>
        </p:sp>
        <p:sp>
          <p:nvSpPr>
            <p:cNvPr id="121911" name="Rectangle 186"/>
            <p:cNvSpPr>
              <a:spLocks noChangeArrowheads="1"/>
            </p:cNvSpPr>
            <p:nvPr/>
          </p:nvSpPr>
          <p:spPr bwMode="auto">
            <a:xfrm>
              <a:off x="5054" y="3281"/>
              <a:ext cx="12" cy="324"/>
            </a:xfrm>
            <a:prstGeom prst="rect">
              <a:avLst/>
            </a:prstGeom>
            <a:solidFill>
              <a:srgbClr val="C8FBC8"/>
            </a:solidFill>
            <a:ln w="9525">
              <a:noFill/>
              <a:miter lim="800000"/>
              <a:headEnd/>
              <a:tailEnd/>
            </a:ln>
          </p:spPr>
          <p:txBody>
            <a:bodyPr/>
            <a:lstStyle/>
            <a:p>
              <a:endParaRPr lang="en-AU">
                <a:solidFill>
                  <a:srgbClr val="000000"/>
                </a:solidFill>
                <a:latin typeface="Arial" pitchFamily="34" charset="0"/>
              </a:endParaRPr>
            </a:p>
          </p:txBody>
        </p:sp>
        <p:sp>
          <p:nvSpPr>
            <p:cNvPr id="121912" name="Rectangle 187"/>
            <p:cNvSpPr>
              <a:spLocks noChangeArrowheads="1"/>
            </p:cNvSpPr>
            <p:nvPr/>
          </p:nvSpPr>
          <p:spPr bwMode="auto">
            <a:xfrm>
              <a:off x="5066" y="3281"/>
              <a:ext cx="6" cy="324"/>
            </a:xfrm>
            <a:prstGeom prst="rect">
              <a:avLst/>
            </a:prstGeom>
            <a:solidFill>
              <a:srgbClr val="C9FCC9"/>
            </a:solidFill>
            <a:ln w="9525">
              <a:noFill/>
              <a:miter lim="800000"/>
              <a:headEnd/>
              <a:tailEnd/>
            </a:ln>
          </p:spPr>
          <p:txBody>
            <a:bodyPr/>
            <a:lstStyle/>
            <a:p>
              <a:endParaRPr lang="en-AU">
                <a:solidFill>
                  <a:srgbClr val="000000"/>
                </a:solidFill>
                <a:latin typeface="Arial" pitchFamily="34" charset="0"/>
              </a:endParaRPr>
            </a:p>
          </p:txBody>
        </p:sp>
        <p:sp>
          <p:nvSpPr>
            <p:cNvPr id="121913" name="Rectangle 188"/>
            <p:cNvSpPr>
              <a:spLocks noChangeArrowheads="1"/>
            </p:cNvSpPr>
            <p:nvPr/>
          </p:nvSpPr>
          <p:spPr bwMode="auto">
            <a:xfrm>
              <a:off x="5072" y="3281"/>
              <a:ext cx="12" cy="324"/>
            </a:xfrm>
            <a:prstGeom prst="rect">
              <a:avLst/>
            </a:prstGeom>
            <a:solidFill>
              <a:srgbClr val="CAFDCA"/>
            </a:solidFill>
            <a:ln w="9525">
              <a:noFill/>
              <a:miter lim="800000"/>
              <a:headEnd/>
              <a:tailEnd/>
            </a:ln>
          </p:spPr>
          <p:txBody>
            <a:bodyPr/>
            <a:lstStyle/>
            <a:p>
              <a:endParaRPr lang="en-AU">
                <a:solidFill>
                  <a:srgbClr val="000000"/>
                </a:solidFill>
                <a:latin typeface="Arial" pitchFamily="34" charset="0"/>
              </a:endParaRPr>
            </a:p>
          </p:txBody>
        </p:sp>
        <p:sp>
          <p:nvSpPr>
            <p:cNvPr id="121914" name="Rectangle 189"/>
            <p:cNvSpPr>
              <a:spLocks noChangeArrowheads="1"/>
            </p:cNvSpPr>
            <p:nvPr/>
          </p:nvSpPr>
          <p:spPr bwMode="auto">
            <a:xfrm>
              <a:off x="5084" y="3281"/>
              <a:ext cx="12" cy="324"/>
            </a:xfrm>
            <a:prstGeom prst="rect">
              <a:avLst/>
            </a:prstGeom>
            <a:solidFill>
              <a:srgbClr val="CBFECB"/>
            </a:solidFill>
            <a:ln w="9525">
              <a:noFill/>
              <a:miter lim="800000"/>
              <a:headEnd/>
              <a:tailEnd/>
            </a:ln>
          </p:spPr>
          <p:txBody>
            <a:bodyPr/>
            <a:lstStyle/>
            <a:p>
              <a:endParaRPr lang="en-AU">
                <a:solidFill>
                  <a:srgbClr val="000000"/>
                </a:solidFill>
                <a:latin typeface="Arial" pitchFamily="34" charset="0"/>
              </a:endParaRPr>
            </a:p>
          </p:txBody>
        </p:sp>
        <p:sp>
          <p:nvSpPr>
            <p:cNvPr id="121915" name="Rectangle 190"/>
            <p:cNvSpPr>
              <a:spLocks noChangeArrowheads="1"/>
            </p:cNvSpPr>
            <p:nvPr/>
          </p:nvSpPr>
          <p:spPr bwMode="auto">
            <a:xfrm>
              <a:off x="5096" y="3281"/>
              <a:ext cx="270" cy="324"/>
            </a:xfrm>
            <a:prstGeom prst="rect">
              <a:avLst/>
            </a:prstGeom>
            <a:solidFill>
              <a:srgbClr val="CCFFCC"/>
            </a:solidFill>
            <a:ln w="9525">
              <a:noFill/>
              <a:miter lim="800000"/>
              <a:headEnd/>
              <a:tailEnd/>
            </a:ln>
          </p:spPr>
          <p:txBody>
            <a:bodyPr/>
            <a:lstStyle/>
            <a:p>
              <a:endParaRPr lang="en-AU">
                <a:solidFill>
                  <a:srgbClr val="000000"/>
                </a:solidFill>
                <a:latin typeface="Arial" pitchFamily="34" charset="0"/>
              </a:endParaRPr>
            </a:p>
          </p:txBody>
        </p:sp>
        <p:sp>
          <p:nvSpPr>
            <p:cNvPr id="121916" name="Rectangle 191"/>
            <p:cNvSpPr>
              <a:spLocks noChangeArrowheads="1"/>
            </p:cNvSpPr>
            <p:nvPr/>
          </p:nvSpPr>
          <p:spPr bwMode="auto">
            <a:xfrm>
              <a:off x="4832" y="3281"/>
              <a:ext cx="534" cy="324"/>
            </a:xfrm>
            <a:prstGeom prst="rect">
              <a:avLst/>
            </a:prstGeom>
            <a:noFill/>
            <a:ln w="9525">
              <a:solidFill>
                <a:srgbClr val="000000"/>
              </a:solidFill>
              <a:miter lim="800000"/>
              <a:headEnd/>
              <a:tailEnd/>
            </a:ln>
          </p:spPr>
          <p:txBody>
            <a:bodyPr/>
            <a:lstStyle/>
            <a:p>
              <a:endParaRPr lang="en-AU">
                <a:solidFill>
                  <a:srgbClr val="000000"/>
                </a:solidFill>
                <a:latin typeface="Arial" pitchFamily="34" charset="0"/>
              </a:endParaRPr>
            </a:p>
          </p:txBody>
        </p:sp>
        <p:sp>
          <p:nvSpPr>
            <p:cNvPr id="121917" name="Rectangle 192"/>
            <p:cNvSpPr>
              <a:spLocks noChangeArrowheads="1"/>
            </p:cNvSpPr>
            <p:nvPr/>
          </p:nvSpPr>
          <p:spPr bwMode="auto">
            <a:xfrm>
              <a:off x="5030" y="3335"/>
              <a:ext cx="150" cy="97"/>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000">
                  <a:solidFill>
                    <a:srgbClr val="000000"/>
                  </a:solidFill>
                  <a:latin typeface="Arial" pitchFamily="34" charset="0"/>
                </a:rPr>
                <a:t>Any</a:t>
              </a:r>
              <a:endParaRPr lang="en-US">
                <a:solidFill>
                  <a:srgbClr val="000000"/>
                </a:solidFill>
                <a:latin typeface="Arial" pitchFamily="34" charset="0"/>
              </a:endParaRPr>
            </a:p>
          </p:txBody>
        </p:sp>
        <p:sp>
          <p:nvSpPr>
            <p:cNvPr id="121918" name="Line 193"/>
            <p:cNvSpPr>
              <a:spLocks noChangeShapeType="1"/>
            </p:cNvSpPr>
            <p:nvPr/>
          </p:nvSpPr>
          <p:spPr bwMode="auto">
            <a:xfrm>
              <a:off x="4832" y="3461"/>
              <a:ext cx="534" cy="0"/>
            </a:xfrm>
            <a:prstGeom prst="line">
              <a:avLst/>
            </a:prstGeom>
            <a:noFill/>
            <a:ln w="9525">
              <a:solidFill>
                <a:srgbClr val="000000"/>
              </a:solidFill>
              <a:miter lim="800000"/>
              <a:headEnd/>
              <a:tailEnd/>
            </a:ln>
          </p:spPr>
          <p:txBody>
            <a:bodyPr/>
            <a:lstStyle/>
            <a:p>
              <a:endParaRPr lang="en-AU"/>
            </a:p>
          </p:txBody>
        </p:sp>
      </p:grpSp>
      <p:grpSp>
        <p:nvGrpSpPr>
          <p:cNvPr id="7" name="Group 273"/>
          <p:cNvGrpSpPr>
            <a:grpSpLocks/>
          </p:cNvGrpSpPr>
          <p:nvPr/>
        </p:nvGrpSpPr>
        <p:grpSpPr bwMode="auto">
          <a:xfrm>
            <a:off x="6672263" y="2341563"/>
            <a:ext cx="1546225" cy="431800"/>
            <a:chOff x="4526" y="2333"/>
            <a:chExt cx="1055" cy="272"/>
          </a:xfrm>
        </p:grpSpPr>
        <p:sp>
          <p:nvSpPr>
            <p:cNvPr id="121887" name="Line 225"/>
            <p:cNvSpPr>
              <a:spLocks noChangeShapeType="1"/>
            </p:cNvSpPr>
            <p:nvPr/>
          </p:nvSpPr>
          <p:spPr bwMode="auto">
            <a:xfrm flipV="1">
              <a:off x="4526" y="2429"/>
              <a:ext cx="234" cy="30"/>
            </a:xfrm>
            <a:prstGeom prst="line">
              <a:avLst/>
            </a:prstGeom>
            <a:noFill/>
            <a:ln w="9525">
              <a:solidFill>
                <a:srgbClr val="000000"/>
              </a:solidFill>
              <a:miter lim="800000"/>
              <a:headEnd/>
              <a:tailEnd/>
            </a:ln>
          </p:spPr>
          <p:txBody>
            <a:bodyPr/>
            <a:lstStyle/>
            <a:p>
              <a:endParaRPr lang="en-AU"/>
            </a:p>
          </p:txBody>
        </p:sp>
        <p:sp>
          <p:nvSpPr>
            <p:cNvPr id="121888" name="Freeform 226"/>
            <p:cNvSpPr>
              <a:spLocks noEditPoints="1"/>
            </p:cNvSpPr>
            <p:nvPr/>
          </p:nvSpPr>
          <p:spPr bwMode="auto">
            <a:xfrm>
              <a:off x="4664" y="2405"/>
              <a:ext cx="96" cy="72"/>
            </a:xfrm>
            <a:custGeom>
              <a:avLst/>
              <a:gdLst>
                <a:gd name="T0" fmla="*/ 96 w 96"/>
                <a:gd name="T1" fmla="*/ 24 h 72"/>
                <a:gd name="T2" fmla="*/ 12 w 96"/>
                <a:gd name="T3" fmla="*/ 72 h 72"/>
                <a:gd name="T4" fmla="*/ 96 w 96"/>
                <a:gd name="T5" fmla="*/ 24 h 72"/>
                <a:gd name="T6" fmla="*/ 0 w 96"/>
                <a:gd name="T7" fmla="*/ 0 h 72"/>
                <a:gd name="T8" fmla="*/ 0 60000 65536"/>
                <a:gd name="T9" fmla="*/ 0 60000 65536"/>
                <a:gd name="T10" fmla="*/ 0 60000 65536"/>
                <a:gd name="T11" fmla="*/ 0 60000 65536"/>
                <a:gd name="T12" fmla="*/ 0 w 96"/>
                <a:gd name="T13" fmla="*/ 0 h 72"/>
                <a:gd name="T14" fmla="*/ 96 w 96"/>
                <a:gd name="T15" fmla="*/ 72 h 72"/>
              </a:gdLst>
              <a:ahLst/>
              <a:cxnLst>
                <a:cxn ang="T8">
                  <a:pos x="T0" y="T1"/>
                </a:cxn>
                <a:cxn ang="T9">
                  <a:pos x="T2" y="T3"/>
                </a:cxn>
                <a:cxn ang="T10">
                  <a:pos x="T4" y="T5"/>
                </a:cxn>
                <a:cxn ang="T11">
                  <a:pos x="T6" y="T7"/>
                </a:cxn>
              </a:cxnLst>
              <a:rect l="T12" t="T13" r="T14" b="T15"/>
              <a:pathLst>
                <a:path w="96" h="72">
                  <a:moveTo>
                    <a:pt x="96" y="24"/>
                  </a:moveTo>
                  <a:lnTo>
                    <a:pt x="12" y="72"/>
                  </a:lnTo>
                  <a:moveTo>
                    <a:pt x="96" y="24"/>
                  </a:moveTo>
                  <a:lnTo>
                    <a:pt x="0" y="0"/>
                  </a:lnTo>
                </a:path>
              </a:pathLst>
            </a:custGeom>
            <a:noFill/>
            <a:ln w="9525" cap="flat">
              <a:solidFill>
                <a:srgbClr val="000000"/>
              </a:solidFill>
              <a:prstDash val="solid"/>
              <a:miter lim="800000"/>
              <a:headEnd/>
              <a:tailEnd/>
            </a:ln>
          </p:spPr>
          <p:txBody>
            <a:bodyPr/>
            <a:lstStyle/>
            <a:p>
              <a:endParaRPr lang="en-AU"/>
            </a:p>
          </p:txBody>
        </p:sp>
        <p:sp>
          <p:nvSpPr>
            <p:cNvPr id="121889" name="Rectangle 227"/>
            <p:cNvSpPr>
              <a:spLocks noChangeArrowheads="1"/>
            </p:cNvSpPr>
            <p:nvPr/>
          </p:nvSpPr>
          <p:spPr bwMode="auto">
            <a:xfrm>
              <a:off x="4694" y="2489"/>
              <a:ext cx="887" cy="116"/>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+observedProperty</a:t>
              </a:r>
              <a:endParaRPr lang="en-US" sz="3600">
                <a:solidFill>
                  <a:srgbClr val="000000"/>
                </a:solidFill>
                <a:latin typeface="Arial" pitchFamily="34" charset="0"/>
              </a:endParaRPr>
            </a:p>
          </p:txBody>
        </p:sp>
        <p:sp>
          <p:nvSpPr>
            <p:cNvPr id="121890" name="Rectangle 228"/>
            <p:cNvSpPr>
              <a:spLocks noChangeArrowheads="1"/>
            </p:cNvSpPr>
            <p:nvPr/>
          </p:nvSpPr>
          <p:spPr bwMode="auto">
            <a:xfrm>
              <a:off x="4694" y="2333"/>
              <a:ext cx="39" cy="78"/>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grpSp>
      <p:grpSp>
        <p:nvGrpSpPr>
          <p:cNvPr id="8" name="Group 178"/>
          <p:cNvGrpSpPr>
            <a:grpSpLocks/>
          </p:cNvGrpSpPr>
          <p:nvPr/>
        </p:nvGrpSpPr>
        <p:grpSpPr bwMode="auto">
          <a:xfrm rot="7440675">
            <a:off x="6020595" y="1418431"/>
            <a:ext cx="1281112" cy="180975"/>
            <a:chOff x="3532889" y="2379360"/>
            <a:chExt cx="1582615" cy="190500"/>
          </a:xfrm>
        </p:grpSpPr>
        <p:sp>
          <p:nvSpPr>
            <p:cNvPr id="121885" name="Line 229"/>
            <p:cNvSpPr>
              <a:spLocks noChangeShapeType="1"/>
            </p:cNvSpPr>
            <p:nvPr/>
          </p:nvSpPr>
          <p:spPr bwMode="auto">
            <a:xfrm flipH="1" flipV="1">
              <a:off x="3532889" y="2426985"/>
              <a:ext cx="1582615" cy="142875"/>
            </a:xfrm>
            <a:prstGeom prst="line">
              <a:avLst/>
            </a:prstGeom>
            <a:noFill/>
            <a:ln w="9525">
              <a:solidFill>
                <a:srgbClr val="000000"/>
              </a:solidFill>
              <a:miter lim="800000"/>
              <a:headEnd/>
              <a:tailEnd/>
            </a:ln>
          </p:spPr>
          <p:txBody>
            <a:bodyPr/>
            <a:lstStyle/>
            <a:p>
              <a:endParaRPr lang="en-AU"/>
            </a:p>
          </p:txBody>
        </p:sp>
        <p:sp>
          <p:nvSpPr>
            <p:cNvPr id="121886" name="Freeform 230"/>
            <p:cNvSpPr>
              <a:spLocks noEditPoints="1"/>
            </p:cNvSpPr>
            <p:nvPr/>
          </p:nvSpPr>
          <p:spPr bwMode="auto">
            <a:xfrm>
              <a:off x="3532889" y="2379360"/>
              <a:ext cx="131885" cy="114300"/>
            </a:xfrm>
            <a:custGeom>
              <a:avLst/>
              <a:gdLst>
                <a:gd name="T0" fmla="*/ 0 w 90"/>
                <a:gd name="T1" fmla="*/ 75604680 h 72"/>
                <a:gd name="T2" fmla="*/ 193262840 w 90"/>
                <a:gd name="T3" fmla="*/ 0 h 72"/>
                <a:gd name="T4" fmla="*/ 0 w 90"/>
                <a:gd name="T5" fmla="*/ 75604680 h 72"/>
                <a:gd name="T6" fmla="*/ 180379099 w 90"/>
                <a:gd name="T7" fmla="*/ 181451223 h 72"/>
                <a:gd name="T8" fmla="*/ 0 60000 65536"/>
                <a:gd name="T9" fmla="*/ 0 60000 65536"/>
                <a:gd name="T10" fmla="*/ 0 60000 65536"/>
                <a:gd name="T11" fmla="*/ 0 60000 65536"/>
                <a:gd name="T12" fmla="*/ 0 w 90"/>
                <a:gd name="T13" fmla="*/ 0 h 72"/>
                <a:gd name="T14" fmla="*/ 90 w 90"/>
                <a:gd name="T15" fmla="*/ 72 h 72"/>
              </a:gdLst>
              <a:ahLst/>
              <a:cxnLst>
                <a:cxn ang="T8">
                  <a:pos x="T0" y="T1"/>
                </a:cxn>
                <a:cxn ang="T9">
                  <a:pos x="T2" y="T3"/>
                </a:cxn>
                <a:cxn ang="T10">
                  <a:pos x="T4" y="T5"/>
                </a:cxn>
                <a:cxn ang="T11">
                  <a:pos x="T6" y="T7"/>
                </a:cxn>
              </a:cxnLst>
              <a:rect l="T12" t="T13" r="T14" b="T15"/>
              <a:pathLst>
                <a:path w="90" h="72">
                  <a:moveTo>
                    <a:pt x="0" y="30"/>
                  </a:moveTo>
                  <a:lnTo>
                    <a:pt x="90" y="0"/>
                  </a:lnTo>
                  <a:moveTo>
                    <a:pt x="0" y="30"/>
                  </a:moveTo>
                  <a:lnTo>
                    <a:pt x="84" y="72"/>
                  </a:lnTo>
                </a:path>
              </a:pathLst>
            </a:custGeom>
            <a:noFill/>
            <a:ln w="9525" cap="flat">
              <a:solidFill>
                <a:srgbClr val="000000"/>
              </a:solidFill>
              <a:prstDash val="solid"/>
              <a:miter lim="800000"/>
              <a:headEnd/>
              <a:tailEnd/>
            </a:ln>
          </p:spPr>
          <p:txBody>
            <a:bodyPr/>
            <a:lstStyle/>
            <a:p>
              <a:endParaRPr lang="en-AU"/>
            </a:p>
          </p:txBody>
        </p:sp>
      </p:grpSp>
      <p:sp>
        <p:nvSpPr>
          <p:cNvPr id="121868" name="Rectangle 232"/>
          <p:cNvSpPr>
            <a:spLocks noChangeArrowheads="1"/>
          </p:cNvSpPr>
          <p:nvPr/>
        </p:nvSpPr>
        <p:spPr bwMode="auto">
          <a:xfrm>
            <a:off x="6084888" y="1773238"/>
            <a:ext cx="153987"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21869" name="Rectangle 233"/>
          <p:cNvSpPr>
            <a:spLocks noChangeArrowheads="1"/>
          </p:cNvSpPr>
          <p:nvPr/>
        </p:nvSpPr>
        <p:spPr bwMode="auto">
          <a:xfrm>
            <a:off x="5580063" y="1052513"/>
            <a:ext cx="1244600" cy="184150"/>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+featureOfInterest</a:t>
            </a:r>
            <a:endParaRPr lang="en-US" sz="3600">
              <a:solidFill>
                <a:srgbClr val="000000"/>
              </a:solidFill>
              <a:latin typeface="Arial" pitchFamily="34" charset="0"/>
            </a:endParaRPr>
          </a:p>
        </p:txBody>
      </p:sp>
      <p:sp>
        <p:nvSpPr>
          <p:cNvPr id="121870" name="Rectangle 234"/>
          <p:cNvSpPr>
            <a:spLocks noChangeArrowheads="1"/>
          </p:cNvSpPr>
          <p:nvPr/>
        </p:nvSpPr>
        <p:spPr bwMode="auto">
          <a:xfrm>
            <a:off x="7164388" y="1052513"/>
            <a:ext cx="46037" cy="123825"/>
          </a:xfrm>
          <a:prstGeom prst="rect">
            <a:avLst/>
          </a:prstGeom>
          <a:noFill/>
          <a:ln w="9525">
            <a:noFill/>
            <a:miter lim="800000"/>
            <a:headEnd/>
            <a:tailEnd/>
          </a:ln>
        </p:spPr>
        <p:txBody>
          <a:bodyPr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sp>
        <p:nvSpPr>
          <p:cNvPr id="121871" name="Line 241"/>
          <p:cNvSpPr>
            <a:spLocks noChangeShapeType="1"/>
          </p:cNvSpPr>
          <p:nvPr/>
        </p:nvSpPr>
        <p:spPr bwMode="auto">
          <a:xfrm flipH="1">
            <a:off x="5546725" y="3122613"/>
            <a:ext cx="280988" cy="714375"/>
          </a:xfrm>
          <a:prstGeom prst="line">
            <a:avLst/>
          </a:prstGeom>
          <a:noFill/>
          <a:ln w="9525">
            <a:solidFill>
              <a:srgbClr val="000000"/>
            </a:solidFill>
            <a:miter lim="800000"/>
            <a:headEnd/>
            <a:tailEnd/>
          </a:ln>
        </p:spPr>
        <p:txBody>
          <a:bodyPr/>
          <a:lstStyle/>
          <a:p>
            <a:endParaRPr lang="en-AU"/>
          </a:p>
        </p:txBody>
      </p:sp>
      <p:sp>
        <p:nvSpPr>
          <p:cNvPr id="121872" name="Freeform 242"/>
          <p:cNvSpPr>
            <a:spLocks noEditPoints="1"/>
          </p:cNvSpPr>
          <p:nvPr/>
        </p:nvSpPr>
        <p:spPr bwMode="auto">
          <a:xfrm>
            <a:off x="5546725" y="3684588"/>
            <a:ext cx="96838" cy="152400"/>
          </a:xfrm>
          <a:custGeom>
            <a:avLst/>
            <a:gdLst>
              <a:gd name="T0" fmla="*/ 0 w 66"/>
              <a:gd name="T1" fmla="*/ 241935022 h 96"/>
              <a:gd name="T2" fmla="*/ 0 w 66"/>
              <a:gd name="T3" fmla="*/ 0 h 96"/>
              <a:gd name="T4" fmla="*/ 0 w 66"/>
              <a:gd name="T5" fmla="*/ 241935022 h 96"/>
              <a:gd name="T6" fmla="*/ 142084802 w 66"/>
              <a:gd name="T7" fmla="*/ 75604688 h 96"/>
              <a:gd name="T8" fmla="*/ 0 60000 65536"/>
              <a:gd name="T9" fmla="*/ 0 60000 65536"/>
              <a:gd name="T10" fmla="*/ 0 60000 65536"/>
              <a:gd name="T11" fmla="*/ 0 60000 65536"/>
              <a:gd name="T12" fmla="*/ 0 w 66"/>
              <a:gd name="T13" fmla="*/ 0 h 96"/>
              <a:gd name="T14" fmla="*/ 66 w 66"/>
              <a:gd name="T15" fmla="*/ 96 h 96"/>
            </a:gdLst>
            <a:ahLst/>
            <a:cxnLst>
              <a:cxn ang="T8">
                <a:pos x="T0" y="T1"/>
              </a:cxn>
              <a:cxn ang="T9">
                <a:pos x="T2" y="T3"/>
              </a:cxn>
              <a:cxn ang="T10">
                <a:pos x="T4" y="T5"/>
              </a:cxn>
              <a:cxn ang="T11">
                <a:pos x="T6" y="T7"/>
              </a:cxn>
            </a:cxnLst>
            <a:rect l="T12" t="T13" r="T14" b="T15"/>
            <a:pathLst>
              <a:path w="66" h="96">
                <a:moveTo>
                  <a:pt x="0" y="96"/>
                </a:moveTo>
                <a:lnTo>
                  <a:pt x="0" y="0"/>
                </a:lnTo>
                <a:moveTo>
                  <a:pt x="0" y="96"/>
                </a:moveTo>
                <a:lnTo>
                  <a:pt x="66" y="30"/>
                </a:lnTo>
              </a:path>
            </a:pathLst>
          </a:custGeom>
          <a:noFill/>
          <a:ln w="9525" cap="flat">
            <a:solidFill>
              <a:srgbClr val="000000"/>
            </a:solidFill>
            <a:prstDash val="solid"/>
            <a:miter lim="800000"/>
            <a:headEnd/>
            <a:tailEnd/>
          </a:ln>
        </p:spPr>
        <p:txBody>
          <a:bodyPr/>
          <a:lstStyle/>
          <a:p>
            <a:endParaRPr lang="en-AU"/>
          </a:p>
        </p:txBody>
      </p:sp>
      <p:sp>
        <p:nvSpPr>
          <p:cNvPr id="121873" name="Rectangle 244"/>
          <p:cNvSpPr>
            <a:spLocks noChangeArrowheads="1"/>
          </p:cNvSpPr>
          <p:nvPr/>
        </p:nvSpPr>
        <p:spPr bwMode="auto">
          <a:xfrm>
            <a:off x="5818188" y="3294063"/>
            <a:ext cx="155575"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0..*</a:t>
            </a:r>
            <a:endParaRPr lang="en-US">
              <a:solidFill>
                <a:srgbClr val="000000"/>
              </a:solidFill>
              <a:latin typeface="Arial" pitchFamily="34" charset="0"/>
            </a:endParaRPr>
          </a:p>
        </p:txBody>
      </p:sp>
      <p:sp>
        <p:nvSpPr>
          <p:cNvPr id="121874" name="Rectangle 245"/>
          <p:cNvSpPr>
            <a:spLocks noChangeArrowheads="1"/>
          </p:cNvSpPr>
          <p:nvPr/>
        </p:nvSpPr>
        <p:spPr bwMode="auto">
          <a:xfrm>
            <a:off x="5724525" y="3573463"/>
            <a:ext cx="777875" cy="184150"/>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+procedure</a:t>
            </a:r>
            <a:endParaRPr lang="en-US" sz="3600">
              <a:solidFill>
                <a:srgbClr val="000000"/>
              </a:solidFill>
              <a:latin typeface="Arial" pitchFamily="34" charset="0"/>
            </a:endParaRPr>
          </a:p>
        </p:txBody>
      </p:sp>
      <p:sp>
        <p:nvSpPr>
          <p:cNvPr id="121875" name="Rectangle 246"/>
          <p:cNvSpPr>
            <a:spLocks noChangeArrowheads="1"/>
          </p:cNvSpPr>
          <p:nvPr/>
        </p:nvSpPr>
        <p:spPr bwMode="auto">
          <a:xfrm>
            <a:off x="5370513" y="3627438"/>
            <a:ext cx="57150" cy="123825"/>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800">
                <a:solidFill>
                  <a:srgbClr val="000000"/>
                </a:solidFill>
                <a:latin typeface="Arial" pitchFamily="34" charset="0"/>
              </a:rPr>
              <a:t>1</a:t>
            </a:r>
            <a:endParaRPr lang="en-US">
              <a:solidFill>
                <a:srgbClr val="000000"/>
              </a:solidFill>
              <a:latin typeface="Arial" pitchFamily="34" charset="0"/>
            </a:endParaRPr>
          </a:p>
        </p:txBody>
      </p:sp>
      <p:sp>
        <p:nvSpPr>
          <p:cNvPr id="121876" name="Line 258"/>
          <p:cNvSpPr>
            <a:spLocks noChangeShapeType="1"/>
          </p:cNvSpPr>
          <p:nvPr/>
        </p:nvSpPr>
        <p:spPr bwMode="auto">
          <a:xfrm flipH="1" flipV="1">
            <a:off x="6672263" y="3094038"/>
            <a:ext cx="782637" cy="752475"/>
          </a:xfrm>
          <a:prstGeom prst="line">
            <a:avLst/>
          </a:prstGeom>
          <a:noFill/>
          <a:ln w="9525">
            <a:solidFill>
              <a:srgbClr val="000000"/>
            </a:solidFill>
            <a:miter lim="800000"/>
            <a:headEnd/>
            <a:tailEnd/>
          </a:ln>
        </p:spPr>
        <p:txBody>
          <a:bodyPr/>
          <a:lstStyle/>
          <a:p>
            <a:endParaRPr lang="en-AU"/>
          </a:p>
        </p:txBody>
      </p:sp>
      <p:sp>
        <p:nvSpPr>
          <p:cNvPr id="121877" name="Freeform 259"/>
          <p:cNvSpPr>
            <a:spLocks/>
          </p:cNvSpPr>
          <p:nvPr/>
        </p:nvSpPr>
        <p:spPr bwMode="auto">
          <a:xfrm>
            <a:off x="6672263" y="309403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solidFill>
            <a:srgbClr val="000000"/>
          </a:solidFill>
          <a:ln w="9525">
            <a:noFill/>
            <a:round/>
            <a:headEnd/>
            <a:tailEnd/>
          </a:ln>
        </p:spPr>
        <p:txBody>
          <a:bodyPr/>
          <a:lstStyle/>
          <a:p>
            <a:endParaRPr lang="en-AU"/>
          </a:p>
        </p:txBody>
      </p:sp>
      <p:sp>
        <p:nvSpPr>
          <p:cNvPr id="121878" name="Freeform 260"/>
          <p:cNvSpPr>
            <a:spLocks/>
          </p:cNvSpPr>
          <p:nvPr/>
        </p:nvSpPr>
        <p:spPr bwMode="auto">
          <a:xfrm>
            <a:off x="6672263" y="3094038"/>
            <a:ext cx="131762" cy="123825"/>
          </a:xfrm>
          <a:custGeom>
            <a:avLst/>
            <a:gdLst>
              <a:gd name="T0" fmla="*/ 141461145 w 90"/>
              <a:gd name="T1" fmla="*/ 45362807 h 78"/>
              <a:gd name="T2" fmla="*/ 0 w 90"/>
              <a:gd name="T3" fmla="*/ 0 h 78"/>
              <a:gd name="T4" fmla="*/ 51441354 w 90"/>
              <a:gd name="T5" fmla="*/ 151209365 h 78"/>
              <a:gd name="T6" fmla="*/ 192902522 w 90"/>
              <a:gd name="T7" fmla="*/ 196572160 h 78"/>
              <a:gd name="T8" fmla="*/ 141461145 w 90"/>
              <a:gd name="T9" fmla="*/ 45362807 h 78"/>
              <a:gd name="T10" fmla="*/ 0 60000 65536"/>
              <a:gd name="T11" fmla="*/ 0 60000 65536"/>
              <a:gd name="T12" fmla="*/ 0 60000 65536"/>
              <a:gd name="T13" fmla="*/ 0 60000 65536"/>
              <a:gd name="T14" fmla="*/ 0 60000 65536"/>
              <a:gd name="T15" fmla="*/ 0 w 90"/>
              <a:gd name="T16" fmla="*/ 0 h 78"/>
              <a:gd name="T17" fmla="*/ 90 w 90"/>
              <a:gd name="T18" fmla="*/ 78 h 78"/>
            </a:gdLst>
            <a:ahLst/>
            <a:cxnLst>
              <a:cxn ang="T10">
                <a:pos x="T0" y="T1"/>
              </a:cxn>
              <a:cxn ang="T11">
                <a:pos x="T2" y="T3"/>
              </a:cxn>
              <a:cxn ang="T12">
                <a:pos x="T4" y="T5"/>
              </a:cxn>
              <a:cxn ang="T13">
                <a:pos x="T6" y="T7"/>
              </a:cxn>
              <a:cxn ang="T14">
                <a:pos x="T8" y="T9"/>
              </a:cxn>
            </a:cxnLst>
            <a:rect l="T15" t="T16" r="T17" b="T18"/>
            <a:pathLst>
              <a:path w="90" h="78">
                <a:moveTo>
                  <a:pt x="66" y="18"/>
                </a:moveTo>
                <a:lnTo>
                  <a:pt x="0" y="0"/>
                </a:lnTo>
                <a:lnTo>
                  <a:pt x="24" y="60"/>
                </a:lnTo>
                <a:lnTo>
                  <a:pt x="90" y="78"/>
                </a:lnTo>
                <a:lnTo>
                  <a:pt x="66" y="18"/>
                </a:lnTo>
                <a:close/>
              </a:path>
            </a:pathLst>
          </a:custGeom>
          <a:noFill/>
          <a:ln w="9525" cap="flat">
            <a:solidFill>
              <a:srgbClr val="000000"/>
            </a:solidFill>
            <a:prstDash val="solid"/>
            <a:miter lim="800000"/>
            <a:headEnd/>
            <a:tailEnd/>
          </a:ln>
        </p:spPr>
        <p:txBody>
          <a:bodyPr/>
          <a:lstStyle/>
          <a:p>
            <a:endParaRPr lang="en-AU"/>
          </a:p>
        </p:txBody>
      </p:sp>
      <p:sp>
        <p:nvSpPr>
          <p:cNvPr id="121879" name="Freeform 261"/>
          <p:cNvSpPr>
            <a:spLocks noEditPoints="1"/>
          </p:cNvSpPr>
          <p:nvPr/>
        </p:nvSpPr>
        <p:spPr bwMode="auto">
          <a:xfrm>
            <a:off x="7323138" y="3713163"/>
            <a:ext cx="131762" cy="133350"/>
          </a:xfrm>
          <a:custGeom>
            <a:avLst/>
            <a:gdLst>
              <a:gd name="T0" fmla="*/ 192902522 w 90"/>
              <a:gd name="T1" fmla="*/ 211693147 h 84"/>
              <a:gd name="T2" fmla="*/ 102881244 w 90"/>
              <a:gd name="T3" fmla="*/ 0 h 84"/>
              <a:gd name="T4" fmla="*/ 192902522 w 90"/>
              <a:gd name="T5" fmla="*/ 211693147 h 84"/>
              <a:gd name="T6" fmla="*/ 0 w 90"/>
              <a:gd name="T7" fmla="*/ 136088438 h 84"/>
              <a:gd name="T8" fmla="*/ 0 60000 65536"/>
              <a:gd name="T9" fmla="*/ 0 60000 65536"/>
              <a:gd name="T10" fmla="*/ 0 60000 65536"/>
              <a:gd name="T11" fmla="*/ 0 60000 65536"/>
              <a:gd name="T12" fmla="*/ 0 w 90"/>
              <a:gd name="T13" fmla="*/ 0 h 84"/>
              <a:gd name="T14" fmla="*/ 90 w 90"/>
              <a:gd name="T15" fmla="*/ 84 h 84"/>
            </a:gdLst>
            <a:ahLst/>
            <a:cxnLst>
              <a:cxn ang="T8">
                <a:pos x="T0" y="T1"/>
              </a:cxn>
              <a:cxn ang="T9">
                <a:pos x="T2" y="T3"/>
              </a:cxn>
              <a:cxn ang="T10">
                <a:pos x="T4" y="T5"/>
              </a:cxn>
              <a:cxn ang="T11">
                <a:pos x="T6" y="T7"/>
              </a:cxn>
            </a:cxnLst>
            <a:rect l="T12" t="T13" r="T14" b="T15"/>
            <a:pathLst>
              <a:path w="90" h="84">
                <a:moveTo>
                  <a:pt x="90" y="84"/>
                </a:moveTo>
                <a:lnTo>
                  <a:pt x="48" y="0"/>
                </a:lnTo>
                <a:moveTo>
                  <a:pt x="90" y="84"/>
                </a:moveTo>
                <a:lnTo>
                  <a:pt x="0" y="54"/>
                </a:lnTo>
              </a:path>
            </a:pathLst>
          </a:custGeom>
          <a:noFill/>
          <a:ln w="9525" cap="flat">
            <a:solidFill>
              <a:srgbClr val="000000"/>
            </a:solidFill>
            <a:prstDash val="solid"/>
            <a:miter lim="800000"/>
            <a:headEnd/>
            <a:tailEnd/>
          </a:ln>
        </p:spPr>
        <p:txBody>
          <a:bodyPr/>
          <a:lstStyle/>
          <a:p>
            <a:endParaRPr lang="en-AU"/>
          </a:p>
        </p:txBody>
      </p:sp>
      <p:sp>
        <p:nvSpPr>
          <p:cNvPr id="121880" name="Rectangle 262"/>
          <p:cNvSpPr>
            <a:spLocks noChangeArrowheads="1"/>
          </p:cNvSpPr>
          <p:nvPr/>
        </p:nvSpPr>
        <p:spPr bwMode="auto">
          <a:xfrm>
            <a:off x="7524750" y="3603625"/>
            <a:ext cx="465138" cy="185738"/>
          </a:xfrm>
          <a:prstGeom prst="rect">
            <a:avLst/>
          </a:prstGeom>
          <a:noFill/>
          <a:ln w="9525">
            <a:noFill/>
            <a:miter lim="800000"/>
            <a:headEnd/>
            <a:tailEnd/>
          </a:ln>
        </p:spPr>
        <p:txBody>
          <a:bodyPr wrap="none" lIns="0" tIns="0" rIns="0" bIns="0">
            <a:spAutoFit/>
          </a:bodyPr>
          <a:lstStyle/>
          <a:p>
            <a:pPr marL="361950" indent="-361950" defTabSz="966788">
              <a:tabLst>
                <a:tab pos="188913" algn="l"/>
              </a:tabLst>
            </a:pPr>
            <a:r>
              <a:rPr lang="en-US" sz="1200">
                <a:solidFill>
                  <a:srgbClr val="000000"/>
                </a:solidFill>
                <a:latin typeface="Arial" pitchFamily="34" charset="0"/>
              </a:rPr>
              <a:t>+result</a:t>
            </a:r>
            <a:endParaRPr lang="en-US" sz="3600">
              <a:solidFill>
                <a:srgbClr val="000000"/>
              </a:solidFill>
              <a:latin typeface="Arial" pitchFamily="34" charset="0"/>
            </a:endParaRPr>
          </a:p>
        </p:txBody>
      </p:sp>
      <p:sp>
        <p:nvSpPr>
          <p:cNvPr id="905497" name="Rectangle 281"/>
          <p:cNvSpPr>
            <a:spLocks noChangeArrowheads="1"/>
          </p:cNvSpPr>
          <p:nvPr/>
        </p:nvSpPr>
        <p:spPr bwMode="auto">
          <a:xfrm>
            <a:off x="34925" y="5122863"/>
            <a:ext cx="9034463" cy="922337"/>
          </a:xfrm>
          <a:prstGeom prst="rect">
            <a:avLst/>
          </a:prstGeom>
          <a:noFill/>
          <a:ln w="9525">
            <a:noFill/>
            <a:miter lim="800000"/>
            <a:headEnd/>
            <a:tailEnd/>
          </a:ln>
        </p:spPr>
        <p:txBody>
          <a:bodyPr wrap="none">
            <a:spAutoFit/>
          </a:bodyPr>
          <a:lstStyle/>
          <a:p>
            <a:pPr marL="342900" indent="-342900"/>
            <a:r>
              <a:rPr lang="en-AU" b="1" dirty="0">
                <a:solidFill>
                  <a:srgbClr val="0F3277"/>
                </a:solidFill>
                <a:latin typeface="Arial" pitchFamily="34" charset="0"/>
              </a:rPr>
              <a:t>An </a:t>
            </a:r>
            <a:r>
              <a:rPr lang="en-AU" dirty="0">
                <a:solidFill>
                  <a:srgbClr val="FF0066"/>
                </a:solidFill>
                <a:latin typeface="Arial" pitchFamily="34" charset="0"/>
              </a:rPr>
              <a:t>Observation</a:t>
            </a:r>
            <a:r>
              <a:rPr lang="en-AU" b="1" dirty="0">
                <a:solidFill>
                  <a:srgbClr val="0F3277"/>
                </a:solidFill>
                <a:latin typeface="Arial" pitchFamily="34" charset="0"/>
              </a:rPr>
              <a:t> is an action whose </a:t>
            </a:r>
            <a:r>
              <a:rPr lang="en-AU" dirty="0">
                <a:solidFill>
                  <a:srgbClr val="006600"/>
                </a:solidFill>
                <a:latin typeface="Arial" pitchFamily="34" charset="0"/>
              </a:rPr>
              <a:t>result</a:t>
            </a:r>
            <a:r>
              <a:rPr lang="en-AU" b="1" dirty="0">
                <a:solidFill>
                  <a:srgbClr val="0F3277"/>
                </a:solidFill>
                <a:latin typeface="Arial" pitchFamily="34" charset="0"/>
              </a:rPr>
              <a:t> is an estimate of the value </a:t>
            </a:r>
            <a:br>
              <a:rPr lang="en-AU" b="1" dirty="0">
                <a:solidFill>
                  <a:srgbClr val="0F3277"/>
                </a:solidFill>
                <a:latin typeface="Arial" pitchFamily="34" charset="0"/>
              </a:rPr>
            </a:br>
            <a:r>
              <a:rPr lang="en-AU" b="1" dirty="0">
                <a:solidFill>
                  <a:srgbClr val="0F3277"/>
                </a:solidFill>
                <a:latin typeface="Arial" pitchFamily="34" charset="0"/>
              </a:rPr>
              <a:t>of some </a:t>
            </a:r>
            <a:r>
              <a:rPr lang="en-AU" dirty="0">
                <a:solidFill>
                  <a:srgbClr val="78BE20"/>
                </a:solidFill>
                <a:latin typeface="Arial" pitchFamily="34" charset="0"/>
              </a:rPr>
              <a:t>property</a:t>
            </a:r>
            <a:r>
              <a:rPr lang="en-AU" dirty="0">
                <a:solidFill>
                  <a:srgbClr val="0F3277"/>
                </a:solidFill>
                <a:latin typeface="Arial" pitchFamily="34" charset="0"/>
              </a:rPr>
              <a:t> </a:t>
            </a:r>
            <a:r>
              <a:rPr lang="en-AU" b="1" dirty="0">
                <a:solidFill>
                  <a:srgbClr val="0F3277"/>
                </a:solidFill>
                <a:latin typeface="Arial" pitchFamily="34" charset="0"/>
              </a:rPr>
              <a:t>of the</a:t>
            </a:r>
            <a:r>
              <a:rPr lang="en-AU" dirty="0">
                <a:solidFill>
                  <a:srgbClr val="0F3277"/>
                </a:solidFill>
                <a:latin typeface="Arial" pitchFamily="34" charset="0"/>
              </a:rPr>
              <a:t> </a:t>
            </a:r>
            <a:r>
              <a:rPr lang="en-AU" dirty="0">
                <a:solidFill>
                  <a:srgbClr val="FF9933"/>
                </a:solidFill>
                <a:latin typeface="Arial" pitchFamily="34" charset="0"/>
              </a:rPr>
              <a:t>feature-of-interest</a:t>
            </a:r>
            <a:r>
              <a:rPr lang="en-AU" b="1" dirty="0">
                <a:solidFill>
                  <a:srgbClr val="0F3277"/>
                </a:solidFill>
                <a:latin typeface="Arial" pitchFamily="34" charset="0"/>
              </a:rPr>
              <a:t>,</a:t>
            </a:r>
            <a:r>
              <a:rPr lang="en-AU" dirty="0">
                <a:solidFill>
                  <a:srgbClr val="0F3277"/>
                </a:solidFill>
                <a:latin typeface="Arial" pitchFamily="34" charset="0"/>
              </a:rPr>
              <a:t> </a:t>
            </a:r>
            <a:r>
              <a:rPr lang="en-AU" b="1" dirty="0">
                <a:solidFill>
                  <a:srgbClr val="0F3277"/>
                </a:solidFill>
                <a:latin typeface="Arial" pitchFamily="34" charset="0"/>
              </a:rPr>
              <a:t>obtained using a specified </a:t>
            </a:r>
            <a:r>
              <a:rPr lang="en-AU" dirty="0">
                <a:solidFill>
                  <a:srgbClr val="660066"/>
                </a:solidFill>
                <a:latin typeface="Arial" pitchFamily="34" charset="0"/>
              </a:rPr>
              <a:t>procedure</a:t>
            </a:r>
          </a:p>
          <a:p>
            <a:pPr marL="342900" indent="-342900"/>
            <a:endParaRPr lang="en-AU" dirty="0">
              <a:solidFill>
                <a:srgbClr val="660066"/>
              </a:solidFill>
              <a:latin typeface="Arial" pitchFamily="34" charset="0"/>
            </a:endParaRPr>
          </a:p>
        </p:txBody>
      </p:sp>
      <p:sp>
        <p:nvSpPr>
          <p:cNvPr id="121883" name="Footer Placeholder 174"/>
          <p:cNvSpPr>
            <a:spLocks noGrp="1"/>
          </p:cNvSpPr>
          <p:nvPr>
            <p:ph type="ftr" sz="quarter" idx="10"/>
          </p:nvPr>
        </p:nvSpPr>
        <p:spPr bwMode="auto">
          <a:noFill/>
          <a:ln>
            <a:miter lim="800000"/>
            <a:headEnd/>
            <a:tailEnd/>
          </a:ln>
        </p:spPr>
        <p:txBody>
          <a:bodyPr/>
          <a:lstStyle/>
          <a:p>
            <a:r>
              <a:rPr lang="en-AU" dirty="0" smtClean="0">
                <a:cs typeface="Arial" pitchFamily="34" charset="0"/>
              </a:rPr>
              <a:t>OGC - SWE DWG - 2015-09-16</a:t>
            </a:r>
          </a:p>
        </p:txBody>
      </p:sp>
      <p:sp>
        <p:nvSpPr>
          <p:cNvPr id="121884" name="TextBox 175"/>
          <p:cNvSpPr txBox="1">
            <a:spLocks noChangeArrowheads="1"/>
          </p:cNvSpPr>
          <p:nvPr/>
        </p:nvSpPr>
        <p:spPr bwMode="auto">
          <a:xfrm>
            <a:off x="2606675" y="6237288"/>
            <a:ext cx="5757863" cy="461962"/>
          </a:xfrm>
          <a:prstGeom prst="rect">
            <a:avLst/>
          </a:prstGeom>
          <a:solidFill>
            <a:schemeClr val="bg1"/>
          </a:solidFill>
          <a:ln w="9525">
            <a:noFill/>
            <a:miter lim="800000"/>
            <a:headEnd/>
            <a:tailEnd/>
          </a:ln>
        </p:spPr>
        <p:txBody>
          <a:bodyPr wrap="none">
            <a:spAutoFit/>
          </a:bodyPr>
          <a:lstStyle/>
          <a:p>
            <a:r>
              <a:rPr lang="en-AU" sz="1200" i="1" dirty="0">
                <a:solidFill>
                  <a:srgbClr val="000000"/>
                </a:solidFill>
                <a:latin typeface="Arial" pitchFamily="34" charset="0"/>
              </a:rPr>
              <a:t>Cox, OGC Abstract Specification – Topic 20: Observations and Measurements 2.0</a:t>
            </a:r>
            <a:br>
              <a:rPr lang="en-AU" sz="1200" i="1" dirty="0">
                <a:solidFill>
                  <a:srgbClr val="000000"/>
                </a:solidFill>
                <a:latin typeface="Arial" pitchFamily="34" charset="0"/>
              </a:rPr>
            </a:br>
            <a:r>
              <a:rPr lang="en-AU" sz="1200" i="1" dirty="0">
                <a:solidFill>
                  <a:srgbClr val="000000"/>
                </a:solidFill>
                <a:latin typeface="Arial" pitchFamily="34" charset="0"/>
              </a:rPr>
              <a:t> ISO 19156:2011 Geographic Information – Observations and measurements</a:t>
            </a:r>
          </a:p>
        </p:txBody>
      </p:sp>
      <p:pic>
        <p:nvPicPr>
          <p:cNvPr id="172" name="Picture 10" descr="2012_iso-logo_print.png"/>
          <p:cNvPicPr>
            <a:picLocks noChangeAspect="1"/>
          </p:cNvPicPr>
          <p:nvPr/>
        </p:nvPicPr>
        <p:blipFill>
          <a:blip r:embed="rId4" cstate="print"/>
          <a:srcRect/>
          <a:stretch>
            <a:fillRect/>
          </a:stretch>
        </p:blipFill>
        <p:spPr bwMode="auto">
          <a:xfrm>
            <a:off x="8134350" y="0"/>
            <a:ext cx="1009650" cy="928688"/>
          </a:xfrm>
          <a:prstGeom prst="rect">
            <a:avLst/>
          </a:prstGeom>
          <a:noFill/>
          <a:ln w="9525">
            <a:noFill/>
            <a:miter lim="800000"/>
            <a:headEnd/>
            <a:tailEnd/>
          </a:ln>
        </p:spPr>
      </p:pic>
    </p:spTree>
    <p:extLst>
      <p:ext uri="{BB962C8B-B14F-4D97-AF65-F5344CB8AC3E}">
        <p14:creationId xmlns:p14="http://schemas.microsoft.com/office/powerpoint/2010/main" val="52917924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5497">
                                            <p:txEl>
                                              <p:pRg st="0" end="0"/>
                                            </p:txEl>
                                          </p:spTgt>
                                        </p:tgtEl>
                                        <p:attrNameLst>
                                          <p:attrName>style.visibility</p:attrName>
                                        </p:attrNameLst>
                                      </p:cBhvr>
                                      <p:to>
                                        <p:strVal val="visible"/>
                                      </p:to>
                                    </p:set>
                                    <p:animEffect transition="in" filter="wipe(left)">
                                      <p:cBhvr>
                                        <p:cTn id="7" dur="500"/>
                                        <p:tgtEl>
                                          <p:spTgt spid="9054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pic>
        <p:nvPicPr>
          <p:cNvPr id="5" name="Picture 4"/>
          <p:cNvPicPr>
            <a:picLocks noChangeAspect="1"/>
          </p:cNvPicPr>
          <p:nvPr/>
        </p:nvPicPr>
        <p:blipFill>
          <a:blip r:embed="rId2"/>
          <a:stretch>
            <a:fillRect/>
          </a:stretch>
        </p:blipFill>
        <p:spPr>
          <a:xfrm>
            <a:off x="123205" y="188640"/>
            <a:ext cx="4466257" cy="5753996"/>
          </a:xfrm>
          <a:prstGeom prst="rect">
            <a:avLst/>
          </a:prstGeom>
        </p:spPr>
      </p:pic>
      <p:pic>
        <p:nvPicPr>
          <p:cNvPr id="6" name="Picture 5"/>
          <p:cNvPicPr>
            <a:picLocks noChangeAspect="1"/>
          </p:cNvPicPr>
          <p:nvPr/>
        </p:nvPicPr>
        <p:blipFill>
          <a:blip r:embed="rId3"/>
          <a:stretch>
            <a:fillRect/>
          </a:stretch>
        </p:blipFill>
        <p:spPr>
          <a:xfrm>
            <a:off x="4880943" y="188640"/>
            <a:ext cx="4083545" cy="5714547"/>
          </a:xfrm>
          <a:prstGeom prst="rect">
            <a:avLst/>
          </a:prstGeom>
        </p:spPr>
      </p:pic>
      <p:sp>
        <p:nvSpPr>
          <p:cNvPr id="8" name="TextBox 175"/>
          <p:cNvSpPr txBox="1">
            <a:spLocks noChangeArrowheads="1"/>
          </p:cNvSpPr>
          <p:nvPr/>
        </p:nvSpPr>
        <p:spPr bwMode="auto">
          <a:xfrm>
            <a:off x="2606675" y="6237288"/>
            <a:ext cx="5960734" cy="276999"/>
          </a:xfrm>
          <a:prstGeom prst="rect">
            <a:avLst/>
          </a:prstGeom>
          <a:solidFill>
            <a:schemeClr val="bg1"/>
          </a:solidFill>
          <a:ln w="9525">
            <a:noFill/>
            <a:miter lim="800000"/>
            <a:headEnd/>
            <a:tailEnd/>
          </a:ln>
        </p:spPr>
        <p:txBody>
          <a:bodyPr wrap="none">
            <a:spAutoFit/>
          </a:bodyPr>
          <a:lstStyle/>
          <a:p>
            <a:r>
              <a:rPr lang="en-AU" sz="1200" i="1" dirty="0">
                <a:solidFill>
                  <a:srgbClr val="000000"/>
                </a:solidFill>
                <a:latin typeface="Arial" pitchFamily="34" charset="0"/>
              </a:rPr>
              <a:t>Cox, OGC </a:t>
            </a:r>
            <a:r>
              <a:rPr lang="en-AU" sz="1200" i="1" dirty="0" smtClean="0">
                <a:solidFill>
                  <a:srgbClr val="000000"/>
                </a:solidFill>
                <a:latin typeface="Arial" pitchFamily="34" charset="0"/>
              </a:rPr>
              <a:t>Implementation </a:t>
            </a:r>
            <a:r>
              <a:rPr lang="en-AU" sz="1200" i="1" dirty="0">
                <a:solidFill>
                  <a:srgbClr val="000000"/>
                </a:solidFill>
                <a:latin typeface="Arial" pitchFamily="34" charset="0"/>
              </a:rPr>
              <a:t>– Observations and Measurements - XML </a:t>
            </a:r>
            <a:r>
              <a:rPr lang="en-AU" sz="1200" i="1" dirty="0" smtClean="0">
                <a:solidFill>
                  <a:srgbClr val="000000"/>
                </a:solidFill>
                <a:latin typeface="Arial" pitchFamily="34" charset="0"/>
              </a:rPr>
              <a:t>Implementation</a:t>
            </a:r>
            <a:endParaRPr lang="en-AU" sz="1200" i="1" dirty="0">
              <a:solidFill>
                <a:srgbClr val="000000"/>
              </a:solidFill>
              <a:latin typeface="Arial" pitchFamily="34" charset="0"/>
            </a:endParaRPr>
          </a:p>
        </p:txBody>
      </p:sp>
    </p:spTree>
    <p:extLst>
      <p:ext uri="{BB962C8B-B14F-4D97-AF65-F5344CB8AC3E}">
        <p14:creationId xmlns:p14="http://schemas.microsoft.com/office/powerpoint/2010/main" val="1036686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Why </a:t>
            </a:r>
            <a:r>
              <a:rPr lang="en-GB" altLang="en-US" dirty="0"/>
              <a:t>JSON?</a:t>
            </a:r>
            <a:br>
              <a:rPr lang="en-GB" altLang="en-US" dirty="0"/>
            </a:b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5" name="Rectangle 4"/>
          <p:cNvSpPr/>
          <p:nvPr/>
        </p:nvSpPr>
        <p:spPr>
          <a:xfrm>
            <a:off x="2286000" y="1665441"/>
            <a:ext cx="4572000" cy="3277820"/>
          </a:xfrm>
          <a:prstGeom prst="rect">
            <a:avLst/>
          </a:prstGeom>
        </p:spPr>
        <p:txBody>
          <a:bodyPr>
            <a:spAutoFit/>
          </a:bodyPr>
          <a:lstStyle/>
          <a:p>
            <a:pPr lvl="1">
              <a:lnSpc>
                <a:spcPct val="90000"/>
              </a:lnSpc>
            </a:pPr>
            <a:r>
              <a:rPr lang="en-GB" altLang="en-US" dirty="0" smtClean="0"/>
              <a:t>“</a:t>
            </a:r>
            <a:r>
              <a:rPr lang="en-AU" altLang="en-US" dirty="0"/>
              <a:t>So these days, if you want to interchange tuples or tables of tuples or numbers and strings, you have JSON. If you want to do nontrivial publishing automation, use XML. If you want to interchange smart bitmaps of page images, there’s PDF. I personally think we’re probably done with inventing low-level textual interchange formats.</a:t>
            </a:r>
            <a:r>
              <a:rPr lang="en-GB" altLang="en-US" dirty="0"/>
              <a:t>”</a:t>
            </a:r>
          </a:p>
          <a:p>
            <a:pPr lvl="2">
              <a:lnSpc>
                <a:spcPct val="90000"/>
              </a:lnSpc>
            </a:pPr>
            <a:r>
              <a:rPr lang="en-GB" altLang="en-US" dirty="0"/>
              <a:t>Tim Bray </a:t>
            </a:r>
            <a:r>
              <a:rPr lang="en-GB" altLang="en-US" sz="1600" dirty="0">
                <a:hlinkClick r:id="rId2"/>
              </a:rPr>
              <a:t>http://www.tbray.org/ongoing/When/201x/2013/02/10/XML-at-15</a:t>
            </a:r>
            <a:endParaRPr lang="en-GB" altLang="en-US" sz="1600" dirty="0"/>
          </a:p>
        </p:txBody>
      </p:sp>
    </p:spTree>
    <p:extLst>
      <p:ext uri="{BB962C8B-B14F-4D97-AF65-F5344CB8AC3E}">
        <p14:creationId xmlns:p14="http://schemas.microsoft.com/office/powerpoint/2010/main" val="23088349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OM-JSON</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5" name="Rectangle 4"/>
          <p:cNvSpPr/>
          <p:nvPr/>
        </p:nvSpPr>
        <p:spPr>
          <a:xfrm>
            <a:off x="467544" y="908720"/>
            <a:ext cx="7272808" cy="2492990"/>
          </a:xfrm>
          <a:prstGeom prst="rect">
            <a:avLst/>
          </a:prstGeom>
        </p:spPr>
        <p:txBody>
          <a:bodyPr wrap="square">
            <a:spAutoFit/>
          </a:bodyPr>
          <a:lstStyle/>
          <a:p>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id"</a:t>
            </a:r>
            <a:r>
              <a:rPr lang="en-AU" sz="1200" dirty="0" err="1">
                <a:solidFill>
                  <a:srgbClr val="640032"/>
                </a:solidFill>
              </a:rPr>
              <a:t>:</a:t>
            </a:r>
            <a:r>
              <a:rPr lang="en-AU" sz="1200" dirty="0" err="1">
                <a:solidFill>
                  <a:srgbClr val="0000FF"/>
                </a:solidFill>
              </a:rPr>
              <a:t>"measure-instance-test</a:t>
            </a:r>
            <a:r>
              <a:rPr lang="en-AU" sz="1200" dirty="0">
                <a:solidFill>
                  <a:srgbClr val="0000FF"/>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000000"/>
                </a:solidFill>
              </a:rPr>
              <a:t> </a:t>
            </a:r>
            <a:r>
              <a:rPr lang="en-AU" sz="1200" dirty="0">
                <a:solidFill>
                  <a:srgbClr val="640032"/>
                </a:solidFill>
              </a:rPr>
              <a:t>:</a:t>
            </a:r>
            <a:r>
              <a:rPr lang="en-AU" sz="1200" dirty="0">
                <a:solidFill>
                  <a:srgbClr val="000000"/>
                </a:solidFill>
              </a:rPr>
              <a:t> </a:t>
            </a:r>
            <a:r>
              <a:rPr lang="en-AU" sz="1200" dirty="0">
                <a:solidFill>
                  <a:srgbClr val="0000FF"/>
                </a:solidFill>
              </a:rPr>
              <a:t>"Measurement"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phenomenonTime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"instant"</a:t>
            </a:r>
            <a:r>
              <a:rPr lang="en-AU" sz="1200" dirty="0">
                <a:solidFill>
                  <a:srgbClr val="640032"/>
                </a:solidFill>
              </a:rPr>
              <a:t>:</a:t>
            </a:r>
            <a:r>
              <a:rPr lang="en-AU" sz="1200" dirty="0">
                <a:solidFill>
                  <a:srgbClr val="0000FF"/>
                </a:solidFill>
              </a:rPr>
              <a:t>"2011-05-11T00:00:00+10:00"</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"observedProperty"</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://environment.data.gov.au/</a:t>
            </a:r>
            <a:r>
              <a:rPr lang="en-AU" sz="1200" dirty="0" err="1">
                <a:solidFill>
                  <a:srgbClr val="0000FF"/>
                </a:solidFill>
              </a:rPr>
              <a:t>def</a:t>
            </a:r>
            <a:r>
              <a:rPr lang="en-AU" sz="1200" dirty="0">
                <a:solidFill>
                  <a:srgbClr val="0000FF"/>
                </a:solidFill>
              </a:rPr>
              <a:t>/property/</a:t>
            </a:r>
            <a:r>
              <a:rPr lang="en-AU" sz="1200" dirty="0" err="1">
                <a:solidFill>
                  <a:srgbClr val="0000FF"/>
                </a:solidFill>
              </a:rPr>
              <a:t>air_temperature</a:t>
            </a:r>
            <a:r>
              <a:rPr lang="en-AU" sz="1200" dirty="0">
                <a:solidFill>
                  <a:srgbClr val="0000FF"/>
                </a:solidFill>
              </a:rPr>
              <a:t>"</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"procedure"</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://www.opengis.net/def/waterml/2.0/processType/Sensor"</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featureOfInterest</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://waterml2.csiro.au/</a:t>
            </a:r>
            <a:r>
              <a:rPr lang="en-AU" sz="1200" dirty="0" err="1">
                <a:solidFill>
                  <a:srgbClr val="0000FF"/>
                </a:solidFill>
              </a:rPr>
              <a:t>rgs</a:t>
            </a:r>
            <a:r>
              <a:rPr lang="en-AU" sz="1200" dirty="0">
                <a:solidFill>
                  <a:srgbClr val="0000FF"/>
                </a:solidFill>
              </a:rPr>
              <a:t>-api/v1/monitoring-point/419009/"</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resultTime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"2011-05-12T09:00:00+10:00"</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"result"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"value"</a:t>
            </a:r>
            <a:r>
              <a:rPr lang="en-AU" sz="1200" dirty="0">
                <a:solidFill>
                  <a:srgbClr val="640032"/>
                </a:solidFill>
              </a:rPr>
              <a:t>:</a:t>
            </a:r>
            <a:r>
              <a:rPr lang="en-AU" sz="1200" dirty="0">
                <a:solidFill>
                  <a:srgbClr val="000000"/>
                </a:solidFill>
              </a:rPr>
              <a:t> </a:t>
            </a:r>
            <a:r>
              <a:rPr lang="en-AU" sz="1200" dirty="0">
                <a:solidFill>
                  <a:srgbClr val="000096"/>
                </a:solidFill>
              </a:rPr>
              <a:t>3.2</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uom</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"http://qudt.org/vocab/</a:t>
            </a:r>
            <a:r>
              <a:rPr lang="en-AU" sz="1200" dirty="0" err="1">
                <a:solidFill>
                  <a:srgbClr val="0000FF"/>
                </a:solidFill>
              </a:rPr>
              <a:t>unit#DegreeCelsius</a:t>
            </a:r>
            <a:r>
              <a:rPr lang="en-AU" sz="1200" dirty="0">
                <a:solidFill>
                  <a:srgbClr val="0000FF"/>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960000"/>
                </a:solidFill>
              </a:rPr>
              <a:t>}</a:t>
            </a:r>
            <a:endParaRPr lang="en-AU" sz="1200" dirty="0"/>
          </a:p>
        </p:txBody>
      </p:sp>
      <p:sp>
        <p:nvSpPr>
          <p:cNvPr id="8" name="TextBox 7"/>
          <p:cNvSpPr txBox="1"/>
          <p:nvPr/>
        </p:nvSpPr>
        <p:spPr>
          <a:xfrm>
            <a:off x="4860032" y="3721571"/>
            <a:ext cx="4104456" cy="707886"/>
          </a:xfrm>
          <a:prstGeom prst="rect">
            <a:avLst/>
          </a:prstGeom>
          <a:noFill/>
        </p:spPr>
        <p:txBody>
          <a:bodyPr wrap="square" rtlCol="0">
            <a:spAutoFit/>
          </a:bodyPr>
          <a:lstStyle/>
          <a:p>
            <a:r>
              <a:rPr lang="en-US" sz="2000" i="1" dirty="0" smtClean="0"/>
              <a:t>O&amp;M terminology</a:t>
            </a:r>
          </a:p>
          <a:p>
            <a:r>
              <a:rPr lang="en-US" sz="2000" i="1" dirty="0" smtClean="0"/>
              <a:t>JSON syntax</a:t>
            </a:r>
          </a:p>
        </p:txBody>
      </p:sp>
      <p:sp>
        <p:nvSpPr>
          <p:cNvPr id="9" name="Oval 8"/>
          <p:cNvSpPr/>
          <p:nvPr/>
        </p:nvSpPr>
        <p:spPr>
          <a:xfrm>
            <a:off x="441665" y="1302589"/>
            <a:ext cx="2016224" cy="2369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13460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OM-JSON – time-series</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5" name="Rectangle 4"/>
          <p:cNvSpPr/>
          <p:nvPr/>
        </p:nvSpPr>
        <p:spPr>
          <a:xfrm>
            <a:off x="467544" y="908720"/>
            <a:ext cx="8352606" cy="5447644"/>
          </a:xfrm>
          <a:prstGeom prst="rect">
            <a:avLst/>
          </a:prstGeom>
        </p:spPr>
        <p:txBody>
          <a:bodyPr wrap="square">
            <a:spAutoFit/>
          </a:bodyPr>
          <a:lstStyle/>
          <a:p>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"id"</a:t>
            </a:r>
            <a:r>
              <a:rPr lang="en-US" sz="1200" dirty="0" smtClean="0">
                <a:solidFill>
                  <a:srgbClr val="640032"/>
                </a:solidFill>
              </a:rPr>
              <a:t>:</a:t>
            </a:r>
            <a:r>
              <a:rPr lang="en-US" sz="1200" dirty="0" smtClean="0">
                <a:solidFill>
                  <a:srgbClr val="0000FF"/>
                </a:solidFill>
              </a:rPr>
              <a:t>"</a:t>
            </a:r>
            <a:r>
              <a:rPr lang="en-US" sz="1200" dirty="0" err="1" smtClean="0">
                <a:solidFill>
                  <a:srgbClr val="0000FF"/>
                </a:solidFill>
              </a:rPr>
              <a:t>timeseries</a:t>
            </a:r>
            <a:r>
              <a:rPr lang="en-US" sz="1200" dirty="0" smtClean="0">
                <a:solidFill>
                  <a:srgbClr val="0000FF"/>
                </a:solidFill>
              </a:rPr>
              <a:t>-instance-test"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"type"</a:t>
            </a:r>
            <a:r>
              <a:rPr lang="en-US" sz="1200" dirty="0" smtClean="0">
                <a:solidFill>
                  <a:srgbClr val="000000"/>
                </a:solidFill>
              </a:rPr>
              <a:t> </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"http://</a:t>
            </a:r>
            <a:r>
              <a:rPr lang="en-US" sz="1200" dirty="0" err="1" smtClean="0">
                <a:solidFill>
                  <a:srgbClr val="0000FF"/>
                </a:solidFill>
              </a:rPr>
              <a:t>www.opengis.net</a:t>
            </a:r>
            <a:r>
              <a:rPr lang="en-US" sz="1200" dirty="0" smtClean="0">
                <a:solidFill>
                  <a:srgbClr val="0000FF"/>
                </a:solidFill>
              </a:rPr>
              <a:t>/</a:t>
            </a:r>
            <a:r>
              <a:rPr lang="en-US" sz="1200" dirty="0" err="1" smtClean="0">
                <a:solidFill>
                  <a:srgbClr val="0000FF"/>
                </a:solidFill>
              </a:rPr>
              <a:t>def</a:t>
            </a:r>
            <a:r>
              <a:rPr lang="en-US" sz="1200" dirty="0" smtClean="0">
                <a:solidFill>
                  <a:srgbClr val="0000FF"/>
                </a:solidFill>
              </a:rPr>
              <a:t>/</a:t>
            </a:r>
            <a:r>
              <a:rPr lang="en-US" sz="1200" dirty="0" err="1" smtClean="0">
                <a:solidFill>
                  <a:srgbClr val="0000FF"/>
                </a:solidFill>
              </a:rPr>
              <a:t>observationType</a:t>
            </a:r>
            <a:r>
              <a:rPr lang="en-US" sz="1200" dirty="0" smtClean="0">
                <a:solidFill>
                  <a:srgbClr val="0000FF"/>
                </a:solidFill>
              </a:rPr>
              <a:t>/OGC-OM/2.0/</a:t>
            </a:r>
            <a:r>
              <a:rPr lang="en-US" sz="1200" dirty="0" err="1" smtClean="0">
                <a:solidFill>
                  <a:srgbClr val="0000FF"/>
                </a:solidFill>
              </a:rPr>
              <a:t>OM_DiscreteTimeSeriesObservation</a:t>
            </a:r>
            <a:r>
              <a:rPr lang="en-US" sz="1200" dirty="0" smtClean="0">
                <a:solidFill>
                  <a:srgbClr val="0000FF"/>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phenomenonTime</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r>
              <a:rPr lang="en-US" sz="1200" dirty="0" smtClean="0">
                <a:solidFill>
                  <a:srgbClr val="1E6496"/>
                </a:solidFill>
              </a:rPr>
              <a:t>"begin"</a:t>
            </a:r>
            <a:r>
              <a:rPr lang="en-US" sz="1200" dirty="0" smtClean="0">
                <a:solidFill>
                  <a:srgbClr val="640032"/>
                </a:solidFill>
              </a:rPr>
              <a:t>:</a:t>
            </a:r>
            <a:r>
              <a:rPr lang="en-US" sz="1200" dirty="0" smtClean="0">
                <a:solidFill>
                  <a:srgbClr val="0000FF"/>
                </a:solidFill>
              </a:rPr>
              <a:t>"2015-08-03"</a:t>
            </a:r>
            <a:r>
              <a:rPr lang="en-US" sz="1200" dirty="0" smtClean="0">
                <a:solidFill>
                  <a:srgbClr val="640032"/>
                </a:solidFill>
              </a:rPr>
              <a:t>,</a:t>
            </a:r>
            <a:r>
              <a:rPr lang="en-US" sz="1200" dirty="0" smtClean="0">
                <a:solidFill>
                  <a:srgbClr val="000000"/>
                </a:solidFill>
              </a:rPr>
              <a:t> </a:t>
            </a:r>
            <a:r>
              <a:rPr lang="en-US" sz="1200" dirty="0" smtClean="0">
                <a:solidFill>
                  <a:srgbClr val="1E6496"/>
                </a:solidFill>
              </a:rPr>
              <a:t>"end"</a:t>
            </a:r>
            <a:r>
              <a:rPr lang="en-US" sz="1200" dirty="0" smtClean="0">
                <a:solidFill>
                  <a:srgbClr val="640032"/>
                </a:solidFill>
              </a:rPr>
              <a:t>:</a:t>
            </a:r>
            <a:r>
              <a:rPr lang="en-US" sz="1200" dirty="0" smtClean="0">
                <a:solidFill>
                  <a:srgbClr val="0000FF"/>
                </a:solidFill>
              </a:rPr>
              <a:t>"2015-08-05"</a:t>
            </a: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observedProperty</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1E6496"/>
                </a:solidFill>
              </a:rPr>
              <a:t>"</a:t>
            </a:r>
            <a:r>
              <a:rPr lang="en-US" sz="1200" dirty="0" err="1" smtClean="0">
                <a:solidFill>
                  <a:srgbClr val="1E6496"/>
                </a:solidFill>
              </a:rPr>
              <a:t>href</a:t>
            </a:r>
            <a:r>
              <a:rPr lang="en-US" sz="1200" dirty="0" smtClean="0">
                <a:solidFill>
                  <a:srgbClr val="1E6496"/>
                </a:solidFill>
              </a:rPr>
              <a:t>"</a:t>
            </a:r>
            <a:r>
              <a:rPr lang="en-US" sz="1200" dirty="0" smtClean="0">
                <a:solidFill>
                  <a:srgbClr val="640032"/>
                </a:solidFill>
              </a:rPr>
              <a:t>:</a:t>
            </a:r>
            <a:r>
              <a:rPr lang="en-US" sz="1200" dirty="0" smtClean="0">
                <a:solidFill>
                  <a:srgbClr val="0000FF"/>
                </a:solidFill>
              </a:rPr>
              <a:t>"http://</a:t>
            </a:r>
            <a:r>
              <a:rPr lang="en-US" sz="1200" dirty="0" err="1" smtClean="0">
                <a:solidFill>
                  <a:srgbClr val="0000FF"/>
                </a:solidFill>
              </a:rPr>
              <a:t>environment.data.gov.au</a:t>
            </a:r>
            <a:r>
              <a:rPr lang="en-US" sz="1200" dirty="0" smtClean="0">
                <a:solidFill>
                  <a:srgbClr val="0000FF"/>
                </a:solidFill>
              </a:rPr>
              <a:t>/</a:t>
            </a:r>
            <a:r>
              <a:rPr lang="en-US" sz="1200" dirty="0" err="1" smtClean="0">
                <a:solidFill>
                  <a:srgbClr val="0000FF"/>
                </a:solidFill>
              </a:rPr>
              <a:t>def</a:t>
            </a:r>
            <a:r>
              <a:rPr lang="en-US" sz="1200" dirty="0" smtClean="0">
                <a:solidFill>
                  <a:srgbClr val="0000FF"/>
                </a:solidFill>
              </a:rPr>
              <a:t>/property/</a:t>
            </a:r>
            <a:r>
              <a:rPr lang="en-US" sz="1200" dirty="0" err="1" smtClean="0">
                <a:solidFill>
                  <a:srgbClr val="0000FF"/>
                </a:solidFill>
              </a:rPr>
              <a:t>air_temperature</a:t>
            </a:r>
            <a:r>
              <a:rPr lang="en-US" sz="1200" dirty="0" smtClean="0">
                <a:solidFill>
                  <a:srgbClr val="0000FF"/>
                </a:solidFill>
              </a:rPr>
              <a:t>"</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"procedure"</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1E6496"/>
                </a:solidFill>
              </a:rPr>
              <a:t>"</a:t>
            </a:r>
            <a:r>
              <a:rPr lang="en-US" sz="1200" dirty="0" err="1" smtClean="0">
                <a:solidFill>
                  <a:srgbClr val="1E6496"/>
                </a:solidFill>
              </a:rPr>
              <a:t>href</a:t>
            </a:r>
            <a:r>
              <a:rPr lang="en-US" sz="1200" dirty="0" smtClean="0">
                <a:solidFill>
                  <a:srgbClr val="1E6496"/>
                </a:solidFill>
              </a:rPr>
              <a:t>"</a:t>
            </a:r>
            <a:r>
              <a:rPr lang="en-US" sz="1200" dirty="0" smtClean="0">
                <a:solidFill>
                  <a:srgbClr val="640032"/>
                </a:solidFill>
              </a:rPr>
              <a:t>:</a:t>
            </a:r>
            <a:r>
              <a:rPr lang="en-US" sz="1200" dirty="0" smtClean="0">
                <a:solidFill>
                  <a:srgbClr val="0000FF"/>
                </a:solidFill>
              </a:rPr>
              <a:t>"http://</a:t>
            </a:r>
            <a:r>
              <a:rPr lang="en-US" sz="1200" dirty="0" err="1" smtClean="0">
                <a:solidFill>
                  <a:srgbClr val="0000FF"/>
                </a:solidFill>
              </a:rPr>
              <a:t>www.opengis.net</a:t>
            </a:r>
            <a:r>
              <a:rPr lang="en-US" sz="1200" dirty="0" smtClean="0">
                <a:solidFill>
                  <a:srgbClr val="0000FF"/>
                </a:solidFill>
              </a:rPr>
              <a:t>/</a:t>
            </a:r>
            <a:r>
              <a:rPr lang="en-US" sz="1200" dirty="0" err="1" smtClean="0">
                <a:solidFill>
                  <a:srgbClr val="0000FF"/>
                </a:solidFill>
              </a:rPr>
              <a:t>def</a:t>
            </a:r>
            <a:r>
              <a:rPr lang="en-US" sz="1200" dirty="0" smtClean="0">
                <a:solidFill>
                  <a:srgbClr val="0000FF"/>
                </a:solidFill>
              </a:rPr>
              <a:t>/</a:t>
            </a:r>
            <a:r>
              <a:rPr lang="en-US" sz="1200" dirty="0" err="1" smtClean="0">
                <a:solidFill>
                  <a:srgbClr val="0000FF"/>
                </a:solidFill>
              </a:rPr>
              <a:t>waterml</a:t>
            </a:r>
            <a:r>
              <a:rPr lang="en-US" sz="1200" dirty="0" smtClean="0">
                <a:solidFill>
                  <a:srgbClr val="0000FF"/>
                </a:solidFill>
              </a:rPr>
              <a:t>/2.0/</a:t>
            </a:r>
            <a:r>
              <a:rPr lang="en-US" sz="1200" dirty="0" err="1" smtClean="0">
                <a:solidFill>
                  <a:srgbClr val="0000FF"/>
                </a:solidFill>
              </a:rPr>
              <a:t>processType</a:t>
            </a:r>
            <a:r>
              <a:rPr lang="en-US" sz="1200" dirty="0" smtClean="0">
                <a:solidFill>
                  <a:srgbClr val="0000FF"/>
                </a:solidFill>
              </a:rPr>
              <a:t>/Sensor"</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featureOfInterest</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1E6496"/>
                </a:solidFill>
              </a:rPr>
              <a:t>"</a:t>
            </a:r>
            <a:r>
              <a:rPr lang="en-US" sz="1200" dirty="0" err="1" smtClean="0">
                <a:solidFill>
                  <a:srgbClr val="1E6496"/>
                </a:solidFill>
              </a:rPr>
              <a:t>href</a:t>
            </a:r>
            <a:r>
              <a:rPr lang="en-US" sz="1200" dirty="0" smtClean="0">
                <a:solidFill>
                  <a:srgbClr val="1E6496"/>
                </a:solidFill>
              </a:rPr>
              <a:t>"</a:t>
            </a:r>
            <a:r>
              <a:rPr lang="en-US" sz="1200" dirty="0" smtClean="0">
                <a:solidFill>
                  <a:srgbClr val="640032"/>
                </a:solidFill>
              </a:rPr>
              <a:t>:</a:t>
            </a:r>
            <a:r>
              <a:rPr lang="en-US" sz="1200" dirty="0" smtClean="0">
                <a:solidFill>
                  <a:srgbClr val="0000FF"/>
                </a:solidFill>
              </a:rPr>
              <a:t>"http://waterml2.csiro.au/</a:t>
            </a:r>
            <a:r>
              <a:rPr lang="en-US" sz="1200" dirty="0" err="1" smtClean="0">
                <a:solidFill>
                  <a:srgbClr val="0000FF"/>
                </a:solidFill>
              </a:rPr>
              <a:t>rgs-api</a:t>
            </a:r>
            <a:r>
              <a:rPr lang="en-US" sz="1200" dirty="0" smtClean="0">
                <a:solidFill>
                  <a:srgbClr val="0000FF"/>
                </a:solidFill>
              </a:rPr>
              <a:t>/v1/monitoring-point/419009/"</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resultTime</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"2015-08-05T09:00:00+10:00"</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"result"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defaultPointMetadata</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interpolationType</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1E6496"/>
                </a:solidFill>
              </a:rPr>
              <a:t>"</a:t>
            </a:r>
            <a:r>
              <a:rPr lang="en-US" sz="1200" dirty="0" err="1" smtClean="0">
                <a:solidFill>
                  <a:srgbClr val="1E6496"/>
                </a:solidFill>
              </a:rPr>
              <a:t>href</a:t>
            </a:r>
            <a:r>
              <a:rPr lang="en-US" sz="1200" dirty="0" smtClean="0">
                <a:solidFill>
                  <a:srgbClr val="1E6496"/>
                </a:solidFill>
              </a:rPr>
              <a:t>"</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"http://</a:t>
            </a:r>
            <a:r>
              <a:rPr lang="en-US" sz="1200" dirty="0" err="1" smtClean="0">
                <a:solidFill>
                  <a:srgbClr val="0000FF"/>
                </a:solidFill>
              </a:rPr>
              <a:t>www.opengis.net</a:t>
            </a:r>
            <a:r>
              <a:rPr lang="en-US" sz="1200" dirty="0" smtClean="0">
                <a:solidFill>
                  <a:srgbClr val="0000FF"/>
                </a:solidFill>
              </a:rPr>
              <a:t>/</a:t>
            </a:r>
            <a:r>
              <a:rPr lang="en-US" sz="1200" dirty="0" err="1" smtClean="0">
                <a:solidFill>
                  <a:srgbClr val="0000FF"/>
                </a:solidFill>
              </a:rPr>
              <a:t>def</a:t>
            </a:r>
            <a:r>
              <a:rPr lang="en-US" sz="1200" dirty="0" smtClean="0">
                <a:solidFill>
                  <a:srgbClr val="0000FF"/>
                </a:solidFill>
              </a:rPr>
              <a:t>/</a:t>
            </a:r>
            <a:r>
              <a:rPr lang="en-US" sz="1200" dirty="0" err="1" smtClean="0">
                <a:solidFill>
                  <a:srgbClr val="0000FF"/>
                </a:solidFill>
              </a:rPr>
              <a:t>waterml</a:t>
            </a:r>
            <a:r>
              <a:rPr lang="en-US" sz="1200" dirty="0" smtClean="0">
                <a:solidFill>
                  <a:srgbClr val="0000FF"/>
                </a:solidFill>
              </a:rPr>
              <a:t>/2.0/</a:t>
            </a:r>
            <a:r>
              <a:rPr lang="en-US" sz="1200" dirty="0" err="1" smtClean="0">
                <a:solidFill>
                  <a:srgbClr val="0000FF"/>
                </a:solidFill>
              </a:rPr>
              <a:t>interpolationType</a:t>
            </a:r>
            <a:r>
              <a:rPr lang="en-US" sz="1200" dirty="0" smtClean="0">
                <a:solidFill>
                  <a:srgbClr val="0000FF"/>
                </a:solidFill>
              </a:rPr>
              <a:t>/Continuous"</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a:t>
            </a:r>
            <a:r>
              <a:rPr lang="en-US" sz="1200" dirty="0" err="1" smtClean="0">
                <a:solidFill>
                  <a:srgbClr val="1E6496"/>
                </a:solidFill>
              </a:rPr>
              <a:t>uom</a:t>
            </a:r>
            <a:r>
              <a:rPr lang="en-US" sz="1200" dirty="0" smtClean="0">
                <a:solidFill>
                  <a:srgbClr val="1E6496"/>
                </a:solidFill>
              </a:rPr>
              <a:t>"</a:t>
            </a:r>
            <a:r>
              <a:rPr lang="en-US" sz="1200" dirty="0" smtClean="0">
                <a:solidFill>
                  <a:srgbClr val="000000"/>
                </a:solidFill>
              </a:rPr>
              <a:t> </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"http://</a:t>
            </a:r>
            <a:r>
              <a:rPr lang="en-US" sz="1200" dirty="0" err="1" smtClean="0">
                <a:solidFill>
                  <a:srgbClr val="0000FF"/>
                </a:solidFill>
              </a:rPr>
              <a:t>qudt.org</a:t>
            </a:r>
            <a:r>
              <a:rPr lang="en-US" sz="1200" dirty="0" smtClean="0">
                <a:solidFill>
                  <a:srgbClr val="0000FF"/>
                </a:solidFill>
              </a:rPr>
              <a:t>/vocab/</a:t>
            </a:r>
            <a:r>
              <a:rPr lang="en-US" sz="1200" dirty="0" err="1" smtClean="0">
                <a:solidFill>
                  <a:srgbClr val="0000FF"/>
                </a:solidFill>
              </a:rPr>
              <a:t>unit#DegreeCelsius</a:t>
            </a:r>
            <a:r>
              <a:rPr lang="en-US" sz="1200" dirty="0" smtClean="0">
                <a:solidFill>
                  <a:srgbClr val="0000FF"/>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"points"</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"time"</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r>
              <a:rPr lang="en-US" sz="1200" dirty="0" smtClean="0">
                <a:solidFill>
                  <a:srgbClr val="1E6496"/>
                </a:solidFill>
              </a:rPr>
              <a:t>"instant"</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"2015-08-03"</a:t>
            </a: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"value"</a:t>
            </a:r>
            <a:r>
              <a:rPr lang="en-US" sz="1200" dirty="0" smtClean="0">
                <a:solidFill>
                  <a:srgbClr val="640032"/>
                </a:solidFill>
              </a:rPr>
              <a:t>:</a:t>
            </a:r>
            <a:r>
              <a:rPr lang="en-US" sz="1200" dirty="0" smtClean="0">
                <a:solidFill>
                  <a:srgbClr val="000000"/>
                </a:solidFill>
              </a:rPr>
              <a:t> </a:t>
            </a:r>
            <a:r>
              <a:rPr lang="en-US" sz="1200" dirty="0" smtClean="0">
                <a:solidFill>
                  <a:srgbClr val="000096"/>
                </a:solidFill>
              </a:rPr>
              <a:t>3.2</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"time"</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r>
              <a:rPr lang="en-US" sz="1200" dirty="0" smtClean="0">
                <a:solidFill>
                  <a:srgbClr val="1E6496"/>
                </a:solidFill>
              </a:rPr>
              <a:t>"instant"</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"2015-08-04"</a:t>
            </a: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"value"</a:t>
            </a:r>
            <a:r>
              <a:rPr lang="en-US" sz="1200" dirty="0" smtClean="0">
                <a:solidFill>
                  <a:srgbClr val="640032"/>
                </a:solidFill>
              </a:rPr>
              <a:t>:</a:t>
            </a:r>
            <a:r>
              <a:rPr lang="en-US" sz="1200" dirty="0" smtClean="0">
                <a:solidFill>
                  <a:srgbClr val="000000"/>
                </a:solidFill>
              </a:rPr>
              <a:t> </a:t>
            </a:r>
            <a:r>
              <a:rPr lang="en-US" sz="1200" dirty="0" smtClean="0">
                <a:solidFill>
                  <a:srgbClr val="000096"/>
                </a:solidFill>
              </a:rPr>
              <a:t>3.5</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"time"</a:t>
            </a:r>
            <a:r>
              <a:rPr lang="en-US" sz="1200" dirty="0" smtClean="0">
                <a:solidFill>
                  <a:srgbClr val="640032"/>
                </a:solidFill>
              </a:rPr>
              <a:t>:</a:t>
            </a: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t>
            </a:r>
            <a:r>
              <a:rPr lang="en-US" sz="1200" dirty="0" smtClean="0">
                <a:solidFill>
                  <a:srgbClr val="1E6496"/>
                </a:solidFill>
              </a:rPr>
              <a:t>"instant"</a:t>
            </a:r>
            <a:r>
              <a:rPr lang="en-US" sz="1200" dirty="0" smtClean="0">
                <a:solidFill>
                  <a:srgbClr val="640032"/>
                </a:solidFill>
              </a:rPr>
              <a:t>:</a:t>
            </a:r>
            <a:r>
              <a:rPr lang="en-US" sz="1200" dirty="0" smtClean="0">
                <a:solidFill>
                  <a:srgbClr val="000000"/>
                </a:solidFill>
              </a:rPr>
              <a:t> </a:t>
            </a:r>
            <a:r>
              <a:rPr lang="en-US" sz="1200" dirty="0" smtClean="0">
                <a:solidFill>
                  <a:srgbClr val="0000FF"/>
                </a:solidFill>
              </a:rPr>
              <a:t>"2015-08-05"</a:t>
            </a:r>
            <a:r>
              <a:rPr lang="en-US" sz="1200" dirty="0" smtClean="0">
                <a:solidFill>
                  <a:srgbClr val="000000"/>
                </a:solidFill>
              </a:rPr>
              <a:t> </a:t>
            </a:r>
            <a:r>
              <a:rPr lang="en-US" sz="1200" dirty="0" smtClean="0">
                <a:solidFill>
                  <a:srgbClr val="960000"/>
                </a:solidFill>
              </a:rPr>
              <a:t>}</a:t>
            </a:r>
            <a:r>
              <a:rPr lang="en-US" sz="1200" dirty="0" smtClean="0">
                <a:solidFill>
                  <a:srgbClr val="640032"/>
                </a:solidFill>
              </a:rPr>
              <a:t>,</a:t>
            </a:r>
            <a:r>
              <a:rPr lang="en-US" sz="1200" dirty="0" smtClean="0">
                <a:solidFill>
                  <a:srgbClr val="000000"/>
                </a:solidFill>
              </a:rPr>
              <a:t> </a:t>
            </a:r>
            <a:br>
              <a:rPr lang="en-US" sz="1200" dirty="0" smtClean="0">
                <a:solidFill>
                  <a:srgbClr val="000000"/>
                </a:solidFill>
              </a:rPr>
            </a:br>
            <a:r>
              <a:rPr lang="en-US" sz="1200" dirty="0" smtClean="0">
                <a:solidFill>
                  <a:srgbClr val="000000"/>
                </a:solidFill>
              </a:rPr>
              <a:t>        </a:t>
            </a:r>
            <a:r>
              <a:rPr lang="en-US" sz="1200" dirty="0" smtClean="0">
                <a:solidFill>
                  <a:srgbClr val="1E6496"/>
                </a:solidFill>
              </a:rPr>
              <a:t>"value"</a:t>
            </a:r>
            <a:r>
              <a:rPr lang="en-US" sz="1200" dirty="0" smtClean="0">
                <a:solidFill>
                  <a:srgbClr val="640032"/>
                </a:solidFill>
              </a:rPr>
              <a:t>:</a:t>
            </a:r>
            <a:r>
              <a:rPr lang="en-US" sz="1200" dirty="0" smtClean="0">
                <a:solidFill>
                  <a:srgbClr val="000000"/>
                </a:solidFill>
              </a:rPr>
              <a:t> </a:t>
            </a:r>
            <a:r>
              <a:rPr lang="en-US" sz="1200" dirty="0" smtClean="0">
                <a:solidFill>
                  <a:srgbClr val="000096"/>
                </a:solidFill>
              </a:rPr>
              <a:t>3.6</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a:t>
            </a: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r>
              <a:rPr lang="en-US" sz="1200" dirty="0" smtClean="0">
                <a:solidFill>
                  <a:srgbClr val="960000"/>
                </a:solidFill>
              </a:rPr>
              <a:t>}</a:t>
            </a:r>
            <a:r>
              <a:rPr lang="en-US" sz="1200" dirty="0" smtClean="0">
                <a:solidFill>
                  <a:srgbClr val="000000"/>
                </a:solidFill>
              </a:rPr>
              <a:t/>
            </a:r>
            <a:br>
              <a:rPr lang="en-US" sz="1200" dirty="0" smtClean="0">
                <a:solidFill>
                  <a:srgbClr val="000000"/>
                </a:solidFill>
              </a:rPr>
            </a:br>
            <a:endParaRPr lang="en-AU" sz="1200" dirty="0"/>
          </a:p>
        </p:txBody>
      </p:sp>
      <p:sp>
        <p:nvSpPr>
          <p:cNvPr id="6" name="TextBox 5"/>
          <p:cNvSpPr txBox="1"/>
          <p:nvPr/>
        </p:nvSpPr>
        <p:spPr>
          <a:xfrm>
            <a:off x="4283968" y="3861048"/>
            <a:ext cx="4104456" cy="400110"/>
          </a:xfrm>
          <a:prstGeom prst="rect">
            <a:avLst/>
          </a:prstGeom>
          <a:noFill/>
        </p:spPr>
        <p:txBody>
          <a:bodyPr wrap="square" rtlCol="0">
            <a:spAutoFit/>
          </a:bodyPr>
          <a:lstStyle/>
          <a:p>
            <a:r>
              <a:rPr lang="en-US" sz="2000" i="1" dirty="0" err="1" smtClean="0"/>
              <a:t>TimeseriesML</a:t>
            </a:r>
            <a:r>
              <a:rPr lang="en-US" sz="2000" i="1" dirty="0" smtClean="0"/>
              <a:t> encoding</a:t>
            </a:r>
          </a:p>
        </p:txBody>
      </p:sp>
      <p:sp>
        <p:nvSpPr>
          <p:cNvPr id="7" name="Oval 6"/>
          <p:cNvSpPr/>
          <p:nvPr/>
        </p:nvSpPr>
        <p:spPr>
          <a:xfrm>
            <a:off x="677863" y="2924944"/>
            <a:ext cx="3617561"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677863" y="3667038"/>
            <a:ext cx="1301849" cy="19401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1956338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720"/>
            <a:ext cx="8496944" cy="2862322"/>
          </a:xfrm>
          <a:prstGeom prst="rect">
            <a:avLst/>
          </a:prstGeom>
        </p:spPr>
        <p:txBody>
          <a:bodyPr wrap="square">
            <a:spAutoFit/>
          </a:bodyPr>
          <a:lstStyle/>
          <a:p>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id"</a:t>
            </a:r>
            <a:r>
              <a:rPr lang="en-AU" sz="1200" dirty="0" err="1">
                <a:solidFill>
                  <a:srgbClr val="640032"/>
                </a:solidFill>
              </a:rPr>
              <a:t>:</a:t>
            </a:r>
            <a:r>
              <a:rPr lang="en-AU" sz="1200" dirty="0" err="1">
                <a:solidFill>
                  <a:srgbClr val="0000FF"/>
                </a:solidFill>
              </a:rPr>
              <a:t>"polygon-example</a:t>
            </a:r>
            <a:r>
              <a:rPr lang="en-AU" sz="1200" dirty="0">
                <a:solidFill>
                  <a:srgbClr val="0000FF"/>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phenomenonTime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"instant"</a:t>
            </a:r>
            <a:r>
              <a:rPr lang="en-AU" sz="1200" dirty="0">
                <a:solidFill>
                  <a:srgbClr val="640032"/>
                </a:solidFill>
              </a:rPr>
              <a:t>:</a:t>
            </a:r>
            <a:r>
              <a:rPr lang="en-AU" sz="1200" dirty="0">
                <a:solidFill>
                  <a:srgbClr val="0000FF"/>
                </a:solidFill>
              </a:rPr>
              <a:t>"2011-05-11T00:00:00+10:00"</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"observedProperty"</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://environment.data.gov.au/</a:t>
            </a:r>
            <a:r>
              <a:rPr lang="en-AU" sz="1200" dirty="0" err="1">
                <a:solidFill>
                  <a:srgbClr val="0000FF"/>
                </a:solidFill>
              </a:rPr>
              <a:t>def</a:t>
            </a:r>
            <a:r>
              <a:rPr lang="en-AU" sz="1200" dirty="0">
                <a:solidFill>
                  <a:srgbClr val="0000FF"/>
                </a:solidFill>
              </a:rPr>
              <a:t>/property/shape"</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"procedure"</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://www.opengis.net/def/waterml/2.0/processType/Sensor"</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featureOfInterest</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href"</a:t>
            </a:r>
            <a:r>
              <a:rPr lang="en-AU" sz="1200" dirty="0" err="1">
                <a:solidFill>
                  <a:srgbClr val="640032"/>
                </a:solidFill>
              </a:rPr>
              <a:t>:</a:t>
            </a:r>
            <a:r>
              <a:rPr lang="en-AU" sz="1200" dirty="0" err="1">
                <a:solidFill>
                  <a:srgbClr val="0000FF"/>
                </a:solidFill>
              </a:rPr>
              <a:t>"http</a:t>
            </a:r>
            <a:r>
              <a:rPr lang="en-AU" sz="1200" dirty="0">
                <a:solidFill>
                  <a:srgbClr val="0000FF"/>
                </a:solidFill>
              </a:rPr>
              <a:t>://environment.data.gov.au/water/id/catchment/100862"</a:t>
            </a:r>
            <a:r>
              <a:rPr lang="en-AU" sz="1200" dirty="0">
                <a:solidFill>
                  <a:srgbClr val="640032"/>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title"</a:t>
            </a:r>
            <a:r>
              <a:rPr lang="en-AU" sz="1200" dirty="0" err="1">
                <a:solidFill>
                  <a:srgbClr val="640032"/>
                </a:solidFill>
              </a:rPr>
              <a:t>:</a:t>
            </a:r>
            <a:r>
              <a:rPr lang="en-AU" sz="1200" dirty="0" err="1">
                <a:solidFill>
                  <a:srgbClr val="0000FF"/>
                </a:solidFill>
              </a:rPr>
              <a:t>"Observed</a:t>
            </a:r>
            <a:r>
              <a:rPr lang="en-AU" sz="1200" dirty="0">
                <a:solidFill>
                  <a:srgbClr val="0000FF"/>
                </a:solidFill>
              </a:rPr>
              <a:t> catchment"</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resultTime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"2011-05-12T00:00:00+10:00"</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"result"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"Polygon"</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"coordinates"</a:t>
            </a:r>
            <a:r>
              <a:rPr lang="en-AU" sz="1200" dirty="0">
                <a:solidFill>
                  <a:srgbClr val="000000"/>
                </a:solidFill>
              </a:rPr>
              <a:t> </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96"/>
                </a:solidFill>
              </a:rPr>
              <a:t>-180.0</a:t>
            </a:r>
            <a:r>
              <a:rPr lang="en-AU" sz="1200" dirty="0">
                <a:solidFill>
                  <a:srgbClr val="640032"/>
                </a:solidFill>
              </a:rPr>
              <a:t>,</a:t>
            </a:r>
            <a:r>
              <a:rPr lang="en-AU" sz="1200" dirty="0">
                <a:solidFill>
                  <a:srgbClr val="000000"/>
                </a:solidFill>
              </a:rPr>
              <a:t> </a:t>
            </a:r>
            <a:r>
              <a:rPr lang="en-AU" sz="1200" dirty="0">
                <a:solidFill>
                  <a:srgbClr val="000096"/>
                </a:solidFill>
              </a:rPr>
              <a:t>10.0</a:t>
            </a:r>
            <a:r>
              <a:rPr lang="en-AU" sz="1200" dirty="0">
                <a:solidFill>
                  <a:srgbClr val="960000"/>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96"/>
                </a:solidFill>
              </a:rPr>
              <a:t>20.0</a:t>
            </a:r>
            <a:r>
              <a:rPr lang="en-AU" sz="1200" dirty="0">
                <a:solidFill>
                  <a:srgbClr val="640032"/>
                </a:solidFill>
              </a:rPr>
              <a:t>,</a:t>
            </a:r>
            <a:r>
              <a:rPr lang="en-AU" sz="1200" dirty="0">
                <a:solidFill>
                  <a:srgbClr val="000000"/>
                </a:solidFill>
              </a:rPr>
              <a:t> </a:t>
            </a:r>
            <a:r>
              <a:rPr lang="en-AU" sz="1200" dirty="0">
                <a:solidFill>
                  <a:srgbClr val="000096"/>
                </a:solidFill>
              </a:rPr>
              <a:t>90.0</a:t>
            </a:r>
            <a:r>
              <a:rPr lang="en-AU" sz="1200" dirty="0">
                <a:solidFill>
                  <a:srgbClr val="960000"/>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96"/>
                </a:solidFill>
              </a:rPr>
              <a:t>180.0</a:t>
            </a:r>
            <a:r>
              <a:rPr lang="en-AU" sz="1200" dirty="0">
                <a:solidFill>
                  <a:srgbClr val="640032"/>
                </a:solidFill>
              </a:rPr>
              <a:t>,</a:t>
            </a:r>
            <a:r>
              <a:rPr lang="en-AU" sz="1200" dirty="0">
                <a:solidFill>
                  <a:srgbClr val="000000"/>
                </a:solidFill>
              </a:rPr>
              <a:t> </a:t>
            </a:r>
            <a:r>
              <a:rPr lang="en-AU" sz="1200" dirty="0">
                <a:solidFill>
                  <a:srgbClr val="000096"/>
                </a:solidFill>
              </a:rPr>
              <a:t>-5.0</a:t>
            </a:r>
            <a:r>
              <a:rPr lang="en-AU" sz="1200" dirty="0">
                <a:solidFill>
                  <a:srgbClr val="960000"/>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96"/>
                </a:solidFill>
              </a:rPr>
              <a:t>-30.0</a:t>
            </a:r>
            <a:r>
              <a:rPr lang="en-AU" sz="1200" dirty="0">
                <a:solidFill>
                  <a:srgbClr val="640032"/>
                </a:solidFill>
              </a:rPr>
              <a:t>,</a:t>
            </a:r>
            <a:r>
              <a:rPr lang="en-AU" sz="1200" dirty="0">
                <a:solidFill>
                  <a:srgbClr val="000000"/>
                </a:solidFill>
              </a:rPr>
              <a:t> </a:t>
            </a:r>
            <a:r>
              <a:rPr lang="en-AU" sz="1200" dirty="0">
                <a:solidFill>
                  <a:srgbClr val="000096"/>
                </a:solidFill>
              </a:rPr>
              <a:t>-90.0</a:t>
            </a:r>
            <a:r>
              <a:rPr lang="en-AU" sz="1200" dirty="0">
                <a:solidFill>
                  <a:srgbClr val="960000"/>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96"/>
                </a:solidFill>
              </a:rPr>
              <a:t>-180.0</a:t>
            </a:r>
            <a:r>
              <a:rPr lang="en-AU" sz="1200" dirty="0">
                <a:solidFill>
                  <a:srgbClr val="640032"/>
                </a:solidFill>
              </a:rPr>
              <a:t>,</a:t>
            </a:r>
            <a:r>
              <a:rPr lang="en-AU" sz="1200" dirty="0">
                <a:solidFill>
                  <a:srgbClr val="000000"/>
                </a:solidFill>
              </a:rPr>
              <a:t> </a:t>
            </a:r>
            <a:r>
              <a:rPr lang="en-AU" sz="1200" dirty="0">
                <a:solidFill>
                  <a:srgbClr val="000096"/>
                </a:solidFill>
              </a:rPr>
              <a:t>10.0</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960000"/>
                </a:solidFill>
              </a:rPr>
              <a:t>}</a:t>
            </a:r>
            <a:r>
              <a:rPr lang="en-AU" sz="1200" dirty="0">
                <a:solidFill>
                  <a:srgbClr val="000000"/>
                </a:solidFill>
              </a:rPr>
              <a:t/>
            </a:r>
            <a:br>
              <a:rPr lang="en-AU" sz="1200" dirty="0">
                <a:solidFill>
                  <a:srgbClr val="000000"/>
                </a:solidFill>
              </a:rPr>
            </a:br>
            <a:endParaRPr lang="en-AU" sz="1200" dirty="0"/>
          </a:p>
        </p:txBody>
      </p:sp>
      <p:sp>
        <p:nvSpPr>
          <p:cNvPr id="2" name="Title 1"/>
          <p:cNvSpPr>
            <a:spLocks noGrp="1"/>
          </p:cNvSpPr>
          <p:nvPr>
            <p:ph type="title"/>
          </p:nvPr>
        </p:nvSpPr>
        <p:spPr/>
        <p:txBody>
          <a:bodyPr/>
          <a:lstStyle/>
          <a:p>
            <a:r>
              <a:rPr lang="en-US" dirty="0" smtClean="0"/>
              <a:t>OM-JSON</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7" name="TextBox 6"/>
          <p:cNvSpPr txBox="1"/>
          <p:nvPr/>
        </p:nvSpPr>
        <p:spPr>
          <a:xfrm>
            <a:off x="4860032" y="4953362"/>
            <a:ext cx="4104456" cy="400110"/>
          </a:xfrm>
          <a:prstGeom prst="rect">
            <a:avLst/>
          </a:prstGeom>
          <a:noFill/>
        </p:spPr>
        <p:txBody>
          <a:bodyPr wrap="square" rtlCol="0">
            <a:spAutoFit/>
          </a:bodyPr>
          <a:lstStyle/>
          <a:p>
            <a:r>
              <a:rPr lang="en-US" sz="2000" i="1" dirty="0" smtClean="0"/>
              <a:t>GeoJSON for geometry</a:t>
            </a:r>
          </a:p>
        </p:txBody>
      </p:sp>
      <p:sp>
        <p:nvSpPr>
          <p:cNvPr id="6" name="Oval 5"/>
          <p:cNvSpPr/>
          <p:nvPr/>
        </p:nvSpPr>
        <p:spPr>
          <a:xfrm>
            <a:off x="677863" y="2382253"/>
            <a:ext cx="1301849" cy="25465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7784024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720"/>
            <a:ext cx="8352606" cy="5078313"/>
          </a:xfrm>
          <a:prstGeom prst="rect">
            <a:avLst/>
          </a:prstGeom>
        </p:spPr>
        <p:txBody>
          <a:bodyPr wrap="square">
            <a:spAutoFit/>
          </a:bodyPr>
          <a:lstStyle/>
          <a:p>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"id"</a:t>
            </a:r>
            <a:r>
              <a:rPr lang="en-AU" sz="1200" dirty="0">
                <a:solidFill>
                  <a:srgbClr val="640032"/>
                </a:solidFill>
              </a:rPr>
              <a:t>:</a:t>
            </a:r>
            <a:r>
              <a:rPr lang="en-AU" sz="1200" dirty="0">
                <a:solidFill>
                  <a:srgbClr val="000000"/>
                </a:solidFill>
              </a:rPr>
              <a:t> </a:t>
            </a:r>
            <a:r>
              <a:rPr lang="en-AU" sz="1200" dirty="0">
                <a:solidFill>
                  <a:srgbClr val="0000FF"/>
                </a:solidFill>
              </a:rPr>
              <a:t>"spec1"</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"Specimen"</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sampledFeature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a:t>
            </a:r>
            <a:r>
              <a:rPr lang="en-AU" sz="1200" dirty="0" err="1">
                <a:solidFill>
                  <a:srgbClr val="0000FF"/>
                </a:solidFill>
              </a:rPr>
              <a:t>featureA</a:t>
            </a:r>
            <a:r>
              <a:rPr lang="en-AU" sz="1200" dirty="0" smtClean="0">
                <a:solidFill>
                  <a:srgbClr val="0000FF"/>
                </a:solidFill>
              </a:rPr>
              <a:t>"</a:t>
            </a:r>
            <a:r>
              <a:rPr lang="en-AU" sz="1200" dirty="0" smtClean="0">
                <a:solidFill>
                  <a:srgbClr val="640032"/>
                </a:solidFill>
              </a:rPr>
              <a:t>, </a:t>
            </a:r>
            <a:r>
              <a:rPr lang="en-AU" sz="1200" dirty="0" smtClean="0">
                <a:solidFill>
                  <a:srgbClr val="1E6496"/>
                </a:solidFill>
              </a:rPr>
              <a:t>"</a:t>
            </a:r>
            <a:r>
              <a:rPr lang="en-AU" sz="1200" dirty="0">
                <a:solidFill>
                  <a:srgbClr val="1E6496"/>
                </a:solidFill>
              </a:rPr>
              <a:t>title"</a:t>
            </a:r>
            <a:r>
              <a:rPr lang="en-AU" sz="1200" dirty="0">
                <a:solidFill>
                  <a:srgbClr val="640032"/>
                </a:solidFill>
              </a:rPr>
              <a:t>:</a:t>
            </a:r>
            <a:r>
              <a:rPr lang="en-AU" sz="1200" dirty="0">
                <a:solidFill>
                  <a:srgbClr val="000000"/>
                </a:solidFill>
              </a:rPr>
              <a:t> </a:t>
            </a:r>
            <a:r>
              <a:rPr lang="en-AU" sz="1200" dirty="0">
                <a:solidFill>
                  <a:srgbClr val="0000FF"/>
                </a:solidFill>
              </a:rPr>
              <a:t>"test feature A"</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"complex"</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rel</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"http://example.org/parent"</a:t>
            </a:r>
            <a:r>
              <a:rPr lang="en-AU" sz="1200" dirty="0">
                <a:solidFill>
                  <a:srgbClr val="640032"/>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"http://example.org/sample2"</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a:t>
            </a:r>
            <a:r>
              <a:rPr lang="en-AU" sz="1200" dirty="0" err="1">
                <a:solidFill>
                  <a:srgbClr val="1E6496"/>
                </a:solidFill>
              </a:rPr>
              <a:t>rel</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"http://example.org/child"</a:t>
            </a:r>
            <a:r>
              <a:rPr lang="en-AU" sz="1200" dirty="0">
                <a:solidFill>
                  <a:srgbClr val="640032"/>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"http://example.org/sample3"</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samplingTime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"instant"</a:t>
            </a:r>
            <a:r>
              <a:rPr lang="en-AU" sz="1200" dirty="0">
                <a:solidFill>
                  <a:srgbClr val="640032"/>
                </a:solidFill>
              </a:rPr>
              <a:t>:</a:t>
            </a:r>
            <a:r>
              <a:rPr lang="en-AU" sz="1200" dirty="0">
                <a:solidFill>
                  <a:srgbClr val="000000"/>
                </a:solidFill>
              </a:rPr>
              <a:t> </a:t>
            </a:r>
            <a:r>
              <a:rPr lang="en-AU" sz="1200" dirty="0">
                <a:solidFill>
                  <a:srgbClr val="0000FF"/>
                </a:solidFill>
              </a:rPr>
              <a:t>"2015-05-14"</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relatedObservation</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"http://example.org/obs99"</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samplingLocation</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"Point"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"coordinates"</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000096"/>
                </a:solidFill>
              </a:rPr>
              <a:t>-30</a:t>
            </a:r>
            <a:r>
              <a:rPr lang="en-AU" sz="1200" dirty="0">
                <a:solidFill>
                  <a:srgbClr val="640032"/>
                </a:solidFill>
              </a:rPr>
              <a:t>,</a:t>
            </a:r>
            <a:r>
              <a:rPr lang="en-AU" sz="1200" dirty="0">
                <a:solidFill>
                  <a:srgbClr val="000000"/>
                </a:solidFill>
              </a:rPr>
              <a:t>  </a:t>
            </a:r>
            <a:r>
              <a:rPr lang="en-AU" sz="1200" dirty="0">
                <a:solidFill>
                  <a:srgbClr val="000096"/>
                </a:solidFill>
              </a:rPr>
              <a:t>-90</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currentLocation</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"http://example.org/locations/store</a:t>
            </a:r>
            <a:r>
              <a:rPr lang="en-AU" sz="1200" dirty="0" smtClean="0">
                <a:solidFill>
                  <a:srgbClr val="0000FF"/>
                </a:solidFill>
              </a:rPr>
              <a:t>"</a:t>
            </a:r>
            <a:r>
              <a:rPr lang="en-AU" sz="1200" dirty="0" smtClean="0">
                <a:solidFill>
                  <a:srgbClr val="640032"/>
                </a:solidFill>
              </a:rPr>
              <a:t>, </a:t>
            </a:r>
            <a:r>
              <a:rPr lang="en-AU" sz="1200" dirty="0" smtClean="0">
                <a:solidFill>
                  <a:srgbClr val="1E6496"/>
                </a:solidFill>
              </a:rPr>
              <a:t>"</a:t>
            </a:r>
            <a:r>
              <a:rPr lang="en-AU" sz="1200" dirty="0">
                <a:solidFill>
                  <a:srgbClr val="1E6496"/>
                </a:solidFill>
              </a:rPr>
              <a:t>title"</a:t>
            </a:r>
            <a:r>
              <a:rPr lang="en-AU" sz="1200" dirty="0">
                <a:solidFill>
                  <a:srgbClr val="640032"/>
                </a:solidFill>
              </a:rPr>
              <a:t>:</a:t>
            </a:r>
            <a:r>
              <a:rPr lang="en-AU" sz="1200" dirty="0">
                <a:solidFill>
                  <a:srgbClr val="000000"/>
                </a:solidFill>
              </a:rPr>
              <a:t> </a:t>
            </a:r>
            <a:r>
              <a:rPr lang="en-AU" sz="1200" dirty="0">
                <a:solidFill>
                  <a:srgbClr val="0000FF"/>
                </a:solidFill>
              </a:rPr>
              <a:t>"bottom drawer"</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"size"</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"value"</a:t>
            </a:r>
            <a:r>
              <a:rPr lang="en-AU" sz="1200" dirty="0">
                <a:solidFill>
                  <a:srgbClr val="640032"/>
                </a:solidFill>
              </a:rPr>
              <a:t>:</a:t>
            </a:r>
            <a:r>
              <a:rPr lang="en-AU" sz="1200" dirty="0">
                <a:solidFill>
                  <a:srgbClr val="000000"/>
                </a:solidFill>
              </a:rPr>
              <a:t> </a:t>
            </a:r>
            <a:r>
              <a:rPr lang="en-AU" sz="1200" dirty="0">
                <a:solidFill>
                  <a:srgbClr val="000096"/>
                </a:solidFill>
              </a:rPr>
              <a:t>23.1</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uom</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"http://www.opengis.net/def/uom/ogc/0/m"</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960000"/>
                </a:solidFill>
              </a:rPr>
              <a:t>}</a:t>
            </a:r>
            <a:r>
              <a:rPr lang="en-AU" sz="1200" dirty="0">
                <a:solidFill>
                  <a:srgbClr val="000000"/>
                </a:solidFill>
              </a:rPr>
              <a:t/>
            </a:r>
            <a:br>
              <a:rPr lang="en-AU" sz="1200" dirty="0">
                <a:solidFill>
                  <a:srgbClr val="000000"/>
                </a:solidFill>
              </a:rPr>
            </a:br>
            <a:endParaRPr lang="en-AU" sz="1200" dirty="0"/>
          </a:p>
        </p:txBody>
      </p:sp>
      <p:sp>
        <p:nvSpPr>
          <p:cNvPr id="2" name="Title 1"/>
          <p:cNvSpPr>
            <a:spLocks noGrp="1"/>
          </p:cNvSpPr>
          <p:nvPr>
            <p:ph type="title"/>
          </p:nvPr>
        </p:nvSpPr>
        <p:spPr/>
        <p:txBody>
          <a:bodyPr/>
          <a:lstStyle/>
          <a:p>
            <a:r>
              <a:rPr lang="en-US" dirty="0" smtClean="0"/>
              <a:t>OM-JSON</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6" name="TextBox 5"/>
          <p:cNvSpPr txBox="1"/>
          <p:nvPr/>
        </p:nvSpPr>
        <p:spPr>
          <a:xfrm>
            <a:off x="4860032" y="4953362"/>
            <a:ext cx="4104456" cy="400110"/>
          </a:xfrm>
          <a:prstGeom prst="rect">
            <a:avLst/>
          </a:prstGeom>
          <a:noFill/>
        </p:spPr>
        <p:txBody>
          <a:bodyPr wrap="square" rtlCol="0">
            <a:spAutoFit/>
          </a:bodyPr>
          <a:lstStyle/>
          <a:p>
            <a:r>
              <a:rPr lang="en-US" sz="2000" i="1" dirty="0" smtClean="0"/>
              <a:t>Link model – href, </a:t>
            </a:r>
            <a:r>
              <a:rPr lang="en-US" sz="2000" i="1" dirty="0" err="1" smtClean="0"/>
              <a:t>rel</a:t>
            </a:r>
            <a:r>
              <a:rPr lang="en-US" sz="2000" i="1" dirty="0" smtClean="0"/>
              <a:t>, title</a:t>
            </a:r>
          </a:p>
        </p:txBody>
      </p:sp>
      <p:sp>
        <p:nvSpPr>
          <p:cNvPr id="8" name="Oval 7"/>
          <p:cNvSpPr/>
          <p:nvPr/>
        </p:nvSpPr>
        <p:spPr>
          <a:xfrm>
            <a:off x="683568" y="2146846"/>
            <a:ext cx="5112568" cy="3460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647473" y="4365105"/>
            <a:ext cx="4644607" cy="2880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708196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908720"/>
            <a:ext cx="8136904" cy="4154984"/>
          </a:xfrm>
          <a:prstGeom prst="rect">
            <a:avLst/>
          </a:prstGeom>
        </p:spPr>
        <p:txBody>
          <a:bodyPr wrap="square">
            <a:spAutoFit/>
          </a:bodyPr>
          <a:lstStyle/>
          <a:p>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smtClean="0">
                <a:solidFill>
                  <a:srgbClr val="000000"/>
                </a:solidFill>
              </a:rPr>
              <a:t> </a:t>
            </a:r>
            <a:r>
              <a:rPr lang="en-AU" sz="1200" dirty="0">
                <a:solidFill>
                  <a:srgbClr val="1E6496"/>
                </a:solidFill>
              </a:rPr>
              <a:t>"id"</a:t>
            </a:r>
            <a:r>
              <a:rPr lang="en-AU" sz="1200" dirty="0">
                <a:solidFill>
                  <a:srgbClr val="640032"/>
                </a:solidFill>
              </a:rPr>
              <a:t>:</a:t>
            </a:r>
            <a:r>
              <a:rPr lang="en-AU" sz="1200" dirty="0">
                <a:solidFill>
                  <a:srgbClr val="000000"/>
                </a:solidFill>
              </a:rPr>
              <a:t> </a:t>
            </a:r>
            <a:r>
              <a:rPr lang="en-AU" sz="1200" dirty="0">
                <a:solidFill>
                  <a:srgbClr val="0000FF"/>
                </a:solidFill>
              </a:rPr>
              <a:t>"sampling feature collection 77"</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sampledFeature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"http://example.org/feature45"</a:t>
            </a:r>
            <a:r>
              <a:rPr lang="en-AU" sz="1200" dirty="0">
                <a:solidFill>
                  <a:srgbClr val="640032"/>
                </a:solidFill>
              </a:rPr>
              <a:t>,</a:t>
            </a:r>
            <a:r>
              <a:rPr lang="en-AU" sz="1200" dirty="0">
                <a:solidFill>
                  <a:srgbClr val="000000"/>
                </a:solidFill>
              </a:rPr>
              <a:t> </a:t>
            </a:r>
            <a:r>
              <a:rPr lang="en-AU" sz="1200" dirty="0">
                <a:solidFill>
                  <a:srgbClr val="1E6496"/>
                </a:solidFill>
              </a:rPr>
              <a:t>"title"</a:t>
            </a:r>
            <a:r>
              <a:rPr lang="en-AU" sz="1200" dirty="0">
                <a:solidFill>
                  <a:srgbClr val="640032"/>
                </a:solidFill>
              </a:rPr>
              <a:t>:</a:t>
            </a:r>
            <a:r>
              <a:rPr lang="en-AU" sz="1200" dirty="0">
                <a:solidFill>
                  <a:srgbClr val="000000"/>
                </a:solidFill>
              </a:rPr>
              <a:t> </a:t>
            </a:r>
            <a:r>
              <a:rPr lang="en-AU" sz="1200" dirty="0">
                <a:solidFill>
                  <a:srgbClr val="0000FF"/>
                </a:solidFill>
              </a:rPr>
              <a:t>"Derwent River"</a:t>
            </a:r>
            <a:r>
              <a:rPr lang="en-AU" sz="1200" dirty="0">
                <a:solidFill>
                  <a:srgbClr val="000000"/>
                </a:solidFill>
              </a:rPr>
              <a:t> </a:t>
            </a:r>
            <a:r>
              <a:rPr lang="en-AU" sz="1200" dirty="0">
                <a:solidFill>
                  <a:srgbClr val="960000"/>
                </a:solidFill>
              </a:rPr>
              <a:t>}</a:t>
            </a:r>
            <a:r>
              <a:rPr lang="en-AU" sz="1200" dirty="0">
                <a:solidFill>
                  <a:srgbClr val="000000"/>
                </a:solidFill>
              </a:rPr>
              <a:t> </a:t>
            </a:r>
            <a:br>
              <a:rPr lang="en-AU" sz="1200" dirty="0">
                <a:solidFill>
                  <a:srgbClr val="000000"/>
                </a:solidFill>
              </a:rPr>
            </a:br>
            <a:r>
              <a:rPr lang="en-AU" sz="1200" dirty="0">
                <a:solidFill>
                  <a:srgbClr val="000000"/>
                </a:solidFill>
              </a:rPr>
              <a:t>  </a:t>
            </a:r>
            <a:r>
              <a:rPr lang="en-AU" sz="1200" dirty="0" smtClean="0">
                <a:solidFill>
                  <a:srgbClr val="960000"/>
                </a:solidFill>
              </a:rPr>
              <a:t>]</a:t>
            </a:r>
            <a:r>
              <a:rPr lang="en-AU" sz="1200" dirty="0" smtClean="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"member"</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"href"</a:t>
            </a:r>
            <a:r>
              <a:rPr lang="en-AU" sz="1200" dirty="0">
                <a:solidFill>
                  <a:srgbClr val="640032"/>
                </a:solidFill>
              </a:rPr>
              <a:t>:</a:t>
            </a:r>
            <a:r>
              <a:rPr lang="en-AU" sz="1200" dirty="0">
                <a:solidFill>
                  <a:srgbClr val="000000"/>
                </a:solidFill>
              </a:rPr>
              <a:t> </a:t>
            </a:r>
            <a:r>
              <a:rPr lang="en-AU" sz="1200" dirty="0">
                <a:solidFill>
                  <a:srgbClr val="0000FF"/>
                </a:solidFill>
              </a:rPr>
              <a:t>"http://example.org/sample23"</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t>
            </a:r>
            <a:br>
              <a:rPr lang="en-AU" sz="1200" dirty="0">
                <a:solidFill>
                  <a:srgbClr val="000000"/>
                </a:solidFill>
              </a:rPr>
            </a:br>
            <a:r>
              <a:rPr lang="en-AU" sz="1200" dirty="0">
                <a:solidFill>
                  <a:srgbClr val="000000"/>
                </a:solidFill>
              </a:rPr>
              <a:t>      </a:t>
            </a:r>
            <a:r>
              <a:rPr lang="en-AU" sz="1200" dirty="0">
                <a:solidFill>
                  <a:srgbClr val="1E6496"/>
                </a:solidFill>
              </a:rPr>
              <a:t>"id"</a:t>
            </a:r>
            <a:r>
              <a:rPr lang="en-AU" sz="1200" dirty="0">
                <a:solidFill>
                  <a:srgbClr val="640032"/>
                </a:solidFill>
              </a:rPr>
              <a:t>:</a:t>
            </a:r>
            <a:r>
              <a:rPr lang="en-AU" sz="1200" dirty="0">
                <a:solidFill>
                  <a:srgbClr val="000000"/>
                </a:solidFill>
              </a:rPr>
              <a:t> </a:t>
            </a:r>
            <a:r>
              <a:rPr lang="en-AU" sz="1200" dirty="0">
                <a:solidFill>
                  <a:srgbClr val="0000FF"/>
                </a:solidFill>
              </a:rPr>
              <a:t>"spec56"</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"Specimen"</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samplingTime</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1E6496"/>
                </a:solidFill>
              </a:rPr>
              <a:t>"instant"</a:t>
            </a:r>
            <a:r>
              <a:rPr lang="en-AU" sz="1200" dirty="0">
                <a:solidFill>
                  <a:srgbClr val="640032"/>
                </a:solidFill>
              </a:rPr>
              <a:t>:</a:t>
            </a:r>
            <a:r>
              <a:rPr lang="en-AU" sz="1200" dirty="0">
                <a:solidFill>
                  <a:srgbClr val="000000"/>
                </a:solidFill>
              </a:rPr>
              <a:t> </a:t>
            </a:r>
            <a:r>
              <a:rPr lang="en-AU" sz="1200" dirty="0">
                <a:solidFill>
                  <a:srgbClr val="0000FF"/>
                </a:solidFill>
              </a:rPr>
              <a:t>"2015-05-14"</a:t>
            </a: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samplingLocation</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"type"</a:t>
            </a:r>
            <a:r>
              <a:rPr lang="en-AU" sz="1200" dirty="0">
                <a:solidFill>
                  <a:srgbClr val="640032"/>
                </a:solidFill>
              </a:rPr>
              <a:t>:</a:t>
            </a:r>
            <a:r>
              <a:rPr lang="en-AU" sz="1200" dirty="0">
                <a:solidFill>
                  <a:srgbClr val="000000"/>
                </a:solidFill>
              </a:rPr>
              <a:t> </a:t>
            </a:r>
            <a:r>
              <a:rPr lang="en-AU" sz="1200" dirty="0">
                <a:solidFill>
                  <a:srgbClr val="0000FF"/>
                </a:solidFill>
              </a:rPr>
              <a:t>"Point"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"coordinates"</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t>
            </a:r>
            <a:r>
              <a:rPr lang="en-AU" sz="1200" dirty="0">
                <a:solidFill>
                  <a:srgbClr val="000096"/>
                </a:solidFill>
              </a:rPr>
              <a:t>-30</a:t>
            </a:r>
            <a:r>
              <a:rPr lang="en-AU" sz="1200" dirty="0">
                <a:solidFill>
                  <a:srgbClr val="640032"/>
                </a:solidFill>
              </a:rPr>
              <a:t>,</a:t>
            </a:r>
            <a:r>
              <a:rPr lang="en-AU" sz="1200" dirty="0">
                <a:solidFill>
                  <a:srgbClr val="000000"/>
                </a:solidFill>
              </a:rPr>
              <a:t>  </a:t>
            </a:r>
            <a:r>
              <a:rPr lang="en-AU" sz="1200" dirty="0">
                <a:solidFill>
                  <a:srgbClr val="000096"/>
                </a:solidFill>
              </a:rPr>
              <a:t>-90</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"size"</a:t>
            </a:r>
            <a:r>
              <a:rPr lang="en-AU" sz="1200" dirty="0">
                <a:solidFill>
                  <a:srgbClr val="640032"/>
                </a:solidFill>
              </a:rPr>
              <a:t>:</a:t>
            </a: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"value"</a:t>
            </a:r>
            <a:r>
              <a:rPr lang="en-AU" sz="1200" dirty="0">
                <a:solidFill>
                  <a:srgbClr val="640032"/>
                </a:solidFill>
              </a:rPr>
              <a:t>:</a:t>
            </a:r>
            <a:r>
              <a:rPr lang="en-AU" sz="1200" dirty="0">
                <a:solidFill>
                  <a:srgbClr val="000000"/>
                </a:solidFill>
              </a:rPr>
              <a:t> </a:t>
            </a:r>
            <a:r>
              <a:rPr lang="en-AU" sz="1200" dirty="0">
                <a:solidFill>
                  <a:srgbClr val="000096"/>
                </a:solidFill>
              </a:rPr>
              <a:t>2</a:t>
            </a:r>
            <a:r>
              <a:rPr lang="en-AU" sz="1200" dirty="0">
                <a:solidFill>
                  <a:srgbClr val="640032"/>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1E6496"/>
                </a:solidFill>
              </a:rPr>
              <a:t>"</a:t>
            </a:r>
            <a:r>
              <a:rPr lang="en-AU" sz="1200" dirty="0" err="1">
                <a:solidFill>
                  <a:srgbClr val="1E6496"/>
                </a:solidFill>
              </a:rPr>
              <a:t>uom</a:t>
            </a:r>
            <a:r>
              <a:rPr lang="en-AU" sz="1200" dirty="0">
                <a:solidFill>
                  <a:srgbClr val="1E6496"/>
                </a:solidFill>
              </a:rPr>
              <a:t>"</a:t>
            </a:r>
            <a:r>
              <a:rPr lang="en-AU" sz="1200" dirty="0">
                <a:solidFill>
                  <a:srgbClr val="640032"/>
                </a:solidFill>
              </a:rPr>
              <a:t>:</a:t>
            </a:r>
            <a:r>
              <a:rPr lang="en-AU" sz="1200" dirty="0">
                <a:solidFill>
                  <a:srgbClr val="000000"/>
                </a:solidFill>
              </a:rPr>
              <a:t> </a:t>
            </a:r>
            <a:r>
              <a:rPr lang="en-AU" sz="1200" dirty="0">
                <a:solidFill>
                  <a:srgbClr val="0000FF"/>
                </a:solidFill>
              </a:rPr>
              <a:t>"l"</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a:solidFill>
                  <a:srgbClr val="960000"/>
                </a:solidFill>
              </a:rPr>
              <a:t>}</a:t>
            </a:r>
            <a:r>
              <a:rPr lang="en-AU" sz="1200" dirty="0">
                <a:solidFill>
                  <a:srgbClr val="000000"/>
                </a:solidFill>
              </a:rPr>
              <a:t/>
            </a:r>
            <a:br>
              <a:rPr lang="en-AU" sz="1200" dirty="0">
                <a:solidFill>
                  <a:srgbClr val="000000"/>
                </a:solidFill>
              </a:rPr>
            </a:br>
            <a:r>
              <a:rPr lang="en-AU" sz="1200" dirty="0">
                <a:solidFill>
                  <a:srgbClr val="000000"/>
                </a:solidFill>
              </a:rPr>
              <a:t>  </a:t>
            </a:r>
            <a:r>
              <a:rPr lang="en-AU" sz="1200" dirty="0" smtClean="0">
                <a:solidFill>
                  <a:srgbClr val="960000"/>
                </a:solidFill>
              </a:rPr>
              <a:t>]</a:t>
            </a:r>
            <a:r>
              <a:rPr lang="en-AU" sz="1200" dirty="0">
                <a:solidFill>
                  <a:srgbClr val="000000"/>
                </a:solidFill>
              </a:rPr>
              <a:t/>
            </a:r>
            <a:br>
              <a:rPr lang="en-AU" sz="1200" dirty="0">
                <a:solidFill>
                  <a:srgbClr val="000000"/>
                </a:solidFill>
              </a:rPr>
            </a:br>
            <a:r>
              <a:rPr lang="en-AU" sz="1200" dirty="0" smtClean="0">
                <a:solidFill>
                  <a:srgbClr val="960000"/>
                </a:solidFill>
              </a:rPr>
              <a:t>}</a:t>
            </a:r>
            <a:endParaRPr lang="en-AU" sz="1200" dirty="0"/>
          </a:p>
        </p:txBody>
      </p:sp>
      <p:sp>
        <p:nvSpPr>
          <p:cNvPr id="2" name="Title 1"/>
          <p:cNvSpPr>
            <a:spLocks noGrp="1"/>
          </p:cNvSpPr>
          <p:nvPr>
            <p:ph type="title"/>
          </p:nvPr>
        </p:nvSpPr>
        <p:spPr/>
        <p:txBody>
          <a:bodyPr/>
          <a:lstStyle/>
          <a:p>
            <a:r>
              <a:rPr lang="en-US" dirty="0" smtClean="0"/>
              <a:t>OM-JSON</a:t>
            </a:r>
            <a:endParaRPr lang="en-AU" dirty="0"/>
          </a:p>
        </p:txBody>
      </p:sp>
      <p:sp>
        <p:nvSpPr>
          <p:cNvPr id="4" name="Footer Placeholder 3"/>
          <p:cNvSpPr>
            <a:spLocks noGrp="1"/>
          </p:cNvSpPr>
          <p:nvPr>
            <p:ph type="ftr" sz="quarter" idx="10"/>
          </p:nvPr>
        </p:nvSpPr>
        <p:spPr/>
        <p:txBody>
          <a:bodyPr/>
          <a:lstStyle/>
          <a:p>
            <a:r>
              <a:rPr lang="en-AU" smtClean="0"/>
              <a:t>OGC - SWE DWG - 2015-09-16</a:t>
            </a:r>
            <a:endParaRPr lang="en-AU" dirty="0"/>
          </a:p>
        </p:txBody>
      </p:sp>
      <p:sp>
        <p:nvSpPr>
          <p:cNvPr id="6" name="TextBox 5"/>
          <p:cNvSpPr txBox="1"/>
          <p:nvPr/>
        </p:nvSpPr>
        <p:spPr>
          <a:xfrm>
            <a:off x="4860032" y="4149080"/>
            <a:ext cx="4104456" cy="1631216"/>
          </a:xfrm>
          <a:prstGeom prst="rect">
            <a:avLst/>
          </a:prstGeom>
          <a:noFill/>
        </p:spPr>
        <p:txBody>
          <a:bodyPr wrap="square" rtlCol="0">
            <a:spAutoFit/>
          </a:bodyPr>
          <a:lstStyle/>
          <a:p>
            <a:r>
              <a:rPr lang="en-US" sz="2000" i="1" dirty="0" smtClean="0"/>
              <a:t>Sampling feature collection</a:t>
            </a:r>
          </a:p>
          <a:p>
            <a:endParaRPr lang="en-US" sz="2000" i="1" dirty="0"/>
          </a:p>
          <a:p>
            <a:r>
              <a:rPr lang="en-US" sz="2000" i="1" dirty="0" smtClean="0"/>
              <a:t>Members </a:t>
            </a:r>
          </a:p>
          <a:p>
            <a:r>
              <a:rPr lang="en-US" sz="2000" i="1" dirty="0"/>
              <a:t> </a:t>
            </a:r>
            <a:r>
              <a:rPr lang="en-US" sz="2000" i="1" dirty="0" smtClean="0"/>
              <a:t>    - by-reference or in-line</a:t>
            </a:r>
            <a:endParaRPr lang="en-US" sz="2000" i="1" dirty="0"/>
          </a:p>
          <a:p>
            <a:r>
              <a:rPr lang="en-US" sz="2000" i="1" dirty="0" smtClean="0"/>
              <a:t>     - inherit common properties</a:t>
            </a:r>
          </a:p>
        </p:txBody>
      </p:sp>
      <p:sp>
        <p:nvSpPr>
          <p:cNvPr id="7" name="Oval 6"/>
          <p:cNvSpPr/>
          <p:nvPr/>
        </p:nvSpPr>
        <p:spPr>
          <a:xfrm>
            <a:off x="179512" y="1700808"/>
            <a:ext cx="3816424" cy="189431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331912" y="1310279"/>
            <a:ext cx="1791816" cy="246513"/>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840208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Lst>
  </p:timing>
</p:sld>
</file>

<file path=ppt/theme/theme1.xml><?xml version="1.0" encoding="utf-8"?>
<a:theme xmlns:a="http://schemas.openxmlformats.org/drawingml/2006/main" name="CSIRO_PowerPoint_Forest_120223">
  <a:themeElements>
    <a:clrScheme name="CSIRO Theme 1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1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1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1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IRO Theme 2">
  <a:themeElements>
    <a:clrScheme name="CSIRO Theme 2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2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2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2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IRO Theme 3">
  <a:themeElements>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3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3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SIRO Theme 4">
  <a:themeElements>
    <a:clrScheme name="CSIRO Theme 4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4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4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4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SIRO Theme 3">
  <a:themeElements>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fontScheme name="CSIRO Theme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IRO Theme 3 1">
        <a:dk1>
          <a:srgbClr val="000000"/>
        </a:dk1>
        <a:lt1>
          <a:srgbClr val="FFFFFF"/>
        </a:lt1>
        <a:dk2>
          <a:srgbClr val="000000"/>
        </a:dk2>
        <a:lt2>
          <a:srgbClr val="FFFFFF"/>
        </a:lt2>
        <a:accent1>
          <a:srgbClr val="00A9CE"/>
        </a:accent1>
        <a:accent2>
          <a:srgbClr val="00313C"/>
        </a:accent2>
        <a:accent3>
          <a:srgbClr val="FFFFFF"/>
        </a:accent3>
        <a:accent4>
          <a:srgbClr val="000000"/>
        </a:accent4>
        <a:accent5>
          <a:srgbClr val="AAD1E3"/>
        </a:accent5>
        <a:accent6>
          <a:srgbClr val="002B35"/>
        </a:accent6>
        <a:hlink>
          <a:srgbClr val="41B6E6"/>
        </a:hlink>
        <a:folHlink>
          <a:srgbClr val="004B87"/>
        </a:folHlink>
      </a:clrScheme>
      <a:clrMap bg1="lt1" tx1="dk1" bg2="lt2" tx2="dk2" accent1="accent1" accent2="accent2" accent3="accent3" accent4="accent4" accent5="accent5" accent6="accent6" hlink="hlink" folHlink="folHlink"/>
    </a:extraClrScheme>
    <a:extraClrScheme>
      <a:clrScheme name="CSIRO Theme 3 2">
        <a:dk1>
          <a:srgbClr val="000000"/>
        </a:dk1>
        <a:lt1>
          <a:srgbClr val="FFFFFF"/>
        </a:lt1>
        <a:dk2>
          <a:srgbClr val="000000"/>
        </a:dk2>
        <a:lt2>
          <a:srgbClr val="FFFFFF"/>
        </a:lt2>
        <a:accent1>
          <a:srgbClr val="78BE20"/>
        </a:accent1>
        <a:accent2>
          <a:srgbClr val="44693D"/>
        </a:accent2>
        <a:accent3>
          <a:srgbClr val="FFFFFF"/>
        </a:accent3>
        <a:accent4>
          <a:srgbClr val="000000"/>
        </a:accent4>
        <a:accent5>
          <a:srgbClr val="BEDBAB"/>
        </a:accent5>
        <a:accent6>
          <a:srgbClr val="3D5E36"/>
        </a:accent6>
        <a:hlink>
          <a:srgbClr val="41B6E6"/>
        </a:hlink>
        <a:folHlink>
          <a:srgbClr val="5A8E18"/>
        </a:folHlink>
      </a:clrScheme>
      <a:clrMap bg1="lt1" tx1="dk1" bg2="lt2" tx2="dk2" accent1="accent1" accent2="accent2" accent3="accent3" accent4="accent4" accent5="accent5" accent6="accent6" hlink="hlink" folHlink="folHlink"/>
    </a:extraClrScheme>
    <a:extraClrScheme>
      <a:clrScheme name="CSIRO Theme 3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SIRO Theme 3">
    <a:dk1>
      <a:srgbClr val="000000"/>
    </a:dk1>
    <a:lt1>
      <a:srgbClr val="FFFFFF"/>
    </a:lt1>
    <a:dk2>
      <a:srgbClr val="000000"/>
    </a:dk2>
    <a:lt2>
      <a:srgbClr val="FFFFFF"/>
    </a:lt2>
    <a:accent1>
      <a:srgbClr val="78BE20"/>
    </a:accent1>
    <a:accent2>
      <a:srgbClr val="4A7729"/>
    </a:accent2>
    <a:accent3>
      <a:srgbClr val="FFFFFF"/>
    </a:accent3>
    <a:accent4>
      <a:srgbClr val="000000"/>
    </a:accent4>
    <a:accent5>
      <a:srgbClr val="BEDBAB"/>
    </a:accent5>
    <a:accent6>
      <a:srgbClr val="426B24"/>
    </a:accent6>
    <a:hlink>
      <a:srgbClr val="41B6E6"/>
    </a:hlink>
    <a:folHlink>
      <a:srgbClr val="5A8E18"/>
    </a:folHlink>
  </a:clrScheme>
</a:themeOverride>
</file>

<file path=docProps/app.xml><?xml version="1.0" encoding="utf-8"?>
<Properties xmlns="http://schemas.openxmlformats.org/officeDocument/2006/extended-properties" xmlns:vt="http://schemas.openxmlformats.org/officeDocument/2006/docPropsVTypes">
  <Template>CSIRO_PowerPoint_Forest_120223</Template>
  <TotalTime>22371</TotalTime>
  <Words>708</Words>
  <Application>Microsoft Macintosh PowerPoint</Application>
  <PresentationFormat>On-screen Show (4:3)</PresentationFormat>
  <Paragraphs>130</Paragraphs>
  <Slides>17</Slides>
  <Notes>3</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CSIRO_PowerPoint_Forest_120223</vt:lpstr>
      <vt:lpstr>CSIRO Theme 2</vt:lpstr>
      <vt:lpstr>CSIRO Theme 3</vt:lpstr>
      <vt:lpstr>CSIRO Theme 4</vt:lpstr>
      <vt:lpstr>1_CSIRO Theme 3</vt:lpstr>
      <vt:lpstr>OM-JSON</vt:lpstr>
      <vt:lpstr>O&amp;M</vt:lpstr>
      <vt:lpstr>PowerPoint Presentation</vt:lpstr>
      <vt:lpstr>Why JSON? </vt:lpstr>
      <vt:lpstr>OM-JSON</vt:lpstr>
      <vt:lpstr>OM-JSON – time-series</vt:lpstr>
      <vt:lpstr>OM-JSON</vt:lpstr>
      <vt:lpstr>OM-JSON</vt:lpstr>
      <vt:lpstr>OM-JSON</vt:lpstr>
      <vt:lpstr>OM-JSON</vt:lpstr>
      <vt:lpstr>JSON Schema for OM-JSON</vt:lpstr>
      <vt:lpstr>JSON Schema and validator</vt:lpstr>
      <vt:lpstr>Issues</vt:lpstr>
      <vt:lpstr>Changes required to Abstract Spec (O&amp;M) </vt:lpstr>
      <vt:lpstr>Discussion paper</vt:lpstr>
      <vt:lpstr>Discussion points</vt:lpstr>
      <vt:lpstr>PowerPoint Presentation</vt:lpstr>
    </vt:vector>
  </TitlesOfParts>
  <Company>CSIRO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to controlled vocabularies</dc:title>
  <dc:creator>Cox, Simon (CESRE, Kensington)</dc:creator>
  <cp:lastModifiedBy>Peter Taylor</cp:lastModifiedBy>
  <cp:revision>550</cp:revision>
  <dcterms:created xsi:type="dcterms:W3CDTF">2013-01-30T02:45:05Z</dcterms:created>
  <dcterms:modified xsi:type="dcterms:W3CDTF">2015-09-21T13:11:17Z</dcterms:modified>
</cp:coreProperties>
</file>