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02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76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20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339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712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81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1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51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850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96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894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704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0B82B-D2BF-4EFD-9F10-00605CCFBBC4}" type="datetimeFigureOut">
              <a:rPr lang="en-AU" smtClean="0"/>
              <a:t>27/09/2013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2898F-C723-4914-9E00-17CA8C17FB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624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3120" y="161071"/>
            <a:ext cx="58044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3600" b="1" spc="50" dirty="0" smtClean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Calculating flow using shifts </a:t>
            </a:r>
          </a:p>
          <a:p>
            <a:pPr algn="ctr"/>
            <a:r>
              <a:rPr lang="en-AU" sz="2800" b="1" spc="50" dirty="0" smtClean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 chained conversion</a:t>
            </a:r>
            <a:endParaRPr lang="en-AU" sz="2000" b="1" spc="50" dirty="0">
              <a:ln w="0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AutoShape 2" descr="https://encrypted-tbn3.gstatic.com/images?q=tbn:ANd9GcRRAwztqhfc96wAJmPVQd0tK1d7E3RelHzAOvBccRtaPnAM9_f8tA"/>
          <p:cNvSpPr>
            <a:spLocks noChangeAspect="1" noChangeArrowheads="1"/>
          </p:cNvSpPr>
          <p:nvPr/>
        </p:nvSpPr>
        <p:spPr bwMode="auto">
          <a:xfrm>
            <a:off x="1516743" y="286070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AutoShape 4" descr="https://encrypted-tbn2.gstatic.com/images?q=tbn:ANd9GcR_7EirRhLKFg0Av6pd1IHhQzVFq3pAIbQuUpMM6xE2Ukgtyht-x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1821542" y="1557549"/>
            <a:ext cx="2115192" cy="7266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Raw gauge </a:t>
            </a:r>
            <a:r>
              <a:rPr lang="en-AU" dirty="0"/>
              <a:t>height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21542" y="2966827"/>
            <a:ext cx="2115192" cy="7266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Computed gauge height</a:t>
            </a:r>
            <a:endParaRPr lang="en-AU" dirty="0"/>
          </a:p>
        </p:txBody>
      </p:sp>
      <p:sp>
        <p:nvSpPr>
          <p:cNvPr id="12" name="Rounded Rectangle 11"/>
          <p:cNvSpPr/>
          <p:nvPr/>
        </p:nvSpPr>
        <p:spPr>
          <a:xfrm>
            <a:off x="1821542" y="4376105"/>
            <a:ext cx="2115192" cy="7266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Effective gauge height</a:t>
            </a:r>
            <a:endParaRPr lang="en-AU" dirty="0"/>
          </a:p>
        </p:txBody>
      </p:sp>
      <p:sp>
        <p:nvSpPr>
          <p:cNvPr id="14" name="Rounded Rectangle 13"/>
          <p:cNvSpPr/>
          <p:nvPr/>
        </p:nvSpPr>
        <p:spPr>
          <a:xfrm>
            <a:off x="1821542" y="5785383"/>
            <a:ext cx="2115192" cy="7266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Computed flow</a:t>
            </a:r>
            <a:endParaRPr lang="en-AU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99" b="40269"/>
          <a:stretch/>
        </p:blipFill>
        <p:spPr>
          <a:xfrm rot="5400000">
            <a:off x="-1626016" y="3555109"/>
            <a:ext cx="5656669" cy="933649"/>
          </a:xfrm>
          <a:prstGeom prst="rect">
            <a:avLst/>
          </a:prstGeom>
        </p:spPr>
      </p:pic>
      <p:sp>
        <p:nvSpPr>
          <p:cNvPr id="17" name="Curved Left Arrow 16"/>
          <p:cNvSpPr/>
          <p:nvPr/>
        </p:nvSpPr>
        <p:spPr>
          <a:xfrm>
            <a:off x="4052234" y="2209618"/>
            <a:ext cx="866275" cy="955889"/>
          </a:xfrm>
          <a:prstGeom prst="curvedLeftArrow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  <a:gs pos="54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61287" y="2233951"/>
            <a:ext cx="2215417" cy="72662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1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Datum and Quality corrections</a:t>
            </a:r>
            <a:endParaRPr lang="en-AU" dirty="0"/>
          </a:p>
        </p:txBody>
      </p:sp>
      <p:sp>
        <p:nvSpPr>
          <p:cNvPr id="19" name="Rounded Rectangle 18"/>
          <p:cNvSpPr/>
          <p:nvPr/>
        </p:nvSpPr>
        <p:spPr>
          <a:xfrm>
            <a:off x="5061287" y="3658622"/>
            <a:ext cx="2215417" cy="72662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1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Rating shifts to stage</a:t>
            </a:r>
            <a:endParaRPr lang="en-AU" dirty="0"/>
          </a:p>
        </p:txBody>
      </p:sp>
      <p:sp>
        <p:nvSpPr>
          <p:cNvPr id="20" name="Rounded Rectangle 19"/>
          <p:cNvSpPr/>
          <p:nvPr/>
        </p:nvSpPr>
        <p:spPr>
          <a:xfrm>
            <a:off x="5061286" y="5083293"/>
            <a:ext cx="2215417" cy="72662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1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Discharge rating</a:t>
            </a:r>
            <a:endParaRPr lang="en-AU" dirty="0"/>
          </a:p>
        </p:txBody>
      </p:sp>
      <p:sp>
        <p:nvSpPr>
          <p:cNvPr id="21" name="Curved Left Arrow 20"/>
          <p:cNvSpPr/>
          <p:nvPr/>
        </p:nvSpPr>
        <p:spPr>
          <a:xfrm>
            <a:off x="4089132" y="3580471"/>
            <a:ext cx="866275" cy="955889"/>
          </a:xfrm>
          <a:prstGeom prst="curvedLeftArrow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  <a:gs pos="54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>
            <a:off x="4089132" y="4973223"/>
            <a:ext cx="866275" cy="955889"/>
          </a:xfrm>
          <a:prstGeom prst="curvedLeftArrow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  <a:gs pos="54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7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503" y="159268"/>
            <a:ext cx="5012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spc="50" dirty="0" smtClean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 conversion period index's multiple conversions</a:t>
            </a:r>
            <a:endParaRPr lang="en-AU" sz="1600" b="1" spc="50" dirty="0">
              <a:ln w="0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AutoShape 4" descr="https://encrypted-tbn2.gstatic.com/images?q=tbn:ANd9GcR_7EirRhLKFg0Av6pd1IHhQzVFq3pAIbQuUpMM6xE2Ukgtyht-x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679077" y="1164272"/>
            <a:ext cx="2979058" cy="4617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ConversionApplicationTime</a:t>
            </a:r>
            <a:endParaRPr lang="en-AU" dirty="0"/>
          </a:p>
        </p:txBody>
      </p:sp>
      <p:sp>
        <p:nvSpPr>
          <p:cNvPr id="18" name="Rounded Rectangle 17"/>
          <p:cNvSpPr/>
          <p:nvPr/>
        </p:nvSpPr>
        <p:spPr>
          <a:xfrm>
            <a:off x="2518479" y="1847845"/>
            <a:ext cx="2594697" cy="36331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1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Effective gauge -&gt; Flow</a:t>
            </a:r>
            <a:endParaRPr lang="en-AU" dirty="0"/>
          </a:p>
        </p:txBody>
      </p:sp>
      <p:sp>
        <p:nvSpPr>
          <p:cNvPr id="19" name="Rounded Rectangle 18"/>
          <p:cNvSpPr/>
          <p:nvPr/>
        </p:nvSpPr>
        <p:spPr>
          <a:xfrm>
            <a:off x="3268493" y="2421242"/>
            <a:ext cx="3076173" cy="37997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7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Computed -&gt; Effective Height</a:t>
            </a:r>
            <a:endParaRPr lang="en-AU" dirty="0"/>
          </a:p>
        </p:txBody>
      </p:sp>
      <p:sp>
        <p:nvSpPr>
          <p:cNvPr id="23" name="Rounded Rectangle 22"/>
          <p:cNvSpPr/>
          <p:nvPr/>
        </p:nvSpPr>
        <p:spPr>
          <a:xfrm>
            <a:off x="2625807" y="4191434"/>
            <a:ext cx="2487369" cy="36331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1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Effective gauge -&gt; Flow</a:t>
            </a:r>
            <a:endParaRPr lang="en-AU" dirty="0"/>
          </a:p>
        </p:txBody>
      </p:sp>
      <p:sp>
        <p:nvSpPr>
          <p:cNvPr id="24" name="Rounded Rectangle 23"/>
          <p:cNvSpPr/>
          <p:nvPr/>
        </p:nvSpPr>
        <p:spPr>
          <a:xfrm>
            <a:off x="2670879" y="5944956"/>
            <a:ext cx="2442298" cy="36331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1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Effective gauge -&gt; Flow</a:t>
            </a:r>
            <a:endParaRPr lang="en-AU" dirty="0"/>
          </a:p>
        </p:txBody>
      </p:sp>
      <p:sp>
        <p:nvSpPr>
          <p:cNvPr id="25" name="Rounded Rectangle 24"/>
          <p:cNvSpPr/>
          <p:nvPr/>
        </p:nvSpPr>
        <p:spPr>
          <a:xfrm>
            <a:off x="3268493" y="3011306"/>
            <a:ext cx="3076173" cy="37997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7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Computed -&gt; Effective </a:t>
            </a:r>
            <a:r>
              <a:rPr lang="en-AU" dirty="0" smtClean="0"/>
              <a:t>Height</a:t>
            </a:r>
            <a:endParaRPr lang="en-AU" dirty="0"/>
          </a:p>
        </p:txBody>
      </p:sp>
      <p:sp>
        <p:nvSpPr>
          <p:cNvPr id="26" name="Rounded Rectangle 25"/>
          <p:cNvSpPr/>
          <p:nvPr/>
        </p:nvSpPr>
        <p:spPr>
          <a:xfrm>
            <a:off x="3268493" y="3601370"/>
            <a:ext cx="3076173" cy="37997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7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Computed -&gt; Effective Height</a:t>
            </a:r>
            <a:endParaRPr lang="en-AU" dirty="0"/>
          </a:p>
        </p:txBody>
      </p:sp>
      <p:sp>
        <p:nvSpPr>
          <p:cNvPr id="27" name="Rounded Rectangle 26"/>
          <p:cNvSpPr/>
          <p:nvPr/>
        </p:nvSpPr>
        <p:spPr>
          <a:xfrm>
            <a:off x="3268493" y="4764831"/>
            <a:ext cx="3076173" cy="37997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7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Computed -&gt; Effective Height</a:t>
            </a:r>
            <a:endParaRPr lang="en-AU" dirty="0"/>
          </a:p>
        </p:txBody>
      </p:sp>
      <p:sp>
        <p:nvSpPr>
          <p:cNvPr id="28" name="Rounded Rectangle 27"/>
          <p:cNvSpPr/>
          <p:nvPr/>
        </p:nvSpPr>
        <p:spPr>
          <a:xfrm>
            <a:off x="3268493" y="5354895"/>
            <a:ext cx="3076173" cy="37997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7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Computed -&gt; Effective Height</a:t>
            </a:r>
            <a:endParaRPr lang="en-AU" dirty="0"/>
          </a:p>
        </p:txBody>
      </p:sp>
      <p:cxnSp>
        <p:nvCxnSpPr>
          <p:cNvPr id="41" name="Elbow Connector 40"/>
          <p:cNvCxnSpPr>
            <a:stCxn id="10" idx="2"/>
            <a:endCxn id="19" idx="1"/>
          </p:cNvCxnSpPr>
          <p:nvPr/>
        </p:nvCxnSpPr>
        <p:spPr>
          <a:xfrm rot="16200000" flipH="1">
            <a:off x="2225945" y="1568683"/>
            <a:ext cx="985208" cy="10998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0" idx="2"/>
            <a:endCxn id="25" idx="1"/>
          </p:cNvCxnSpPr>
          <p:nvPr/>
        </p:nvCxnSpPr>
        <p:spPr>
          <a:xfrm rot="16200000" flipH="1">
            <a:off x="1930913" y="1863715"/>
            <a:ext cx="1575272" cy="10998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0" idx="2"/>
            <a:endCxn id="26" idx="1"/>
          </p:cNvCxnSpPr>
          <p:nvPr/>
        </p:nvCxnSpPr>
        <p:spPr>
          <a:xfrm rot="16200000" flipH="1">
            <a:off x="1635881" y="2158747"/>
            <a:ext cx="2165336" cy="10998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18" idx="1"/>
            <a:endCxn id="10" idx="2"/>
          </p:cNvCxnSpPr>
          <p:nvPr/>
        </p:nvCxnSpPr>
        <p:spPr>
          <a:xfrm rot="10800000">
            <a:off x="2168607" y="1626023"/>
            <a:ext cx="349873" cy="4034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3" idx="1"/>
            <a:endCxn id="10" idx="2"/>
          </p:cNvCxnSpPr>
          <p:nvPr/>
        </p:nvCxnSpPr>
        <p:spPr>
          <a:xfrm rot="10800000">
            <a:off x="2168607" y="1626024"/>
            <a:ext cx="457201" cy="274706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7" idx="1"/>
            <a:endCxn id="10" idx="2"/>
          </p:cNvCxnSpPr>
          <p:nvPr/>
        </p:nvCxnSpPr>
        <p:spPr>
          <a:xfrm rot="10800000">
            <a:off x="2168607" y="1626024"/>
            <a:ext cx="1099887" cy="332879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28" idx="1"/>
            <a:endCxn id="10" idx="2"/>
          </p:cNvCxnSpPr>
          <p:nvPr/>
        </p:nvCxnSpPr>
        <p:spPr>
          <a:xfrm rot="10800000">
            <a:off x="2168607" y="1626024"/>
            <a:ext cx="1099887" cy="39188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24" idx="1"/>
            <a:endCxn id="10" idx="2"/>
          </p:cNvCxnSpPr>
          <p:nvPr/>
        </p:nvCxnSpPr>
        <p:spPr>
          <a:xfrm rot="10800000">
            <a:off x="2168607" y="1626024"/>
            <a:ext cx="502273" cy="450058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5903262" y="508803"/>
            <a:ext cx="1061201" cy="830765"/>
            <a:chOff x="7862691" y="976063"/>
            <a:chExt cx="2211355" cy="1437595"/>
          </a:xfrm>
        </p:grpSpPr>
        <p:sp>
          <p:nvSpPr>
            <p:cNvPr id="103" name="Rectangle 102"/>
            <p:cNvSpPr/>
            <p:nvPr/>
          </p:nvSpPr>
          <p:spPr>
            <a:xfrm>
              <a:off x="7862691" y="976063"/>
              <a:ext cx="2211355" cy="1437595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978888" y="1895954"/>
              <a:ext cx="1921053" cy="379978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71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 dirty="0" smtClean="0"/>
                <a:t>Conversion Table</a:t>
              </a:r>
              <a:endParaRPr lang="en-AU" sz="800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963366" y="1403350"/>
              <a:ext cx="1921053" cy="40347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 dirty="0" smtClean="0"/>
                <a:t>Conversion Period</a:t>
              </a:r>
              <a:endParaRPr lang="en-AU" sz="8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862691" y="976063"/>
              <a:ext cx="1553942" cy="372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800" dirty="0" smtClean="0"/>
                <a:t>Symbol Index</a:t>
              </a:r>
              <a:endParaRPr lang="en-AU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03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73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 Sheahan</cp:lastModifiedBy>
  <cp:revision>8</cp:revision>
  <dcterms:created xsi:type="dcterms:W3CDTF">2013-09-20T01:15:07Z</dcterms:created>
  <dcterms:modified xsi:type="dcterms:W3CDTF">2013-09-27T01:31:32Z</dcterms:modified>
</cp:coreProperties>
</file>