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7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05" r:id="rId2"/>
    <p:sldId id="261" r:id="rId3"/>
    <p:sldId id="392" r:id="rId4"/>
    <p:sldId id="400" r:id="rId5"/>
    <p:sldId id="420" r:id="rId6"/>
    <p:sldId id="328" r:id="rId7"/>
    <p:sldId id="336" r:id="rId8"/>
    <p:sldId id="340" r:id="rId9"/>
    <p:sldId id="341" r:id="rId10"/>
    <p:sldId id="342" r:id="rId11"/>
    <p:sldId id="338" r:id="rId12"/>
    <p:sldId id="339" r:id="rId13"/>
    <p:sldId id="438" r:id="rId14"/>
    <p:sldId id="439" r:id="rId15"/>
    <p:sldId id="431" r:id="rId16"/>
    <p:sldId id="433" r:id="rId17"/>
    <p:sldId id="436" r:id="rId18"/>
    <p:sldId id="270" r:id="rId19"/>
    <p:sldId id="437" r:id="rId20"/>
    <p:sldId id="265" r:id="rId21"/>
  </p:sldIdLst>
  <p:sldSz cx="9144000" cy="6858000" type="screen4x3"/>
  <p:notesSz cx="6797675" cy="9926638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816">
          <p15:clr>
            <a:srgbClr val="A4A3A4"/>
          </p15:clr>
        </p15:guide>
        <p15:guide id="3" orient="horz" pos="3840">
          <p15:clr>
            <a:srgbClr val="A4A3A4"/>
          </p15:clr>
        </p15:guide>
        <p15:guide id="4" orient="horz" pos="1056">
          <p15:clr>
            <a:srgbClr val="A4A3A4"/>
          </p15:clr>
        </p15:guide>
        <p15:guide id="5" pos="2880">
          <p15:clr>
            <a:srgbClr val="A4A3A4"/>
          </p15:clr>
        </p15:guide>
        <p15:guide id="6" pos="288">
          <p15:clr>
            <a:srgbClr val="A4A3A4"/>
          </p15:clr>
        </p15:guide>
        <p15:guide id="7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0A2E6D"/>
    <a:srgbClr val="0A387A"/>
    <a:srgbClr val="7DC7A0"/>
    <a:srgbClr val="34BE86"/>
    <a:srgbClr val="38C88E"/>
    <a:srgbClr val="34BA84"/>
    <a:srgbClr val="6ED6AC"/>
    <a:srgbClr val="0A1F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2060" autoAdjust="0"/>
  </p:normalViewPr>
  <p:slideViewPr>
    <p:cSldViewPr>
      <p:cViewPr varScale="1">
        <p:scale>
          <a:sx n="69" d="100"/>
          <a:sy n="69" d="100"/>
        </p:scale>
        <p:origin x="1332" y="66"/>
      </p:cViewPr>
      <p:guideLst>
        <p:guide orient="horz" pos="2160"/>
        <p:guide orient="horz" pos="816"/>
        <p:guide orient="horz" pos="3840"/>
        <p:guide orient="horz" pos="1056"/>
        <p:guide pos="2880"/>
        <p:guide pos="288"/>
        <p:guide pos="547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7" d="100"/>
          <a:sy n="87" d="100"/>
        </p:scale>
        <p:origin x="2988" y="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nece-fs1.unog.un.org\data\Shares\Groups\Ehlm\Water%20Convention\Reporting%20Convention\Pilot%202017\6.5.2%20datasheet\6.5.2datasheet_SW_1804_GW_1405_incl.Anaysis_1105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nece-fs1.unog.un.org\data\Shares\Groups\Ehlm\Water%20Convention\Reporting%20Convention\Pilot%202017\UNECE%20Convention%20implementation%20report\Figures%20for%20layout\Figure11-36_Sect_II_AGREEMT_JB_Parties-all-responses_Analysis1709_for_layou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206416346716995E-2"/>
          <c:y val="4.8330404217926184E-2"/>
          <c:w val="0.88332605118575058"/>
          <c:h val="0.8028334002186458"/>
        </c:manualLayout>
      </c:layout>
      <c:areaChart>
        <c:grouping val="standard"/>
        <c:varyColors val="0"/>
        <c:ser>
          <c:idx val="2"/>
          <c:order val="2"/>
          <c:spPr>
            <a:solidFill>
              <a:schemeClr val="accent5">
                <a:lumMod val="20000"/>
                <a:lumOff val="80000"/>
              </a:schemeClr>
            </a:solidFill>
            <a:ln w="25400">
              <a:noFill/>
              <a:prstDash val="dash"/>
            </a:ln>
            <a:effectLst/>
          </c:spPr>
          <c:cat>
            <c:strRef>
              <c:f>Average_analysis1!$A$2:$A$63</c:f>
              <c:strCache>
                <c:ptCount val="62"/>
                <c:pt idx="0">
                  <c:v>Chile</c:v>
                </c:pt>
                <c:pt idx="1">
                  <c:v>Dominican Republic</c:v>
                </c:pt>
                <c:pt idx="2">
                  <c:v>El Salvador </c:v>
                </c:pt>
                <c:pt idx="3">
                  <c:v>Equatorial Guinea</c:v>
                </c:pt>
                <c:pt idx="4">
                  <c:v>Gabon</c:v>
                </c:pt>
                <c:pt idx="5">
                  <c:v>Georgia</c:v>
                </c:pt>
                <c:pt idx="6">
                  <c:v>Honduras</c:v>
                </c:pt>
                <c:pt idx="7">
                  <c:v>Morocco</c:v>
                </c:pt>
                <c:pt idx="8">
                  <c:v>Qatar</c:v>
                </c:pt>
                <c:pt idx="9">
                  <c:v>Republic of Korea</c:v>
                </c:pt>
                <c:pt idx="10">
                  <c:v>Somalia</c:v>
                </c:pt>
                <c:pt idx="11">
                  <c:v>United Kingdom of Great Britain and Northern Ireland</c:v>
                </c:pt>
                <c:pt idx="12">
                  <c:v>Armenia</c:v>
                </c:pt>
                <c:pt idx="13">
                  <c:v>Mexico</c:v>
                </c:pt>
                <c:pt idx="14">
                  <c:v>Venezuela (Bolivarian Republic of)</c:v>
                </c:pt>
                <c:pt idx="15">
                  <c:v>Sierra Leone</c:v>
                </c:pt>
                <c:pt idx="16">
                  <c:v>Iraq</c:v>
                </c:pt>
                <c:pt idx="17">
                  <c:v>Jordan</c:v>
                </c:pt>
                <c:pt idx="18">
                  <c:v>Kenya</c:v>
                </c:pt>
                <c:pt idx="19">
                  <c:v>Senegal</c:v>
                </c:pt>
                <c:pt idx="20">
                  <c:v>Lithuania</c:v>
                </c:pt>
                <c:pt idx="21">
                  <c:v>Gambia</c:v>
                </c:pt>
                <c:pt idx="22">
                  <c:v>Lesotho</c:v>
                </c:pt>
                <c:pt idx="23">
                  <c:v>Chad</c:v>
                </c:pt>
                <c:pt idx="24">
                  <c:v>Paraguay</c:v>
                </c:pt>
                <c:pt idx="25">
                  <c:v>Norway</c:v>
                </c:pt>
                <c:pt idx="26">
                  <c:v>Togo</c:v>
                </c:pt>
                <c:pt idx="27">
                  <c:v>Brazil</c:v>
                </c:pt>
                <c:pt idx="28">
                  <c:v>Zambia</c:v>
                </c:pt>
                <c:pt idx="29">
                  <c:v>Kazakhstan</c:v>
                </c:pt>
                <c:pt idx="30">
                  <c:v>Mali</c:v>
                </c:pt>
                <c:pt idx="31">
                  <c:v>Albania</c:v>
                </c:pt>
                <c:pt idx="32">
                  <c:v>Angola</c:v>
                </c:pt>
                <c:pt idx="33">
                  <c:v>Montenegro</c:v>
                </c:pt>
                <c:pt idx="34">
                  <c:v>Tunisia</c:v>
                </c:pt>
                <c:pt idx="35">
                  <c:v>Benin</c:v>
                </c:pt>
                <c:pt idx="36">
                  <c:v>Uganda</c:v>
                </c:pt>
                <c:pt idx="37">
                  <c:v>Canada</c:v>
                </c:pt>
                <c:pt idx="38">
                  <c:v>Burundi</c:v>
                </c:pt>
                <c:pt idx="39">
                  <c:v>Niger</c:v>
                </c:pt>
                <c:pt idx="40">
                  <c:v>Serbia</c:v>
                </c:pt>
                <c:pt idx="41">
                  <c:v>Ghana</c:v>
                </c:pt>
                <c:pt idx="42">
                  <c:v>Bosnia and Herzegovina</c:v>
                </c:pt>
                <c:pt idx="43">
                  <c:v>Latvia</c:v>
                </c:pt>
                <c:pt idx="44">
                  <c:v>Bulgaria</c:v>
                </c:pt>
                <c:pt idx="45">
                  <c:v>Austria</c:v>
                </c:pt>
                <c:pt idx="46">
                  <c:v>Belgium</c:v>
                </c:pt>
                <c:pt idx="47">
                  <c:v>Botswana</c:v>
                </c:pt>
                <c:pt idx="48">
                  <c:v>Czech Republic</c:v>
                </c:pt>
                <c:pt idx="49">
                  <c:v>Ecuador</c:v>
                </c:pt>
                <c:pt idx="50">
                  <c:v>Estonia</c:v>
                </c:pt>
                <c:pt idx="51">
                  <c:v>Finland</c:v>
                </c:pt>
                <c:pt idx="52">
                  <c:v>Germany</c:v>
                </c:pt>
                <c:pt idx="53">
                  <c:v>Hungary</c:v>
                </c:pt>
                <c:pt idx="54">
                  <c:v>Ireland</c:v>
                </c:pt>
                <c:pt idx="55">
                  <c:v>Italy</c:v>
                </c:pt>
                <c:pt idx="56">
                  <c:v>Luxembourg</c:v>
                </c:pt>
                <c:pt idx="57">
                  <c:v>Namibia</c:v>
                </c:pt>
                <c:pt idx="58">
                  <c:v>Netherlands</c:v>
                </c:pt>
                <c:pt idx="59">
                  <c:v>Romania</c:v>
                </c:pt>
                <c:pt idx="60">
                  <c:v>Slovakia</c:v>
                </c:pt>
                <c:pt idx="61">
                  <c:v>Slovenia</c:v>
                </c:pt>
              </c:strCache>
            </c:strRef>
          </c:cat>
          <c:val>
            <c:numRef>
              <c:f>Average_analysis1!$D$2:$D$63</c:f>
              <c:numCache>
                <c:formatCode>0</c:formatCode>
                <c:ptCount val="62"/>
                <c:pt idx="0">
                  <c:v>59.017161070992181</c:v>
                </c:pt>
                <c:pt idx="1">
                  <c:v>59.017161070992181</c:v>
                </c:pt>
                <c:pt idx="2">
                  <c:v>59.017161070992181</c:v>
                </c:pt>
                <c:pt idx="3">
                  <c:v>59.017161070992181</c:v>
                </c:pt>
                <c:pt idx="4">
                  <c:v>59.017161070992181</c:v>
                </c:pt>
                <c:pt idx="5">
                  <c:v>59.017161070992181</c:v>
                </c:pt>
                <c:pt idx="6">
                  <c:v>59.017161070992181</c:v>
                </c:pt>
                <c:pt idx="7">
                  <c:v>59.017161070992181</c:v>
                </c:pt>
                <c:pt idx="8">
                  <c:v>59.017161070992181</c:v>
                </c:pt>
                <c:pt idx="9">
                  <c:v>59.017161070992181</c:v>
                </c:pt>
                <c:pt idx="10">
                  <c:v>59.017161070992181</c:v>
                </c:pt>
                <c:pt idx="11">
                  <c:v>59.017161070992181</c:v>
                </c:pt>
                <c:pt idx="12">
                  <c:v>59.017161070992181</c:v>
                </c:pt>
                <c:pt idx="13">
                  <c:v>59.017161070992181</c:v>
                </c:pt>
                <c:pt idx="14">
                  <c:v>59.017161070992181</c:v>
                </c:pt>
                <c:pt idx="15">
                  <c:v>59.017161070992181</c:v>
                </c:pt>
                <c:pt idx="16">
                  <c:v>59.017161070992181</c:v>
                </c:pt>
                <c:pt idx="17">
                  <c:v>59.017161070992181</c:v>
                </c:pt>
                <c:pt idx="18">
                  <c:v>59.017161070992181</c:v>
                </c:pt>
                <c:pt idx="19">
                  <c:v>59.017161070992181</c:v>
                </c:pt>
                <c:pt idx="20">
                  <c:v>59.017161070992181</c:v>
                </c:pt>
                <c:pt idx="21">
                  <c:v>59.017161070992181</c:v>
                </c:pt>
                <c:pt idx="22">
                  <c:v>59.017161070992181</c:v>
                </c:pt>
                <c:pt idx="23">
                  <c:v>59.017161070992181</c:v>
                </c:pt>
                <c:pt idx="24">
                  <c:v>59.017161070992181</c:v>
                </c:pt>
                <c:pt idx="25">
                  <c:v>59.017161070992181</c:v>
                </c:pt>
                <c:pt idx="26">
                  <c:v>59.017161070992181</c:v>
                </c:pt>
                <c:pt idx="27">
                  <c:v>59.017161070992181</c:v>
                </c:pt>
                <c:pt idx="28">
                  <c:v>59.017161070992181</c:v>
                </c:pt>
                <c:pt idx="29">
                  <c:v>59.017161070992181</c:v>
                </c:pt>
                <c:pt idx="30">
                  <c:v>59.017161070992181</c:v>
                </c:pt>
                <c:pt idx="31">
                  <c:v>59.017161070992181</c:v>
                </c:pt>
                <c:pt idx="32">
                  <c:v>59.017161070992181</c:v>
                </c:pt>
                <c:pt idx="33">
                  <c:v>59.017161070992181</c:v>
                </c:pt>
                <c:pt idx="34">
                  <c:v>59.017161070992181</c:v>
                </c:pt>
                <c:pt idx="35">
                  <c:v>59.017161070992181</c:v>
                </c:pt>
                <c:pt idx="36">
                  <c:v>59.017161070992181</c:v>
                </c:pt>
                <c:pt idx="37">
                  <c:v>59.017161070992181</c:v>
                </c:pt>
                <c:pt idx="38">
                  <c:v>59.017161070992181</c:v>
                </c:pt>
                <c:pt idx="39">
                  <c:v>59.017161070992181</c:v>
                </c:pt>
                <c:pt idx="40">
                  <c:v>59.017161070992181</c:v>
                </c:pt>
                <c:pt idx="41">
                  <c:v>59.017161070992181</c:v>
                </c:pt>
                <c:pt idx="42">
                  <c:v>59.017161070992181</c:v>
                </c:pt>
                <c:pt idx="43">
                  <c:v>59.017161070992181</c:v>
                </c:pt>
                <c:pt idx="44">
                  <c:v>59.017161070992181</c:v>
                </c:pt>
                <c:pt idx="45">
                  <c:v>59.017161070992181</c:v>
                </c:pt>
                <c:pt idx="46">
                  <c:v>59.017161070992181</c:v>
                </c:pt>
                <c:pt idx="47">
                  <c:v>59.017161070992181</c:v>
                </c:pt>
                <c:pt idx="48">
                  <c:v>59.017161070992181</c:v>
                </c:pt>
                <c:pt idx="49">
                  <c:v>59.017161070992181</c:v>
                </c:pt>
                <c:pt idx="50">
                  <c:v>59.017161070992181</c:v>
                </c:pt>
                <c:pt idx="51">
                  <c:v>59.017161070992181</c:v>
                </c:pt>
                <c:pt idx="52">
                  <c:v>59.017161070992181</c:v>
                </c:pt>
                <c:pt idx="53">
                  <c:v>59.017161070992181</c:v>
                </c:pt>
                <c:pt idx="54">
                  <c:v>59.017161070992181</c:v>
                </c:pt>
                <c:pt idx="55">
                  <c:v>59.017161070992181</c:v>
                </c:pt>
                <c:pt idx="56">
                  <c:v>59.017161070992181</c:v>
                </c:pt>
                <c:pt idx="57">
                  <c:v>59.017161070992181</c:v>
                </c:pt>
                <c:pt idx="58">
                  <c:v>59.017161070992181</c:v>
                </c:pt>
                <c:pt idx="59">
                  <c:v>59.017161070992181</c:v>
                </c:pt>
                <c:pt idx="60">
                  <c:v>59.017161070992181</c:v>
                </c:pt>
                <c:pt idx="61">
                  <c:v>59.017161070992181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AF-4E63-9280-A35C33B406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89967168"/>
        <c:axId val="1089970080"/>
      </c:areaChart>
      <c:lineChart>
        <c:grouping val="standard"/>
        <c:varyColors val="0"/>
        <c:ser>
          <c:idx val="1"/>
          <c:order val="1"/>
          <c:tx>
            <c:strRef>
              <c:f>Average_analysis1!$C$1</c:f>
              <c:strCache>
                <c:ptCount val="1"/>
                <c:pt idx="0">
                  <c:v>SDG 6.5.2 Global average</c:v>
                </c:pt>
              </c:strCache>
            </c:strRef>
          </c:tx>
          <c:spPr>
            <a:ln w="25400" cap="rnd">
              <a:solidFill>
                <a:schemeClr val="accent5"/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Average_analysis1!$A$2:$A$63</c:f>
              <c:strCache>
                <c:ptCount val="62"/>
                <c:pt idx="0">
                  <c:v>Chile</c:v>
                </c:pt>
                <c:pt idx="1">
                  <c:v>Dominican Republic</c:v>
                </c:pt>
                <c:pt idx="2">
                  <c:v>El Salvador </c:v>
                </c:pt>
                <c:pt idx="3">
                  <c:v>Equatorial Guinea</c:v>
                </c:pt>
                <c:pt idx="4">
                  <c:v>Gabon</c:v>
                </c:pt>
                <c:pt idx="5">
                  <c:v>Georgia</c:v>
                </c:pt>
                <c:pt idx="6">
                  <c:v>Honduras</c:v>
                </c:pt>
                <c:pt idx="7">
                  <c:v>Morocco</c:v>
                </c:pt>
                <c:pt idx="8">
                  <c:v>Qatar</c:v>
                </c:pt>
                <c:pt idx="9">
                  <c:v>Republic of Korea</c:v>
                </c:pt>
                <c:pt idx="10">
                  <c:v>Somalia</c:v>
                </c:pt>
                <c:pt idx="11">
                  <c:v>United Kingdom of Great Britain and Northern Ireland</c:v>
                </c:pt>
                <c:pt idx="12">
                  <c:v>Armenia</c:v>
                </c:pt>
                <c:pt idx="13">
                  <c:v>Mexico</c:v>
                </c:pt>
                <c:pt idx="14">
                  <c:v>Venezuela (Bolivarian Republic of)</c:v>
                </c:pt>
                <c:pt idx="15">
                  <c:v>Sierra Leone</c:v>
                </c:pt>
                <c:pt idx="16">
                  <c:v>Iraq</c:v>
                </c:pt>
                <c:pt idx="17">
                  <c:v>Jordan</c:v>
                </c:pt>
                <c:pt idx="18">
                  <c:v>Kenya</c:v>
                </c:pt>
                <c:pt idx="19">
                  <c:v>Senegal</c:v>
                </c:pt>
                <c:pt idx="20">
                  <c:v>Lithuania</c:v>
                </c:pt>
                <c:pt idx="21">
                  <c:v>Gambia</c:v>
                </c:pt>
                <c:pt idx="22">
                  <c:v>Lesotho</c:v>
                </c:pt>
                <c:pt idx="23">
                  <c:v>Chad</c:v>
                </c:pt>
                <c:pt idx="24">
                  <c:v>Paraguay</c:v>
                </c:pt>
                <c:pt idx="25">
                  <c:v>Norway</c:v>
                </c:pt>
                <c:pt idx="26">
                  <c:v>Togo</c:v>
                </c:pt>
                <c:pt idx="27">
                  <c:v>Brazil</c:v>
                </c:pt>
                <c:pt idx="28">
                  <c:v>Zambia</c:v>
                </c:pt>
                <c:pt idx="29">
                  <c:v>Kazakhstan</c:v>
                </c:pt>
                <c:pt idx="30">
                  <c:v>Mali</c:v>
                </c:pt>
                <c:pt idx="31">
                  <c:v>Albania</c:v>
                </c:pt>
                <c:pt idx="32">
                  <c:v>Angola</c:v>
                </c:pt>
                <c:pt idx="33">
                  <c:v>Montenegro</c:v>
                </c:pt>
                <c:pt idx="34">
                  <c:v>Tunisia</c:v>
                </c:pt>
                <c:pt idx="35">
                  <c:v>Benin</c:v>
                </c:pt>
                <c:pt idx="36">
                  <c:v>Uganda</c:v>
                </c:pt>
                <c:pt idx="37">
                  <c:v>Canada</c:v>
                </c:pt>
                <c:pt idx="38">
                  <c:v>Burundi</c:v>
                </c:pt>
                <c:pt idx="39">
                  <c:v>Niger</c:v>
                </c:pt>
                <c:pt idx="40">
                  <c:v>Serbia</c:v>
                </c:pt>
                <c:pt idx="41">
                  <c:v>Ghana</c:v>
                </c:pt>
                <c:pt idx="42">
                  <c:v>Bosnia and Herzegovina</c:v>
                </c:pt>
                <c:pt idx="43">
                  <c:v>Latvia</c:v>
                </c:pt>
                <c:pt idx="44">
                  <c:v>Bulgaria</c:v>
                </c:pt>
                <c:pt idx="45">
                  <c:v>Austria</c:v>
                </c:pt>
                <c:pt idx="46">
                  <c:v>Belgium</c:v>
                </c:pt>
                <c:pt idx="47">
                  <c:v>Botswana</c:v>
                </c:pt>
                <c:pt idx="48">
                  <c:v>Czech Republic</c:v>
                </c:pt>
                <c:pt idx="49">
                  <c:v>Ecuador</c:v>
                </c:pt>
                <c:pt idx="50">
                  <c:v>Estonia</c:v>
                </c:pt>
                <c:pt idx="51">
                  <c:v>Finland</c:v>
                </c:pt>
                <c:pt idx="52">
                  <c:v>Germany</c:v>
                </c:pt>
                <c:pt idx="53">
                  <c:v>Hungary</c:v>
                </c:pt>
                <c:pt idx="54">
                  <c:v>Ireland</c:v>
                </c:pt>
                <c:pt idx="55">
                  <c:v>Italy</c:v>
                </c:pt>
                <c:pt idx="56">
                  <c:v>Luxembourg</c:v>
                </c:pt>
                <c:pt idx="57">
                  <c:v>Namibia</c:v>
                </c:pt>
                <c:pt idx="58">
                  <c:v>Netherlands</c:v>
                </c:pt>
                <c:pt idx="59">
                  <c:v>Romania</c:v>
                </c:pt>
                <c:pt idx="60">
                  <c:v>Slovakia</c:v>
                </c:pt>
                <c:pt idx="61">
                  <c:v>Slovenia</c:v>
                </c:pt>
              </c:strCache>
            </c:strRef>
          </c:cat>
          <c:val>
            <c:numRef>
              <c:f>Average_analysis1!$C$2:$C$63</c:f>
              <c:numCache>
                <c:formatCode>0</c:formatCode>
                <c:ptCount val="62"/>
                <c:pt idx="0">
                  <c:v>59.017161070992174</c:v>
                </c:pt>
                <c:pt idx="1">
                  <c:v>59.017161070992174</c:v>
                </c:pt>
                <c:pt idx="2">
                  <c:v>59.017161070992174</c:v>
                </c:pt>
                <c:pt idx="3">
                  <c:v>59.017161070992174</c:v>
                </c:pt>
                <c:pt idx="4">
                  <c:v>59.017161070992174</c:v>
                </c:pt>
                <c:pt idx="5">
                  <c:v>59.017161070992174</c:v>
                </c:pt>
                <c:pt idx="6">
                  <c:v>59.017161070992174</c:v>
                </c:pt>
                <c:pt idx="7">
                  <c:v>59.017161070992174</c:v>
                </c:pt>
                <c:pt idx="8">
                  <c:v>59.017161070992174</c:v>
                </c:pt>
                <c:pt idx="9">
                  <c:v>59.017161070992174</c:v>
                </c:pt>
                <c:pt idx="10">
                  <c:v>59.017161070992174</c:v>
                </c:pt>
                <c:pt idx="11">
                  <c:v>59.017161070992174</c:v>
                </c:pt>
                <c:pt idx="12">
                  <c:v>59.017161070992174</c:v>
                </c:pt>
                <c:pt idx="13">
                  <c:v>59.017161070992174</c:v>
                </c:pt>
                <c:pt idx="14">
                  <c:v>59.017161070992174</c:v>
                </c:pt>
                <c:pt idx="15">
                  <c:v>59.017161070992174</c:v>
                </c:pt>
                <c:pt idx="16">
                  <c:v>59.017161070992174</c:v>
                </c:pt>
                <c:pt idx="17">
                  <c:v>59.017161070992174</c:v>
                </c:pt>
                <c:pt idx="18">
                  <c:v>59.017161070992174</c:v>
                </c:pt>
                <c:pt idx="19">
                  <c:v>59.017161070992174</c:v>
                </c:pt>
                <c:pt idx="20">
                  <c:v>59.017161070992174</c:v>
                </c:pt>
                <c:pt idx="21">
                  <c:v>59.017161070992174</c:v>
                </c:pt>
                <c:pt idx="22">
                  <c:v>59.017161070992174</c:v>
                </c:pt>
                <c:pt idx="23">
                  <c:v>59.017161070992174</c:v>
                </c:pt>
                <c:pt idx="24">
                  <c:v>59.017161070992174</c:v>
                </c:pt>
                <c:pt idx="25">
                  <c:v>59.017161070992174</c:v>
                </c:pt>
                <c:pt idx="26">
                  <c:v>59.017161070992174</c:v>
                </c:pt>
                <c:pt idx="27">
                  <c:v>59.017161070992174</c:v>
                </c:pt>
                <c:pt idx="28">
                  <c:v>59.017161070992174</c:v>
                </c:pt>
                <c:pt idx="29">
                  <c:v>59.017161070992174</c:v>
                </c:pt>
                <c:pt idx="30">
                  <c:v>59.017161070992174</c:v>
                </c:pt>
                <c:pt idx="31">
                  <c:v>59.017161070992174</c:v>
                </c:pt>
                <c:pt idx="32">
                  <c:v>59.017161070992174</c:v>
                </c:pt>
                <c:pt idx="33">
                  <c:v>59.017161070992174</c:v>
                </c:pt>
                <c:pt idx="34">
                  <c:v>59.017161070992174</c:v>
                </c:pt>
                <c:pt idx="35">
                  <c:v>59.017161070992174</c:v>
                </c:pt>
                <c:pt idx="36">
                  <c:v>59.017161070992174</c:v>
                </c:pt>
                <c:pt idx="37">
                  <c:v>59.017161070992174</c:v>
                </c:pt>
                <c:pt idx="38">
                  <c:v>59.017161070992174</c:v>
                </c:pt>
                <c:pt idx="39">
                  <c:v>59.017161070992174</c:v>
                </c:pt>
                <c:pt idx="40">
                  <c:v>59.017161070992174</c:v>
                </c:pt>
                <c:pt idx="41">
                  <c:v>59.017161070992174</c:v>
                </c:pt>
                <c:pt idx="42">
                  <c:v>59.017161070992174</c:v>
                </c:pt>
                <c:pt idx="43">
                  <c:v>59.017161070992174</c:v>
                </c:pt>
                <c:pt idx="44">
                  <c:v>59.017161070992174</c:v>
                </c:pt>
                <c:pt idx="45">
                  <c:v>59.017161070992174</c:v>
                </c:pt>
                <c:pt idx="46">
                  <c:v>59.017161070992174</c:v>
                </c:pt>
                <c:pt idx="47">
                  <c:v>59.017161070992174</c:v>
                </c:pt>
                <c:pt idx="48">
                  <c:v>59.017161070992174</c:v>
                </c:pt>
                <c:pt idx="49">
                  <c:v>59.017161070992174</c:v>
                </c:pt>
                <c:pt idx="50">
                  <c:v>59.017161070992174</c:v>
                </c:pt>
                <c:pt idx="51">
                  <c:v>59.017161070992174</c:v>
                </c:pt>
                <c:pt idx="52">
                  <c:v>59.017161070992174</c:v>
                </c:pt>
                <c:pt idx="53">
                  <c:v>59.017161070992174</c:v>
                </c:pt>
                <c:pt idx="54">
                  <c:v>59.017161070992174</c:v>
                </c:pt>
                <c:pt idx="55">
                  <c:v>59.017161070992174</c:v>
                </c:pt>
                <c:pt idx="56">
                  <c:v>59.017161070992174</c:v>
                </c:pt>
                <c:pt idx="57">
                  <c:v>59.017161070992174</c:v>
                </c:pt>
                <c:pt idx="58">
                  <c:v>59.017161070992174</c:v>
                </c:pt>
                <c:pt idx="59">
                  <c:v>59.017161070992174</c:v>
                </c:pt>
                <c:pt idx="60">
                  <c:v>59.017161070992174</c:v>
                </c:pt>
                <c:pt idx="61">
                  <c:v>59.017161070992174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0AF-4E63-9280-A35C33B406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9967168"/>
        <c:axId val="1089970080"/>
      </c:lineChart>
      <c:scatterChart>
        <c:scatterStyle val="lineMarker"/>
        <c:varyColors val="0"/>
        <c:ser>
          <c:idx val="0"/>
          <c:order val="0"/>
          <c:tx>
            <c:strRef>
              <c:f>Average_analysis1!$B$1</c:f>
              <c:strCache>
                <c:ptCount val="1"/>
                <c:pt idx="0">
                  <c:v>SDG 6.5.2 national data points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4"/>
            <c:spPr>
              <a:solidFill>
                <a:schemeClr val="accent5"/>
              </a:solidFill>
              <a:ln w="9525">
                <a:solidFill>
                  <a:schemeClr val="accent5"/>
                </a:solidFill>
                <a:round/>
              </a:ln>
              <a:effectLst/>
            </c:spPr>
          </c:marker>
          <c:xVal>
            <c:strRef>
              <c:f>Average_analysis1!$A$2:$A$63</c:f>
              <c:strCache>
                <c:ptCount val="62"/>
                <c:pt idx="0">
                  <c:v>Chile</c:v>
                </c:pt>
                <c:pt idx="1">
                  <c:v>Dominican Republic</c:v>
                </c:pt>
                <c:pt idx="2">
                  <c:v>El Salvador </c:v>
                </c:pt>
                <c:pt idx="3">
                  <c:v>Equatorial Guinea</c:v>
                </c:pt>
                <c:pt idx="4">
                  <c:v>Gabon</c:v>
                </c:pt>
                <c:pt idx="5">
                  <c:v>Georgia</c:v>
                </c:pt>
                <c:pt idx="6">
                  <c:v>Honduras</c:v>
                </c:pt>
                <c:pt idx="7">
                  <c:v>Morocco</c:v>
                </c:pt>
                <c:pt idx="8">
                  <c:v>Qatar</c:v>
                </c:pt>
                <c:pt idx="9">
                  <c:v>Republic of Korea</c:v>
                </c:pt>
                <c:pt idx="10">
                  <c:v>Somalia</c:v>
                </c:pt>
                <c:pt idx="11">
                  <c:v>United Kingdom of Great Britain and Northern Ireland</c:v>
                </c:pt>
                <c:pt idx="12">
                  <c:v>Armenia</c:v>
                </c:pt>
                <c:pt idx="13">
                  <c:v>Mexico</c:v>
                </c:pt>
                <c:pt idx="14">
                  <c:v>Venezuela (Bolivarian Republic of)</c:v>
                </c:pt>
                <c:pt idx="15">
                  <c:v>Sierra Leone</c:v>
                </c:pt>
                <c:pt idx="16">
                  <c:v>Iraq</c:v>
                </c:pt>
                <c:pt idx="17">
                  <c:v>Jordan</c:v>
                </c:pt>
                <c:pt idx="18">
                  <c:v>Kenya</c:v>
                </c:pt>
                <c:pt idx="19">
                  <c:v>Senegal</c:v>
                </c:pt>
                <c:pt idx="20">
                  <c:v>Lithuania</c:v>
                </c:pt>
                <c:pt idx="21">
                  <c:v>Gambia</c:v>
                </c:pt>
                <c:pt idx="22">
                  <c:v>Lesotho</c:v>
                </c:pt>
                <c:pt idx="23">
                  <c:v>Chad</c:v>
                </c:pt>
                <c:pt idx="24">
                  <c:v>Paraguay</c:v>
                </c:pt>
                <c:pt idx="25">
                  <c:v>Norway</c:v>
                </c:pt>
                <c:pt idx="26">
                  <c:v>Togo</c:v>
                </c:pt>
                <c:pt idx="27">
                  <c:v>Brazil</c:v>
                </c:pt>
                <c:pt idx="28">
                  <c:v>Zambia</c:v>
                </c:pt>
                <c:pt idx="29">
                  <c:v>Kazakhstan</c:v>
                </c:pt>
                <c:pt idx="30">
                  <c:v>Mali</c:v>
                </c:pt>
                <c:pt idx="31">
                  <c:v>Albania</c:v>
                </c:pt>
                <c:pt idx="32">
                  <c:v>Angola</c:v>
                </c:pt>
                <c:pt idx="33">
                  <c:v>Montenegro</c:v>
                </c:pt>
                <c:pt idx="34">
                  <c:v>Tunisia</c:v>
                </c:pt>
                <c:pt idx="35">
                  <c:v>Benin</c:v>
                </c:pt>
                <c:pt idx="36">
                  <c:v>Uganda</c:v>
                </c:pt>
                <c:pt idx="37">
                  <c:v>Canada</c:v>
                </c:pt>
                <c:pt idx="38">
                  <c:v>Burundi</c:v>
                </c:pt>
                <c:pt idx="39">
                  <c:v>Niger</c:v>
                </c:pt>
                <c:pt idx="40">
                  <c:v>Serbia</c:v>
                </c:pt>
                <c:pt idx="41">
                  <c:v>Ghana</c:v>
                </c:pt>
                <c:pt idx="42">
                  <c:v>Bosnia and Herzegovina</c:v>
                </c:pt>
                <c:pt idx="43">
                  <c:v>Latvia</c:v>
                </c:pt>
                <c:pt idx="44">
                  <c:v>Bulgaria</c:v>
                </c:pt>
                <c:pt idx="45">
                  <c:v>Austria</c:v>
                </c:pt>
                <c:pt idx="46">
                  <c:v>Belgium</c:v>
                </c:pt>
                <c:pt idx="47">
                  <c:v>Botswana</c:v>
                </c:pt>
                <c:pt idx="48">
                  <c:v>Czech Republic</c:v>
                </c:pt>
                <c:pt idx="49">
                  <c:v>Ecuador</c:v>
                </c:pt>
                <c:pt idx="50">
                  <c:v>Estonia</c:v>
                </c:pt>
                <c:pt idx="51">
                  <c:v>Finland</c:v>
                </c:pt>
                <c:pt idx="52">
                  <c:v>Germany</c:v>
                </c:pt>
                <c:pt idx="53">
                  <c:v>Hungary</c:v>
                </c:pt>
                <c:pt idx="54">
                  <c:v>Ireland</c:v>
                </c:pt>
                <c:pt idx="55">
                  <c:v>Italy</c:v>
                </c:pt>
                <c:pt idx="56">
                  <c:v>Luxembourg</c:v>
                </c:pt>
                <c:pt idx="57">
                  <c:v>Namibia</c:v>
                </c:pt>
                <c:pt idx="58">
                  <c:v>Netherlands</c:v>
                </c:pt>
                <c:pt idx="59">
                  <c:v>Romania</c:v>
                </c:pt>
                <c:pt idx="60">
                  <c:v>Slovakia</c:v>
                </c:pt>
                <c:pt idx="61">
                  <c:v>Slovenia</c:v>
                </c:pt>
              </c:strCache>
            </c:strRef>
          </c:xVal>
          <c:yVal>
            <c:numRef>
              <c:f>Average_analysis1!$B$2:$B$63</c:f>
              <c:numCache>
                <c:formatCode>0</c:formatCode>
                <c:ptCount val="6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 formatCode="0.00">
                  <c:v>0.12380615493455961</c:v>
                </c:pt>
                <c:pt idx="13" formatCode="0.00">
                  <c:v>1.3069735840473489</c:v>
                </c:pt>
                <c:pt idx="14" formatCode="0.00">
                  <c:v>3.5141020297946532</c:v>
                </c:pt>
                <c:pt idx="15" formatCode="0.00">
                  <c:v>7.0204988532110084</c:v>
                </c:pt>
                <c:pt idx="16" formatCode="0.00">
                  <c:v>13.549457695461259</c:v>
                </c:pt>
                <c:pt idx="17" formatCode="0.00">
                  <c:v>21.913822432743583</c:v>
                </c:pt>
                <c:pt idx="18" formatCode="0.00">
                  <c:v>26.754164563351839</c:v>
                </c:pt>
                <c:pt idx="19" formatCode="0.00">
                  <c:v>34.060738768553193</c:v>
                </c:pt>
                <c:pt idx="20" formatCode="0.00">
                  <c:v>34.958268554128139</c:v>
                </c:pt>
                <c:pt idx="21" formatCode="0.00">
                  <c:v>48.988944533686102</c:v>
                </c:pt>
                <c:pt idx="22" formatCode="0.00">
                  <c:v>50</c:v>
                </c:pt>
                <c:pt idx="23" formatCode="0.00">
                  <c:v>50.411587312293491</c:v>
                </c:pt>
                <c:pt idx="24" formatCode="0.00">
                  <c:v>50.855315307655957</c:v>
                </c:pt>
                <c:pt idx="25" formatCode="0.00">
                  <c:v>59.473673022051756</c:v>
                </c:pt>
                <c:pt idx="26" formatCode="0.00">
                  <c:v>60.168393782383426</c:v>
                </c:pt>
                <c:pt idx="27" formatCode="0.00">
                  <c:v>62.355133192781807</c:v>
                </c:pt>
                <c:pt idx="28" formatCode="0.00">
                  <c:v>70.032610790039101</c:v>
                </c:pt>
                <c:pt idx="29" formatCode="0.00">
                  <c:v>72.357604832578701</c:v>
                </c:pt>
                <c:pt idx="30" formatCode="0.00">
                  <c:v>75.347310207250388</c:v>
                </c:pt>
                <c:pt idx="31" formatCode="0.00">
                  <c:v>75.582182359645245</c:v>
                </c:pt>
                <c:pt idx="32" formatCode="0.00">
                  <c:v>78.893193265320051</c:v>
                </c:pt>
                <c:pt idx="33" formatCode="0.00">
                  <c:v>79.505932065659024</c:v>
                </c:pt>
                <c:pt idx="34" formatCode="0.00">
                  <c:v>80.469944475738302</c:v>
                </c:pt>
                <c:pt idx="35" formatCode="0.00">
                  <c:v>81.460149854678292</c:v>
                </c:pt>
                <c:pt idx="36" formatCode="0.00">
                  <c:v>83.555241167759675</c:v>
                </c:pt>
                <c:pt idx="37" formatCode="0.00">
                  <c:v>87.885831357847337</c:v>
                </c:pt>
                <c:pt idx="38" formatCode="0.00">
                  <c:v>88.335324470654015</c:v>
                </c:pt>
                <c:pt idx="39" formatCode="0.00">
                  <c:v>89.649243929022788</c:v>
                </c:pt>
                <c:pt idx="40" formatCode="0.00">
                  <c:v>90.014907374877751</c:v>
                </c:pt>
                <c:pt idx="41" formatCode="0.00">
                  <c:v>91.053771102532892</c:v>
                </c:pt>
                <c:pt idx="42" formatCode="0.00">
                  <c:v>92.599996836690181</c:v>
                </c:pt>
                <c:pt idx="43" formatCode="0.00">
                  <c:v>97.314039312632744</c:v>
                </c:pt>
                <c:pt idx="44" formatCode="0.00">
                  <c:v>99.551823211510097</c:v>
                </c:pt>
                <c:pt idx="45">
                  <c:v>100</c:v>
                </c:pt>
                <c:pt idx="46">
                  <c:v>100</c:v>
                </c:pt>
                <c:pt idx="47">
                  <c:v>100</c:v>
                </c:pt>
                <c:pt idx="48">
                  <c:v>100</c:v>
                </c:pt>
                <c:pt idx="49">
                  <c:v>100</c:v>
                </c:pt>
                <c:pt idx="50">
                  <c:v>100</c:v>
                </c:pt>
                <c:pt idx="51">
                  <c:v>100</c:v>
                </c:pt>
                <c:pt idx="52">
                  <c:v>100</c:v>
                </c:pt>
                <c:pt idx="53">
                  <c:v>100</c:v>
                </c:pt>
                <c:pt idx="54">
                  <c:v>100</c:v>
                </c:pt>
                <c:pt idx="55">
                  <c:v>100</c:v>
                </c:pt>
                <c:pt idx="56">
                  <c:v>100</c:v>
                </c:pt>
                <c:pt idx="57">
                  <c:v>100</c:v>
                </c:pt>
                <c:pt idx="58">
                  <c:v>100</c:v>
                </c:pt>
                <c:pt idx="59">
                  <c:v>100</c:v>
                </c:pt>
                <c:pt idx="60">
                  <c:v>100</c:v>
                </c:pt>
                <c:pt idx="61">
                  <c:v>100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0AF-4E63-9280-A35C33B406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89967168"/>
        <c:axId val="1089970080"/>
      </c:scatterChart>
      <c:catAx>
        <c:axId val="10899671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89970080"/>
        <c:crosses val="autoZero"/>
        <c:auto val="1"/>
        <c:lblAlgn val="ctr"/>
        <c:lblOffset val="100"/>
        <c:noMultiLvlLbl val="0"/>
      </c:catAx>
      <c:valAx>
        <c:axId val="1089970080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996716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accent5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u="none" strike="noStrike" baseline="0" dirty="0">
                <a:effectLst/>
              </a:rPr>
              <a:t>Subjects on which information and data are exchanged (Art. 13) – based on all responses to section II, question 6(b)</a:t>
            </a:r>
          </a:p>
        </c:rich>
      </c:tx>
      <c:layout>
        <c:manualLayout>
          <c:xMode val="edge"/>
          <c:yMode val="edge"/>
          <c:x val="0.11705829400433708"/>
          <c:y val="1.12378092996853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Figure28_Q6b_DATA_EX!$A$7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Figure28_Q6b_DATA_EX!$B$3:$L$3</c:f>
              <c:strCache>
                <c:ptCount val="11"/>
                <c:pt idx="0">
                  <c:v>Environmental conditions </c:v>
                </c:pt>
                <c:pt idx="1">
                  <c:v>Research activities and application of best available techniques </c:v>
                </c:pt>
                <c:pt idx="2">
                  <c:v>Emission monitoring data </c:v>
                </c:pt>
                <c:pt idx="3">
                  <c:v>Planned measures taken to prevent, control or reduce transboundary impacts </c:v>
                </c:pt>
                <c:pt idx="4">
                  <c:v>Point source pollution sources </c:v>
                </c:pt>
                <c:pt idx="5">
                  <c:v>Diffuse pollution sources </c:v>
                </c:pt>
                <c:pt idx="6">
                  <c:v>Existing hydromorphological alterations (dams, etc) </c:v>
                </c:pt>
                <c:pt idx="7">
                  <c:v>Discharges </c:v>
                </c:pt>
                <c:pt idx="8">
                  <c:v>Water abstractions </c:v>
                </c:pt>
                <c:pt idx="9">
                  <c:v>Future planned measures with transboundary impacts, such as infrastructure development </c:v>
                </c:pt>
                <c:pt idx="10">
                  <c:v>Other subjects</c:v>
                </c:pt>
              </c:strCache>
            </c:strRef>
          </c:cat>
          <c:val>
            <c:numRef>
              <c:f>Figure28_Q6b_DATA_EX!$B$7:$L$7</c:f>
              <c:numCache>
                <c:formatCode>0%</c:formatCode>
                <c:ptCount val="11"/>
                <c:pt idx="0">
                  <c:v>0.71481481481481479</c:v>
                </c:pt>
                <c:pt idx="1">
                  <c:v>0.64074074074074072</c:v>
                </c:pt>
                <c:pt idx="2">
                  <c:v>0.44814814814814813</c:v>
                </c:pt>
                <c:pt idx="3">
                  <c:v>0.66296296296296298</c:v>
                </c:pt>
                <c:pt idx="4">
                  <c:v>0.51111111111111107</c:v>
                </c:pt>
                <c:pt idx="5">
                  <c:v>0.47407407407407409</c:v>
                </c:pt>
                <c:pt idx="6">
                  <c:v>0.62592592592592589</c:v>
                </c:pt>
                <c:pt idx="7">
                  <c:v>0.67777777777777781</c:v>
                </c:pt>
                <c:pt idx="8">
                  <c:v>0.5</c:v>
                </c:pt>
                <c:pt idx="9">
                  <c:v>0.64444444444444449</c:v>
                </c:pt>
                <c:pt idx="10">
                  <c:v>0.13988095238095238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B0-41BE-8F2C-E6E641491885}"/>
            </c:ext>
          </c:extLst>
        </c:ser>
        <c:ser>
          <c:idx val="1"/>
          <c:order val="1"/>
          <c:tx>
            <c:strRef>
              <c:f>Figure28_Q6b_DATA_EX!$A$8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Figure28_Q6b_DATA_EX!$B$3:$L$3</c:f>
              <c:strCache>
                <c:ptCount val="11"/>
                <c:pt idx="0">
                  <c:v>Environmental conditions </c:v>
                </c:pt>
                <c:pt idx="1">
                  <c:v>Research activities and application of best available techniques </c:v>
                </c:pt>
                <c:pt idx="2">
                  <c:v>Emission monitoring data </c:v>
                </c:pt>
                <c:pt idx="3">
                  <c:v>Planned measures taken to prevent, control or reduce transboundary impacts </c:v>
                </c:pt>
                <c:pt idx="4">
                  <c:v>Point source pollution sources </c:v>
                </c:pt>
                <c:pt idx="5">
                  <c:v>Diffuse pollution sources </c:v>
                </c:pt>
                <c:pt idx="6">
                  <c:v>Existing hydromorphological alterations (dams, etc) </c:v>
                </c:pt>
                <c:pt idx="7">
                  <c:v>Discharges </c:v>
                </c:pt>
                <c:pt idx="8">
                  <c:v>Water abstractions </c:v>
                </c:pt>
                <c:pt idx="9">
                  <c:v>Future planned measures with transboundary impacts, such as infrastructure development </c:v>
                </c:pt>
                <c:pt idx="10">
                  <c:v>Other subjects</c:v>
                </c:pt>
              </c:strCache>
            </c:strRef>
          </c:cat>
          <c:val>
            <c:numRef>
              <c:f>Figure28_Q6b_DATA_EX!$B$8:$L$8</c:f>
              <c:numCache>
                <c:formatCode>0%</c:formatCode>
                <c:ptCount val="11"/>
                <c:pt idx="0">
                  <c:v>0.28518518518518521</c:v>
                </c:pt>
                <c:pt idx="1">
                  <c:v>0.35925925925925928</c:v>
                </c:pt>
                <c:pt idx="2">
                  <c:v>0.55185185185185182</c:v>
                </c:pt>
                <c:pt idx="3">
                  <c:v>0.33703703703703702</c:v>
                </c:pt>
                <c:pt idx="4">
                  <c:v>0.48888888888888887</c:v>
                </c:pt>
                <c:pt idx="5">
                  <c:v>0.52592592592592591</c:v>
                </c:pt>
                <c:pt idx="6">
                  <c:v>0.37407407407407406</c:v>
                </c:pt>
                <c:pt idx="7">
                  <c:v>0.32222222222222224</c:v>
                </c:pt>
                <c:pt idx="8">
                  <c:v>0.5</c:v>
                </c:pt>
                <c:pt idx="9">
                  <c:v>0.35555555555555557</c:v>
                </c:pt>
                <c:pt idx="10">
                  <c:v>0.86011904761904767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B0-41BE-8F2C-E6E64149188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530864735"/>
        <c:axId val="1530871391"/>
      </c:barChart>
      <c:catAx>
        <c:axId val="1530864735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0871391"/>
        <c:crosses val="autoZero"/>
        <c:auto val="1"/>
        <c:lblAlgn val="ctr"/>
        <c:lblOffset val="100"/>
        <c:noMultiLvlLbl val="0"/>
      </c:catAx>
      <c:valAx>
        <c:axId val="1530871391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5308647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1435A3-0A8B-43DC-BD4C-87AFC1EF2417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4D8D3883-B39F-48B2-BEED-55E29F02AE43}">
      <dgm:prSet phldrT="[Text]" custT="1"/>
      <dgm:spPr/>
      <dgm:t>
        <a:bodyPr/>
        <a:lstStyle/>
        <a:p>
          <a:r>
            <a:rPr lang="fr-CH" sz="1800" dirty="0" err="1">
              <a:latin typeface="Arial" panose="020B0604020202020204" pitchFamily="34" charset="0"/>
              <a:cs typeface="Arial" panose="020B0604020202020204" pitchFamily="34" charset="0"/>
            </a:rPr>
            <a:t>Status</a:t>
          </a:r>
          <a:r>
            <a:rPr lang="fr-CH" sz="1800" dirty="0">
              <a:latin typeface="Arial" panose="020B0604020202020204" pitchFamily="34" charset="0"/>
              <a:cs typeface="Arial" panose="020B0604020202020204" pitchFamily="34" charset="0"/>
            </a:rPr>
            <a:t> of </a:t>
          </a:r>
          <a:r>
            <a:rPr lang="fr-CH" sz="1800" dirty="0" err="1">
              <a:latin typeface="Arial" panose="020B0604020202020204" pitchFamily="34" charset="0"/>
              <a:cs typeface="Arial" panose="020B0604020202020204" pitchFamily="34" charset="0"/>
            </a:rPr>
            <a:t>transboundary</a:t>
          </a:r>
          <a:r>
            <a:rPr lang="fr-CH" sz="1800" dirty="0">
              <a:latin typeface="Arial" panose="020B0604020202020204" pitchFamily="34" charset="0"/>
              <a:cs typeface="Arial" panose="020B0604020202020204" pitchFamily="34" charset="0"/>
            </a:rPr>
            <a:t> waters</a:t>
          </a:r>
          <a:endParaRPr lang="en-GB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5026CA-93CF-4A2C-9419-D199CA69EE85}" type="parTrans" cxnId="{7BDF2DB3-68A9-4557-AD91-397DD2894D56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2F0130-0D4E-40A3-B98E-B9CA8961C2CB}" type="sibTrans" cxnId="{7BDF2DB3-68A9-4557-AD91-397DD2894D56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FA1363-625E-44C3-A583-744B74978D0C}">
      <dgm:prSet phldrT="[Text]" custT="1"/>
      <dgm:spPr/>
      <dgm:t>
        <a:bodyPr/>
        <a:lstStyle/>
        <a:p>
          <a:r>
            <a:rPr lang="fr-CH" sz="1800" dirty="0" err="1">
              <a:latin typeface="Arial" panose="020B0604020202020204" pitchFamily="34" charset="0"/>
              <a:cs typeface="Arial" panose="020B0604020202020204" pitchFamily="34" charset="0"/>
            </a:rPr>
            <a:t>quality</a:t>
          </a:r>
          <a:endParaRPr lang="en-GB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9B0311-682F-4D17-85CA-834187BBD6D6}" type="parTrans" cxnId="{C79CA8F7-A2AD-4A84-8E42-BE54E16997FC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F91162-5818-4DA0-BA7E-0505716F7FF9}" type="sibTrans" cxnId="{C79CA8F7-A2AD-4A84-8E42-BE54E16997FC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D52917-F249-43ED-9D7F-8E38D2014FDD}">
      <dgm:prSet phldrT="[Text]" custT="1"/>
      <dgm:spPr/>
      <dgm:t>
        <a:bodyPr/>
        <a:lstStyle/>
        <a:p>
          <a:r>
            <a:rPr lang="fr-CH" sz="1800" dirty="0">
              <a:latin typeface="Arial" panose="020B0604020202020204" pitchFamily="34" charset="0"/>
              <a:cs typeface="Arial" panose="020B0604020202020204" pitchFamily="34" charset="0"/>
            </a:rPr>
            <a:t>Pressures &amp; </a:t>
          </a:r>
          <a:r>
            <a:rPr lang="fr-CH" sz="1800" dirty="0" err="1">
              <a:latin typeface="Arial" panose="020B0604020202020204" pitchFamily="34" charset="0"/>
              <a:cs typeface="Arial" panose="020B0604020202020204" pitchFamily="34" charset="0"/>
            </a:rPr>
            <a:t>cooperation</a:t>
          </a:r>
          <a:endParaRPr lang="en-GB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B881AF-5716-4A15-852C-CC88CAAD9038}" type="parTrans" cxnId="{9ACAB8C6-B08A-45DA-999F-7179A696A371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564337-DD11-40AB-8428-EE90815505C8}" type="sibTrans" cxnId="{9ACAB8C6-B08A-45DA-999F-7179A696A371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5E6437-5095-4D1C-B9F3-9E51ED7174E4}">
      <dgm:prSet phldrT="[Text]" custT="1"/>
      <dgm:spPr/>
      <dgm:t>
        <a:bodyPr/>
        <a:lstStyle/>
        <a:p>
          <a:r>
            <a:rPr lang="fr-CH" sz="1800" dirty="0">
              <a:latin typeface="Arial" panose="020B0604020202020204" pitchFamily="34" charset="0"/>
              <a:cs typeface="Arial" panose="020B0604020202020204" pitchFamily="34" charset="0"/>
            </a:rPr>
            <a:t>Pollution</a:t>
          </a:r>
        </a:p>
        <a:p>
          <a:r>
            <a:rPr lang="fr-CH" sz="1800" dirty="0">
              <a:latin typeface="Arial" panose="020B0604020202020204" pitchFamily="34" charset="0"/>
              <a:cs typeface="Arial" panose="020B0604020202020204" pitchFamily="34" charset="0"/>
            </a:rPr>
            <a:t>Flow </a:t>
          </a:r>
          <a:r>
            <a:rPr lang="fr-CH" sz="1800" dirty="0" err="1">
              <a:latin typeface="Arial" panose="020B0604020202020204" pitchFamily="34" charset="0"/>
              <a:cs typeface="Arial" panose="020B0604020202020204" pitchFamily="34" charset="0"/>
            </a:rPr>
            <a:t>regulation</a:t>
          </a:r>
          <a:endParaRPr lang="en-GB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464CFD-066A-4353-A69C-660AF4C8F4A9}" type="parTrans" cxnId="{50B5DFDB-3034-44BF-9FBF-2B11B1173AFC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AB913B-CDA8-4A0A-A95D-6866959347F4}" type="sibTrans" cxnId="{50B5DFDB-3034-44BF-9FBF-2B11B1173AFC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89A162-2C7A-4522-BB48-DF15EC846B40}">
      <dgm:prSet phldrT="[Text]" custT="1"/>
      <dgm:spPr/>
      <dgm:t>
        <a:bodyPr/>
        <a:lstStyle/>
        <a:p>
          <a:r>
            <a:rPr lang="fr-CH" sz="1800" dirty="0">
              <a:latin typeface="Arial" panose="020B0604020202020204" pitchFamily="34" charset="0"/>
              <a:cs typeface="Arial" panose="020B0604020202020204" pitchFamily="34" charset="0"/>
            </a:rPr>
            <a:t>Joint </a:t>
          </a:r>
          <a:r>
            <a:rPr lang="fr-CH" sz="1800" dirty="0" err="1">
              <a:latin typeface="Arial" panose="020B0604020202020204" pitchFamily="34" charset="0"/>
              <a:cs typeface="Arial" panose="020B0604020202020204" pitchFamily="34" charset="0"/>
            </a:rPr>
            <a:t>modelling</a:t>
          </a:r>
          <a:endParaRPr lang="en-GB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CA9FD9-E225-4290-A63C-CAF3FBF0CDF2}" type="parTrans" cxnId="{3596CF26-39F4-418D-801F-E770399AF01D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F108A9-2614-4DC6-AF1E-CEE65B1CA5B5}" type="sibTrans" cxnId="{3596CF26-39F4-418D-801F-E770399AF01D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A3A2DF-4611-43C1-8288-DE2910AB9498}">
      <dgm:prSet phldrT="[Text]" custT="1"/>
      <dgm:spPr/>
      <dgm:t>
        <a:bodyPr/>
        <a:lstStyle/>
        <a:p>
          <a:r>
            <a:rPr lang="fr-CH" sz="1800" dirty="0" err="1">
              <a:latin typeface="Arial" panose="020B0604020202020204" pitchFamily="34" charset="0"/>
              <a:cs typeface="Arial" panose="020B0604020202020204" pitchFamily="34" charset="0"/>
            </a:rPr>
            <a:t>sectoral</a:t>
          </a:r>
          <a:r>
            <a:rPr lang="fr-CH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-CH" sz="1800" dirty="0" err="1">
              <a:latin typeface="Arial" panose="020B0604020202020204" pitchFamily="34" charset="0"/>
              <a:cs typeface="Arial" panose="020B0604020202020204" pitchFamily="34" charset="0"/>
            </a:rPr>
            <a:t>policies</a:t>
          </a:r>
          <a:endParaRPr lang="fr-CH" sz="1800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fr-CH" sz="1800" dirty="0">
              <a:latin typeface="Arial" panose="020B0604020202020204" pitchFamily="34" charset="0"/>
              <a:cs typeface="Arial" panose="020B0604020202020204" pitchFamily="34" charset="0"/>
            </a:rPr>
            <a:t>nexus</a:t>
          </a:r>
          <a:endParaRPr lang="en-GB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90BB67-8765-472B-BEAF-C3BEA4405344}" type="parTrans" cxnId="{31C2C900-A014-42CA-B867-28A505C9BF99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AF628F-F951-4A42-A390-1AA91D483102}" type="sibTrans" cxnId="{31C2C900-A014-42CA-B867-28A505C9BF99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E11A7A-26C5-4A94-961C-D9C7546AB194}">
      <dgm:prSet phldrT="[Text]" custT="1"/>
      <dgm:spPr/>
      <dgm:t>
        <a:bodyPr/>
        <a:lstStyle/>
        <a:p>
          <a:r>
            <a:rPr lang="fr-CH" sz="1800" dirty="0">
              <a:latin typeface="Arial" panose="020B0604020202020204" pitchFamily="34" charset="0"/>
              <a:cs typeface="Arial" panose="020B0604020202020204" pitchFamily="34" charset="0"/>
            </a:rPr>
            <a:t>Indirect </a:t>
          </a:r>
          <a:r>
            <a:rPr lang="fr-CH" sz="1800" dirty="0" err="1">
              <a:latin typeface="Arial" panose="020B0604020202020204" pitchFamily="34" charset="0"/>
              <a:cs typeface="Arial" panose="020B0604020202020204" pitchFamily="34" charset="0"/>
            </a:rPr>
            <a:t>effects</a:t>
          </a:r>
          <a:r>
            <a:rPr lang="fr-CH" sz="1800" dirty="0">
              <a:latin typeface="Arial" panose="020B0604020202020204" pitchFamily="34" charset="0"/>
              <a:cs typeface="Arial" panose="020B0604020202020204" pitchFamily="34" charset="0"/>
            </a:rPr>
            <a:t> on waters </a:t>
          </a:r>
          <a:endParaRPr lang="en-GB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EA1851-67D7-42AF-A6DE-517A8FC73C1F}" type="parTrans" cxnId="{2AD312C3-F88F-4ADE-BE21-0013180D4312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5C48AB-5A89-4A46-9D80-6EDFE99C95AF}" type="sibTrans" cxnId="{2AD312C3-F88F-4ADE-BE21-0013180D4312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8E3141-51EA-4F17-8DAC-1F42B6A358B6}">
      <dgm:prSet phldrT="[Text]" custT="1"/>
      <dgm:spPr/>
      <dgm:t>
        <a:bodyPr/>
        <a:lstStyle/>
        <a:p>
          <a:r>
            <a:rPr lang="fr-CH" sz="1800" dirty="0" err="1">
              <a:latin typeface="Arial" panose="020B0604020202020204" pitchFamily="34" charset="0"/>
              <a:cs typeface="Arial" panose="020B0604020202020204" pitchFamily="34" charset="0"/>
            </a:rPr>
            <a:t>quantity</a:t>
          </a:r>
          <a:endParaRPr lang="en-GB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FD4178-A542-4DF0-B79B-CBE7A262B5B6}" type="parTrans" cxnId="{B6B8C910-EC04-4435-8F32-88C1E211346C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FD12F8-05A6-4524-8623-9FC8A85C53D0}" type="sibTrans" cxnId="{B6B8C910-EC04-4435-8F32-88C1E211346C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B83483-BFDB-4A60-AD79-48E38E08F627}">
      <dgm:prSet phldrT="[Text]" custT="1"/>
      <dgm:spPr/>
      <dgm:t>
        <a:bodyPr/>
        <a:lstStyle/>
        <a:p>
          <a:r>
            <a:rPr lang="fr-CH" sz="1800" dirty="0">
              <a:latin typeface="Arial" panose="020B0604020202020204" pitchFamily="34" charset="0"/>
              <a:cs typeface="Arial" panose="020B0604020202020204" pitchFamily="34" charset="0"/>
            </a:rPr>
            <a:t>scenarios</a:t>
          </a:r>
          <a:endParaRPr lang="en-GB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985693-8295-4247-A85E-D43923492A2A}" type="parTrans" cxnId="{D3F545EA-171B-440F-AD10-28C23592F69D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F3108E-CD33-49B0-9893-D6065BCCD95F}" type="sibTrans" cxnId="{D3F545EA-171B-440F-AD10-28C23592F69D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6CA759-F46C-45A0-B08D-8179877E197E}">
      <dgm:prSet phldrT="[Text]" custT="1"/>
      <dgm:spPr/>
      <dgm:t>
        <a:bodyPr/>
        <a:lstStyle/>
        <a:p>
          <a:r>
            <a:rPr lang="fr-CH" sz="1800" dirty="0" err="1">
              <a:latin typeface="Arial" panose="020B0604020202020204" pitchFamily="34" charset="0"/>
              <a:cs typeface="Arial" panose="020B0604020202020204" pitchFamily="34" charset="0"/>
            </a:rPr>
            <a:t>vulnerability</a:t>
          </a:r>
          <a:r>
            <a:rPr lang="fr-CH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-CH" sz="1800" dirty="0" err="1">
              <a:latin typeface="Arial" panose="020B0604020202020204" pitchFamily="34" charset="0"/>
              <a:cs typeface="Arial" panose="020B0604020202020204" pitchFamily="34" charset="0"/>
            </a:rPr>
            <a:t>assessments</a:t>
          </a:r>
          <a:endParaRPr lang="en-GB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D24889-751C-4A0F-A2BD-291FCBB7B776}" type="parTrans" cxnId="{D8BE8B3E-5D1A-4485-8E6F-6293CD01B518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42F349-549D-4CE0-8C99-7152115AE100}" type="sibTrans" cxnId="{D8BE8B3E-5D1A-4485-8E6F-6293CD01B518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468B76-BCDF-4698-8617-EAB89FE610FC}" type="pres">
      <dgm:prSet presAssocID="{DD1435A3-0A8B-43DC-BD4C-87AFC1EF2417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AAD0DE0A-AA52-4211-A421-841D849B10FF}" type="pres">
      <dgm:prSet presAssocID="{4D8D3883-B39F-48B2-BEED-55E29F02AE43}" presName="parentText1" presStyleLbl="node1" presStyleIdx="0" presStyleCnt="4">
        <dgm:presLayoutVars>
          <dgm:chMax/>
          <dgm:chPref val="3"/>
          <dgm:bulletEnabled val="1"/>
        </dgm:presLayoutVars>
      </dgm:prSet>
      <dgm:spPr/>
    </dgm:pt>
    <dgm:pt modelId="{A20598F9-1D96-48EF-81E5-3A7A16F01E93}" type="pres">
      <dgm:prSet presAssocID="{4D8D3883-B39F-48B2-BEED-55E29F02AE43}" presName="childText1" presStyleLbl="solidAlignAcc1" presStyleIdx="0" presStyleCnt="4">
        <dgm:presLayoutVars>
          <dgm:chMax val="0"/>
          <dgm:chPref val="0"/>
          <dgm:bulletEnabled val="1"/>
        </dgm:presLayoutVars>
      </dgm:prSet>
      <dgm:spPr/>
    </dgm:pt>
    <dgm:pt modelId="{0BFA47A2-05C2-4914-8A23-AFB505036D14}" type="pres">
      <dgm:prSet presAssocID="{4AD52917-F249-43ED-9D7F-8E38D2014FDD}" presName="parentText2" presStyleLbl="node1" presStyleIdx="1" presStyleCnt="4">
        <dgm:presLayoutVars>
          <dgm:chMax/>
          <dgm:chPref val="3"/>
          <dgm:bulletEnabled val="1"/>
        </dgm:presLayoutVars>
      </dgm:prSet>
      <dgm:spPr/>
    </dgm:pt>
    <dgm:pt modelId="{49915BBC-2370-41B8-8EAE-CD69573FD7D6}" type="pres">
      <dgm:prSet presAssocID="{4AD52917-F249-43ED-9D7F-8E38D2014FDD}" presName="childText2" presStyleLbl="solidAlignAcc1" presStyleIdx="1" presStyleCnt="4">
        <dgm:presLayoutVars>
          <dgm:chMax val="0"/>
          <dgm:chPref val="0"/>
          <dgm:bulletEnabled val="1"/>
        </dgm:presLayoutVars>
      </dgm:prSet>
      <dgm:spPr/>
    </dgm:pt>
    <dgm:pt modelId="{50C7D21E-F9D5-4C4D-A0B3-D49EE8F2F5E5}" type="pres">
      <dgm:prSet presAssocID="{D589A162-2C7A-4522-BB48-DF15EC846B40}" presName="parentText3" presStyleLbl="node1" presStyleIdx="2" presStyleCnt="4">
        <dgm:presLayoutVars>
          <dgm:chMax/>
          <dgm:chPref val="3"/>
          <dgm:bulletEnabled val="1"/>
        </dgm:presLayoutVars>
      </dgm:prSet>
      <dgm:spPr/>
    </dgm:pt>
    <dgm:pt modelId="{A1799288-608D-4003-80F3-E3E11729C6BA}" type="pres">
      <dgm:prSet presAssocID="{D589A162-2C7A-4522-BB48-DF15EC846B40}" presName="childText3" presStyleLbl="solidAlignAcc1" presStyleIdx="2" presStyleCnt="4">
        <dgm:presLayoutVars>
          <dgm:chMax val="0"/>
          <dgm:chPref val="0"/>
          <dgm:bulletEnabled val="1"/>
        </dgm:presLayoutVars>
      </dgm:prSet>
      <dgm:spPr/>
    </dgm:pt>
    <dgm:pt modelId="{0CC5318E-8CEC-4712-A7CC-6BAF36E9F762}" type="pres">
      <dgm:prSet presAssocID="{AFE11A7A-26C5-4A94-961C-D9C7546AB194}" presName="parentText4" presStyleLbl="node1" presStyleIdx="3" presStyleCnt="4">
        <dgm:presLayoutVars>
          <dgm:chMax/>
          <dgm:chPref val="3"/>
          <dgm:bulletEnabled val="1"/>
        </dgm:presLayoutVars>
      </dgm:prSet>
      <dgm:spPr/>
    </dgm:pt>
    <dgm:pt modelId="{A58DB9EF-D4E7-422B-83AE-38E386624E0F}" type="pres">
      <dgm:prSet presAssocID="{AFE11A7A-26C5-4A94-961C-D9C7546AB194}" presName="childText4" presStyleLbl="solidAlignAcc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31C2C900-A014-42CA-B867-28A505C9BF99}" srcId="{AFE11A7A-26C5-4A94-961C-D9C7546AB194}" destId="{95A3A2DF-4611-43C1-8288-DE2910AB9498}" srcOrd="0" destOrd="0" parTransId="{9990BB67-8765-472B-BEAF-C3BEA4405344}" sibTransId="{ADAF628F-F951-4A42-A390-1AA91D483102}"/>
    <dgm:cxn modelId="{CFA79C0B-D011-4292-B31E-BF799F938B89}" type="presOf" srcId="{D589A162-2C7A-4522-BB48-DF15EC846B40}" destId="{50C7D21E-F9D5-4C4D-A0B3-D49EE8F2F5E5}" srcOrd="0" destOrd="0" presId="urn:microsoft.com/office/officeart/2009/3/layout/IncreasingArrowsProcess"/>
    <dgm:cxn modelId="{B6B8C910-EC04-4435-8F32-88C1E211346C}" srcId="{4D8D3883-B39F-48B2-BEED-55E29F02AE43}" destId="{FE8E3141-51EA-4F17-8DAC-1F42B6A358B6}" srcOrd="1" destOrd="0" parTransId="{9AFD4178-A542-4DF0-B79B-CBE7A262B5B6}" sibTransId="{6FFD12F8-05A6-4524-8623-9FC8A85C53D0}"/>
    <dgm:cxn modelId="{911D4D17-DA36-4714-9208-A0BFB651F134}" type="presOf" srcId="{AFE11A7A-26C5-4A94-961C-D9C7546AB194}" destId="{0CC5318E-8CEC-4712-A7CC-6BAF36E9F762}" srcOrd="0" destOrd="0" presId="urn:microsoft.com/office/officeart/2009/3/layout/IncreasingArrowsProcess"/>
    <dgm:cxn modelId="{3596CF26-39F4-418D-801F-E770399AF01D}" srcId="{DD1435A3-0A8B-43DC-BD4C-87AFC1EF2417}" destId="{D589A162-2C7A-4522-BB48-DF15EC846B40}" srcOrd="2" destOrd="0" parTransId="{FECA9FD9-E225-4290-A63C-CAF3FBF0CDF2}" sibTransId="{AFF108A9-2614-4DC6-AF1E-CEE65B1CA5B5}"/>
    <dgm:cxn modelId="{D71EB833-EF97-42BB-9D67-143B141BF557}" type="presOf" srcId="{F46CA759-F46C-45A0-B08D-8179877E197E}" destId="{A1799288-608D-4003-80F3-E3E11729C6BA}" srcOrd="0" destOrd="1" presId="urn:microsoft.com/office/officeart/2009/3/layout/IncreasingArrowsProcess"/>
    <dgm:cxn modelId="{D8BE8B3E-5D1A-4485-8E6F-6293CD01B518}" srcId="{D589A162-2C7A-4522-BB48-DF15EC846B40}" destId="{F46CA759-F46C-45A0-B08D-8179877E197E}" srcOrd="1" destOrd="0" parTransId="{B5D24889-751C-4A0F-A2BD-291FCBB7B776}" sibTransId="{C242F349-549D-4CE0-8C99-7152115AE100}"/>
    <dgm:cxn modelId="{B468DD61-B107-4B87-9591-2CF3846A6D8D}" type="presOf" srcId="{715E6437-5095-4D1C-B9F3-9E51ED7174E4}" destId="{49915BBC-2370-41B8-8EAE-CD69573FD7D6}" srcOrd="0" destOrd="0" presId="urn:microsoft.com/office/officeart/2009/3/layout/IncreasingArrowsProcess"/>
    <dgm:cxn modelId="{C7D4CF45-FC4E-4B91-AEF5-76DF66B2BA59}" type="presOf" srcId="{FE8E3141-51EA-4F17-8DAC-1F42B6A358B6}" destId="{A20598F9-1D96-48EF-81E5-3A7A16F01E93}" srcOrd="0" destOrd="1" presId="urn:microsoft.com/office/officeart/2009/3/layout/IncreasingArrowsProcess"/>
    <dgm:cxn modelId="{57A1326F-37E9-467A-BBF2-1AE3A985BB82}" type="presOf" srcId="{53B83483-BFDB-4A60-AD79-48E38E08F627}" destId="{A1799288-608D-4003-80F3-E3E11729C6BA}" srcOrd="0" destOrd="0" presId="urn:microsoft.com/office/officeart/2009/3/layout/IncreasingArrowsProcess"/>
    <dgm:cxn modelId="{C0E1847F-B7F6-4D58-81CE-DA9EEEDB77EE}" type="presOf" srcId="{95A3A2DF-4611-43C1-8288-DE2910AB9498}" destId="{A58DB9EF-D4E7-422B-83AE-38E386624E0F}" srcOrd="0" destOrd="0" presId="urn:microsoft.com/office/officeart/2009/3/layout/IncreasingArrowsProcess"/>
    <dgm:cxn modelId="{5BB7B07F-1321-4996-8D26-72553104A8DD}" type="presOf" srcId="{DD1435A3-0A8B-43DC-BD4C-87AFC1EF2417}" destId="{26468B76-BCDF-4698-8617-EAB89FE610FC}" srcOrd="0" destOrd="0" presId="urn:microsoft.com/office/officeart/2009/3/layout/IncreasingArrowsProcess"/>
    <dgm:cxn modelId="{CA5DF699-9D41-4AF4-8537-B189FE33B7E0}" type="presOf" srcId="{4AD52917-F249-43ED-9D7F-8E38D2014FDD}" destId="{0BFA47A2-05C2-4914-8A23-AFB505036D14}" srcOrd="0" destOrd="0" presId="urn:microsoft.com/office/officeart/2009/3/layout/IncreasingArrowsProcess"/>
    <dgm:cxn modelId="{7BDF2DB3-68A9-4557-AD91-397DD2894D56}" srcId="{DD1435A3-0A8B-43DC-BD4C-87AFC1EF2417}" destId="{4D8D3883-B39F-48B2-BEED-55E29F02AE43}" srcOrd="0" destOrd="0" parTransId="{395026CA-93CF-4A2C-9419-D199CA69EE85}" sibTransId="{7D2F0130-0D4E-40A3-B98E-B9CA8961C2CB}"/>
    <dgm:cxn modelId="{2AD312C3-F88F-4ADE-BE21-0013180D4312}" srcId="{DD1435A3-0A8B-43DC-BD4C-87AFC1EF2417}" destId="{AFE11A7A-26C5-4A94-961C-D9C7546AB194}" srcOrd="3" destOrd="0" parTransId="{95EA1851-67D7-42AF-A6DE-517A8FC73C1F}" sibTransId="{595C48AB-5A89-4A46-9D80-6EDFE99C95AF}"/>
    <dgm:cxn modelId="{9ACAB8C6-B08A-45DA-999F-7179A696A371}" srcId="{DD1435A3-0A8B-43DC-BD4C-87AFC1EF2417}" destId="{4AD52917-F249-43ED-9D7F-8E38D2014FDD}" srcOrd="1" destOrd="0" parTransId="{F8B881AF-5716-4A15-852C-CC88CAAD9038}" sibTransId="{A1564337-DD11-40AB-8428-EE90815505C8}"/>
    <dgm:cxn modelId="{B7B6A5C9-35CE-445D-9B98-6C7C12BE53D9}" type="presOf" srcId="{ABFA1363-625E-44C3-A583-744B74978D0C}" destId="{A20598F9-1D96-48EF-81E5-3A7A16F01E93}" srcOrd="0" destOrd="0" presId="urn:microsoft.com/office/officeart/2009/3/layout/IncreasingArrowsProcess"/>
    <dgm:cxn modelId="{50B5DFDB-3034-44BF-9FBF-2B11B1173AFC}" srcId="{4AD52917-F249-43ED-9D7F-8E38D2014FDD}" destId="{715E6437-5095-4D1C-B9F3-9E51ED7174E4}" srcOrd="0" destOrd="0" parTransId="{8E464CFD-066A-4353-A69C-660AF4C8F4A9}" sibTransId="{B6AB913B-CDA8-4A0A-A95D-6866959347F4}"/>
    <dgm:cxn modelId="{D3F545EA-171B-440F-AD10-28C23592F69D}" srcId="{D589A162-2C7A-4522-BB48-DF15EC846B40}" destId="{53B83483-BFDB-4A60-AD79-48E38E08F627}" srcOrd="0" destOrd="0" parTransId="{09985693-8295-4247-A85E-D43923492A2A}" sibTransId="{B6F3108E-CD33-49B0-9893-D6065BCCD95F}"/>
    <dgm:cxn modelId="{C79CA8F7-A2AD-4A84-8E42-BE54E16997FC}" srcId="{4D8D3883-B39F-48B2-BEED-55E29F02AE43}" destId="{ABFA1363-625E-44C3-A583-744B74978D0C}" srcOrd="0" destOrd="0" parTransId="{C29B0311-682F-4D17-85CA-834187BBD6D6}" sibTransId="{FAF91162-5818-4DA0-BA7E-0505716F7FF9}"/>
    <dgm:cxn modelId="{457A38FF-EB86-4981-AC5E-D8C8DF1E5F56}" type="presOf" srcId="{4D8D3883-B39F-48B2-BEED-55E29F02AE43}" destId="{AAD0DE0A-AA52-4211-A421-841D849B10FF}" srcOrd="0" destOrd="0" presId="urn:microsoft.com/office/officeart/2009/3/layout/IncreasingArrowsProcess"/>
    <dgm:cxn modelId="{BA507BB4-326E-4C4A-9244-3A127906BBAE}" type="presParOf" srcId="{26468B76-BCDF-4698-8617-EAB89FE610FC}" destId="{AAD0DE0A-AA52-4211-A421-841D849B10FF}" srcOrd="0" destOrd="0" presId="urn:microsoft.com/office/officeart/2009/3/layout/IncreasingArrowsProcess"/>
    <dgm:cxn modelId="{5B3B5300-7553-431C-9101-3BA2D0193165}" type="presParOf" srcId="{26468B76-BCDF-4698-8617-EAB89FE610FC}" destId="{A20598F9-1D96-48EF-81E5-3A7A16F01E93}" srcOrd="1" destOrd="0" presId="urn:microsoft.com/office/officeart/2009/3/layout/IncreasingArrowsProcess"/>
    <dgm:cxn modelId="{C09D520E-9E76-466C-9206-7B98FCE36D40}" type="presParOf" srcId="{26468B76-BCDF-4698-8617-EAB89FE610FC}" destId="{0BFA47A2-05C2-4914-8A23-AFB505036D14}" srcOrd="2" destOrd="0" presId="urn:microsoft.com/office/officeart/2009/3/layout/IncreasingArrowsProcess"/>
    <dgm:cxn modelId="{7DAF759F-2DA8-47A4-BE72-9794F5FB91AF}" type="presParOf" srcId="{26468B76-BCDF-4698-8617-EAB89FE610FC}" destId="{49915BBC-2370-41B8-8EAE-CD69573FD7D6}" srcOrd="3" destOrd="0" presId="urn:microsoft.com/office/officeart/2009/3/layout/IncreasingArrowsProcess"/>
    <dgm:cxn modelId="{2A8A54F5-8E08-485D-ADBF-4085D9AE5E03}" type="presParOf" srcId="{26468B76-BCDF-4698-8617-EAB89FE610FC}" destId="{50C7D21E-F9D5-4C4D-A0B3-D49EE8F2F5E5}" srcOrd="4" destOrd="0" presId="urn:microsoft.com/office/officeart/2009/3/layout/IncreasingArrowsProcess"/>
    <dgm:cxn modelId="{E31503DC-446F-4D3E-8393-78ECC8520BB4}" type="presParOf" srcId="{26468B76-BCDF-4698-8617-EAB89FE610FC}" destId="{A1799288-608D-4003-80F3-E3E11729C6BA}" srcOrd="5" destOrd="0" presId="urn:microsoft.com/office/officeart/2009/3/layout/IncreasingArrowsProcess"/>
    <dgm:cxn modelId="{FBC383C4-D77A-48BF-A86A-E4F1E5A43534}" type="presParOf" srcId="{26468B76-BCDF-4698-8617-EAB89FE610FC}" destId="{0CC5318E-8CEC-4712-A7CC-6BAF36E9F762}" srcOrd="6" destOrd="0" presId="urn:microsoft.com/office/officeart/2009/3/layout/IncreasingArrowsProcess"/>
    <dgm:cxn modelId="{D3D2BDAE-A4EF-454E-A391-43EBB485A7AC}" type="presParOf" srcId="{26468B76-BCDF-4698-8617-EAB89FE610FC}" destId="{A58DB9EF-D4E7-422B-83AE-38E386624E0F}" srcOrd="7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D0DE0A-AA52-4211-A421-841D849B10FF}">
      <dsp:nvSpPr>
        <dsp:cNvPr id="0" name=""/>
        <dsp:cNvSpPr/>
      </dsp:nvSpPr>
      <dsp:spPr>
        <a:xfrm>
          <a:off x="72359" y="276751"/>
          <a:ext cx="8084880" cy="1177037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86855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Status</a:t>
          </a:r>
          <a:r>
            <a:rPr lang="fr-CH" sz="1800" kern="1200" dirty="0">
              <a:latin typeface="Arial" panose="020B0604020202020204" pitchFamily="34" charset="0"/>
              <a:cs typeface="Arial" panose="020B0604020202020204" pitchFamily="34" charset="0"/>
            </a:rPr>
            <a:t> of </a:t>
          </a:r>
          <a:r>
            <a:rPr lang="fr-CH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transboundary</a:t>
          </a:r>
          <a:r>
            <a:rPr lang="fr-CH" sz="1800" kern="1200" dirty="0">
              <a:latin typeface="Arial" panose="020B0604020202020204" pitchFamily="34" charset="0"/>
              <a:cs typeface="Arial" panose="020B0604020202020204" pitchFamily="34" charset="0"/>
            </a:rPr>
            <a:t> waters</a:t>
          </a:r>
          <a:endParaRPr lang="en-GB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2359" y="571010"/>
        <a:ext cx="7790621" cy="588519"/>
      </dsp:txXfrm>
    </dsp:sp>
    <dsp:sp modelId="{A20598F9-1D96-48EF-81E5-3A7A16F01E93}">
      <dsp:nvSpPr>
        <dsp:cNvPr id="0" name=""/>
        <dsp:cNvSpPr/>
      </dsp:nvSpPr>
      <dsp:spPr>
        <a:xfrm>
          <a:off x="72359" y="1186337"/>
          <a:ext cx="1863564" cy="21771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quality</a:t>
          </a:r>
          <a:endParaRPr lang="en-GB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quantity</a:t>
          </a:r>
          <a:endParaRPr lang="en-GB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2359" y="1186337"/>
        <a:ext cx="1863564" cy="2177164"/>
      </dsp:txXfrm>
    </dsp:sp>
    <dsp:sp modelId="{0BFA47A2-05C2-4914-8A23-AFB505036D14}">
      <dsp:nvSpPr>
        <dsp:cNvPr id="0" name=""/>
        <dsp:cNvSpPr/>
      </dsp:nvSpPr>
      <dsp:spPr>
        <a:xfrm>
          <a:off x="1935924" y="668958"/>
          <a:ext cx="6221315" cy="1177037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86855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800" kern="1200" dirty="0">
              <a:latin typeface="Arial" panose="020B0604020202020204" pitchFamily="34" charset="0"/>
              <a:cs typeface="Arial" panose="020B0604020202020204" pitchFamily="34" charset="0"/>
            </a:rPr>
            <a:t>Pressures &amp; </a:t>
          </a:r>
          <a:r>
            <a:rPr lang="fr-CH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cooperation</a:t>
          </a:r>
          <a:endParaRPr lang="en-GB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35924" y="963217"/>
        <a:ext cx="5927056" cy="588519"/>
      </dsp:txXfrm>
    </dsp:sp>
    <dsp:sp modelId="{49915BBC-2370-41B8-8EAE-CD69573FD7D6}">
      <dsp:nvSpPr>
        <dsp:cNvPr id="0" name=""/>
        <dsp:cNvSpPr/>
      </dsp:nvSpPr>
      <dsp:spPr>
        <a:xfrm>
          <a:off x="1935924" y="1578543"/>
          <a:ext cx="1863564" cy="21216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800" kern="1200" dirty="0">
              <a:latin typeface="Arial" panose="020B0604020202020204" pitchFamily="34" charset="0"/>
              <a:cs typeface="Arial" panose="020B0604020202020204" pitchFamily="34" charset="0"/>
            </a:rPr>
            <a:t>Pollution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800" kern="1200" dirty="0">
              <a:latin typeface="Arial" panose="020B0604020202020204" pitchFamily="34" charset="0"/>
              <a:cs typeface="Arial" panose="020B0604020202020204" pitchFamily="34" charset="0"/>
            </a:rPr>
            <a:t>Flow </a:t>
          </a:r>
          <a:r>
            <a:rPr lang="fr-CH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regulation</a:t>
          </a:r>
          <a:endParaRPr lang="en-GB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35924" y="1578543"/>
        <a:ext cx="1863564" cy="2121670"/>
      </dsp:txXfrm>
    </dsp:sp>
    <dsp:sp modelId="{50C7D21E-F9D5-4C4D-A0B3-D49EE8F2F5E5}">
      <dsp:nvSpPr>
        <dsp:cNvPr id="0" name=""/>
        <dsp:cNvSpPr/>
      </dsp:nvSpPr>
      <dsp:spPr>
        <a:xfrm>
          <a:off x="3799489" y="1061164"/>
          <a:ext cx="4357750" cy="1177037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86855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800" kern="1200" dirty="0">
              <a:latin typeface="Arial" panose="020B0604020202020204" pitchFamily="34" charset="0"/>
              <a:cs typeface="Arial" panose="020B0604020202020204" pitchFamily="34" charset="0"/>
            </a:rPr>
            <a:t>Joint </a:t>
          </a:r>
          <a:r>
            <a:rPr lang="fr-CH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modelling</a:t>
          </a:r>
          <a:endParaRPr lang="en-GB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99489" y="1355423"/>
        <a:ext cx="4063491" cy="588519"/>
      </dsp:txXfrm>
    </dsp:sp>
    <dsp:sp modelId="{A1799288-608D-4003-80F3-E3E11729C6BA}">
      <dsp:nvSpPr>
        <dsp:cNvPr id="0" name=""/>
        <dsp:cNvSpPr/>
      </dsp:nvSpPr>
      <dsp:spPr>
        <a:xfrm>
          <a:off x="3799489" y="1970750"/>
          <a:ext cx="1863564" cy="21358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800" kern="1200" dirty="0">
              <a:latin typeface="Arial" panose="020B0604020202020204" pitchFamily="34" charset="0"/>
              <a:cs typeface="Arial" panose="020B0604020202020204" pitchFamily="34" charset="0"/>
            </a:rPr>
            <a:t>scenarios</a:t>
          </a:r>
          <a:endParaRPr lang="en-GB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vulnerability</a:t>
          </a:r>
          <a:r>
            <a:rPr lang="fr-CH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-CH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assessments</a:t>
          </a:r>
          <a:endParaRPr lang="en-GB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99489" y="1970750"/>
        <a:ext cx="1863564" cy="2135857"/>
      </dsp:txXfrm>
    </dsp:sp>
    <dsp:sp modelId="{0CC5318E-8CEC-4712-A7CC-6BAF36E9F762}">
      <dsp:nvSpPr>
        <dsp:cNvPr id="0" name=""/>
        <dsp:cNvSpPr/>
      </dsp:nvSpPr>
      <dsp:spPr>
        <a:xfrm>
          <a:off x="5663054" y="1453371"/>
          <a:ext cx="2494185" cy="1177037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86855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800" kern="1200" dirty="0">
              <a:latin typeface="Arial" panose="020B0604020202020204" pitchFamily="34" charset="0"/>
              <a:cs typeface="Arial" panose="020B0604020202020204" pitchFamily="34" charset="0"/>
            </a:rPr>
            <a:t>Indirect </a:t>
          </a:r>
          <a:r>
            <a:rPr lang="fr-CH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effects</a:t>
          </a:r>
          <a:r>
            <a:rPr lang="fr-CH" sz="1800" kern="1200" dirty="0">
              <a:latin typeface="Arial" panose="020B0604020202020204" pitchFamily="34" charset="0"/>
              <a:cs typeface="Arial" panose="020B0604020202020204" pitchFamily="34" charset="0"/>
            </a:rPr>
            <a:t> on waters </a:t>
          </a:r>
          <a:endParaRPr lang="en-GB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63054" y="1747630"/>
        <a:ext cx="2199926" cy="588519"/>
      </dsp:txXfrm>
    </dsp:sp>
    <dsp:sp modelId="{A58DB9EF-D4E7-422B-83AE-38E386624E0F}">
      <dsp:nvSpPr>
        <dsp:cNvPr id="0" name=""/>
        <dsp:cNvSpPr/>
      </dsp:nvSpPr>
      <dsp:spPr>
        <a:xfrm>
          <a:off x="5663054" y="2362956"/>
          <a:ext cx="1880543" cy="21608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sectoral</a:t>
          </a:r>
          <a:r>
            <a:rPr lang="fr-CH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-CH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policies</a:t>
          </a:r>
          <a:endParaRPr lang="fr-CH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800" kern="1200" dirty="0">
              <a:latin typeface="Arial" panose="020B0604020202020204" pitchFamily="34" charset="0"/>
              <a:cs typeface="Arial" panose="020B0604020202020204" pitchFamily="34" charset="0"/>
            </a:rPr>
            <a:t>nexus</a:t>
          </a:r>
          <a:endParaRPr lang="en-GB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63054" y="2362956"/>
        <a:ext cx="1880543" cy="21608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0.06962</cdr:x>
      <cdr:y>0.28105</cdr:y>
    </cdr:from>
    <cdr:to>
      <cdr:x>0.51256</cdr:x>
      <cdr:y>0.35632</cdr:y>
    </cdr:to>
    <cdr:sp macro="" textlink="">
      <cdr:nvSpPr>
        <cdr:cNvPr id="2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10503" y="821982"/>
          <a:ext cx="1975495" cy="2201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algn="l">
            <a:lnSpc>
              <a:spcPct val="107000"/>
            </a:lnSpc>
            <a:spcBef>
              <a:spcPts val="0"/>
            </a:spcBef>
            <a:spcAft>
              <a:spcPts val="800"/>
            </a:spcAft>
          </a:pPr>
          <a:r>
            <a:rPr lang="en-GB" sz="1100" b="0" dirty="0">
              <a:ln>
                <a:noFill/>
              </a:ln>
              <a:solidFill>
                <a:schemeClr val="accent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Global 6.5.2 average</a:t>
          </a:r>
          <a:r>
            <a:rPr lang="en-GB" sz="1100" b="0" baseline="0" dirty="0">
              <a:ln>
                <a:noFill/>
              </a:ln>
              <a:solidFill>
                <a:schemeClr val="accent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 59 %</a:t>
          </a:r>
          <a:endParaRPr lang="en-US" sz="1100" b="0" dirty="0">
            <a:solidFill>
              <a:schemeClr val="accent5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Arial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C02A0-C947-4278-96D1-0DB9C063DF55}" type="datetimeFigureOut">
              <a:rPr lang="en-US" smtClean="0">
                <a:latin typeface="Arial"/>
              </a:rPr>
              <a:t>20-Sep-18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3FAA7-9DA0-4163-8828-B20FAF1EB063}" type="slidenum">
              <a:rPr lang="en-US" smtClean="0">
                <a:latin typeface="Arial"/>
              </a:rPr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10626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414338"/>
            <a:ext cx="3722687" cy="27924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77649" y="3391601"/>
            <a:ext cx="6042378" cy="57905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7649" y="9430307"/>
            <a:ext cx="4833902" cy="246443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815789" y="9430307"/>
            <a:ext cx="604238" cy="246443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1000">
                <a:latin typeface="Arial"/>
              </a:defRPr>
            </a:lvl1pPr>
          </a:lstStyle>
          <a:p>
            <a:fld id="{8547E1EE-0039-4797-B978-F453418260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465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Bef>
        <a:spcPts val="600"/>
      </a:spcBef>
      <a:defRPr sz="1100" kern="1200">
        <a:solidFill>
          <a:schemeClr val="tx1"/>
        </a:solidFill>
        <a:latin typeface="Arial"/>
        <a:ea typeface="+mn-ea"/>
        <a:cs typeface="+mn-cs"/>
      </a:defRPr>
    </a:lvl1pPr>
    <a:lvl2pPr marL="182880" indent="-137160" algn="l" defTabSz="914400" rtl="0" eaLnBrk="1" latinLnBrk="0" hangingPunct="1">
      <a:spcBef>
        <a:spcPts val="600"/>
      </a:spcBef>
      <a:buFont typeface="HP Simplified" panose="020B0604020204020204" pitchFamily="34" charset="0"/>
      <a:buChar char="•"/>
      <a:defRPr sz="1050" kern="1200">
        <a:solidFill>
          <a:schemeClr val="tx1"/>
        </a:solidFill>
        <a:latin typeface="Arial"/>
        <a:ea typeface="+mn-ea"/>
        <a:cs typeface="+mn-cs"/>
      </a:defRPr>
    </a:lvl2pPr>
    <a:lvl3pPr marL="339725" indent="-104775" algn="l" defTabSz="914400" rtl="0" eaLnBrk="1" latinLnBrk="0" hangingPunct="1">
      <a:spcBef>
        <a:spcPts val="600"/>
      </a:spcBef>
      <a:buFont typeface="HP Simplified" panose="020B0604020204020204" pitchFamily="34" charset="0"/>
      <a:buChar char="–"/>
      <a:defRPr sz="1000" kern="1200">
        <a:solidFill>
          <a:schemeClr val="tx1"/>
        </a:solidFill>
        <a:latin typeface="Arial"/>
        <a:ea typeface="+mn-ea"/>
        <a:cs typeface="+mn-cs"/>
      </a:defRPr>
    </a:lvl3pPr>
    <a:lvl4pPr marL="515938" indent="-117475" algn="l" defTabSz="914400" rtl="0" eaLnBrk="1" latinLnBrk="0" hangingPunct="1">
      <a:spcBef>
        <a:spcPts val="600"/>
      </a:spcBef>
      <a:buFont typeface="HP Simplified" panose="020B0604020204020204" pitchFamily="34" charset="0"/>
      <a:buChar char="•"/>
      <a:defRPr sz="900" kern="1200">
        <a:solidFill>
          <a:schemeClr val="tx1"/>
        </a:solidFill>
        <a:latin typeface="Arial"/>
        <a:ea typeface="+mn-ea"/>
        <a:cs typeface="+mn-cs"/>
      </a:defRPr>
    </a:lvl4pPr>
    <a:lvl5pPr marL="633413" indent="-117475" algn="l" defTabSz="914400" rtl="0" eaLnBrk="1" latinLnBrk="0" hangingPunct="1">
      <a:spcBef>
        <a:spcPts val="600"/>
      </a:spcBef>
      <a:buFont typeface="HP Simplified" panose="020B0604020204020204" pitchFamily="34" charset="0"/>
      <a:buChar char="–"/>
      <a:defRPr sz="8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54050" y="463550"/>
            <a:ext cx="4165600" cy="31257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4229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E1EE-0039-4797-B978-F453418260D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963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H" alt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E1EE-0039-4797-B978-F453418260D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4485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E1EE-0039-4797-B978-F453418260D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607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36DB4-22B5-4CB4-A5A4-AB522D0ACFF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1959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ECDC2E-B70D-41FC-8290-FE8574667B2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63239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76561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E1EE-0039-4797-B978-F453418260D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4261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fr-CH" dirty="0">
              <a:solidFill>
                <a:schemeClr val="accent1">
                  <a:lumMod val="75000"/>
                </a:schemeClr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fr-CH" dirty="0">
              <a:solidFill>
                <a:schemeClr val="accent1">
                  <a:lumMod val="75000"/>
                </a:schemeClr>
              </a:solidFill>
              <a:latin typeface="Candara" panose="020E0502030303020204" pitchFamily="34" charset="0"/>
            </a:endParaRPr>
          </a:p>
          <a:p>
            <a:endParaRPr lang="en-US" dirty="0"/>
          </a:p>
          <a:p>
            <a:pPr marL="0" indent="0">
              <a:buNone/>
            </a:pPr>
            <a:endParaRPr lang="en-GB" dirty="0">
              <a:solidFill>
                <a:schemeClr val="accent1">
                  <a:lumMod val="75000"/>
                </a:schemeClr>
              </a:solidFill>
              <a:latin typeface="Candara" panose="020E0502030303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DBD7FC-D7BE-4EB6-95C3-59F4D29929A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4114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E1EE-0039-4797-B978-F453418260D1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8442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E1EE-0039-4797-B978-F453418260D1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966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EA60A-4E4B-4B1E-AD5B-CB0541F4C2A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6705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E1EE-0039-4797-B978-F453418260D1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653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E1EE-0039-4797-B978-F453418260D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049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E1EE-0039-4797-B978-F453418260D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875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E1EE-0039-4797-B978-F453418260D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084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414338"/>
            <a:ext cx="3722687" cy="2792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chemeClr val="accent3"/>
              </a:buClr>
              <a:buFont typeface="+mj-lt"/>
              <a:buNone/>
            </a:pP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E1EE-0039-4797-B978-F453418260D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369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414338"/>
            <a:ext cx="3722687" cy="2792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000" dirty="0"/>
          </a:p>
          <a:p>
            <a:pPr marL="0" indent="0">
              <a:buClr>
                <a:schemeClr val="accent3"/>
              </a:buClr>
              <a:buFont typeface="+mj-lt"/>
              <a:buNone/>
            </a:pP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accent3"/>
              </a:buClr>
              <a:buFont typeface="+mj-lt"/>
              <a:buNone/>
            </a:pP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E1EE-0039-4797-B978-F453418260D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3696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065371-6483-45F3-86D5-CA729EF883CE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2591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065371-6483-45F3-86D5-CA729EF883CE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721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Picture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36512" y="0"/>
            <a:ext cx="9180512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763520"/>
            <a:ext cx="6858000" cy="1554480"/>
          </a:xfrm>
        </p:spPr>
        <p:txBody>
          <a:bodyPr/>
          <a:lstStyle>
            <a:lvl1pPr>
              <a:defRPr sz="5000" spc="-1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419600"/>
            <a:ext cx="6858000" cy="1188720"/>
          </a:xfrm>
        </p:spPr>
        <p:txBody>
          <a:bodyPr>
            <a:noAutofit/>
          </a:bodyPr>
          <a:lstStyle>
            <a:lvl1pPr marL="0" indent="0" algn="l">
              <a:spcBef>
                <a:spcPts val="60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copyright"/>
          <p:cNvSpPr txBox="1"/>
          <p:nvPr userDrawn="1"/>
        </p:nvSpPr>
        <p:spPr>
          <a:xfrm>
            <a:off x="457200" y="6482536"/>
            <a:ext cx="2819400" cy="22306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i="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77174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295400"/>
            <a:ext cx="5029200" cy="48006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760720" y="1295400"/>
            <a:ext cx="2926080" cy="4800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85244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295400"/>
            <a:ext cx="3986784" cy="3505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4700016" y="1295400"/>
            <a:ext cx="3986784" cy="3505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953000"/>
            <a:ext cx="3986784" cy="113049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4"/>
          </p:nvPr>
        </p:nvSpPr>
        <p:spPr>
          <a:xfrm>
            <a:off x="4700016" y="4953000"/>
            <a:ext cx="3986784" cy="113049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210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295400"/>
            <a:ext cx="2560320" cy="2743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211392"/>
            <a:ext cx="2560320" cy="1884608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>
          <a:xfrm>
            <a:off x="3291840" y="1295400"/>
            <a:ext cx="2560320" cy="2743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6"/>
          </p:nvPr>
        </p:nvSpPr>
        <p:spPr>
          <a:xfrm>
            <a:off x="6126480" y="1295400"/>
            <a:ext cx="2560320" cy="2743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3291840" y="4211392"/>
            <a:ext cx="2560320" cy="1884608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8"/>
          </p:nvPr>
        </p:nvSpPr>
        <p:spPr>
          <a:xfrm>
            <a:off x="6126480" y="4211392"/>
            <a:ext cx="2560320" cy="1884608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611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8pPr>
              <a:defRPr/>
            </a:lvl8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</a:t>
            </a:r>
          </a:p>
        </p:txBody>
      </p:sp>
    </p:spTree>
    <p:extLst>
      <p:ext uri="{BB962C8B-B14F-4D97-AF65-F5344CB8AC3E}">
        <p14:creationId xmlns:p14="http://schemas.microsoft.com/office/powerpoint/2010/main" val="270921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858000" cy="1828800"/>
          </a:xfrm>
        </p:spPr>
        <p:txBody>
          <a:bodyPr anchor="t"/>
          <a:lstStyle>
            <a:lvl1pPr algn="l">
              <a:defRPr sz="3200" b="1" cap="none" spc="-1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419600"/>
            <a:ext cx="6858000" cy="1188720"/>
          </a:xfrm>
        </p:spPr>
        <p:txBody>
          <a:bodyPr anchor="t">
            <a:no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920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 </a:t>
            </a:r>
          </a:p>
        </p:txBody>
      </p:sp>
    </p:spTree>
    <p:extLst>
      <p:ext uri="{BB962C8B-B14F-4D97-AF65-F5344CB8AC3E}">
        <p14:creationId xmlns:p14="http://schemas.microsoft.com/office/powerpoint/2010/main" val="225010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133856"/>
            <a:ext cx="8229600" cy="27432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399"/>
            <a:ext cx="8229600" cy="44196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95215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133856"/>
            <a:ext cx="8229600" cy="26057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0A1F5A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4493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1"/>
            <a:ext cx="3986784" cy="4800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200"/>
            </a:lvl5pPr>
            <a:lvl6pPr marL="914400" indent="0">
              <a:buNone/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295401"/>
            <a:ext cx="3986784" cy="4800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6956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, Subtitle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133856"/>
            <a:ext cx="8229600" cy="26057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676399"/>
            <a:ext cx="3986784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1"/>
            <a:ext cx="3986784" cy="4038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00016" y="1676399"/>
            <a:ext cx="3986784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2057401"/>
            <a:ext cx="3986784" cy="4038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l</a:t>
            </a:r>
          </a:p>
        </p:txBody>
      </p:sp>
    </p:spTree>
    <p:extLst>
      <p:ext uri="{BB962C8B-B14F-4D97-AF65-F5344CB8AC3E}">
        <p14:creationId xmlns:p14="http://schemas.microsoft.com/office/powerpoint/2010/main" val="112992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5715000" cy="4800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200"/>
            </a:lvl4pPr>
            <a:lvl5pPr>
              <a:defRPr sz="1200"/>
            </a:lvl5pPr>
            <a:lvl6pPr marL="914400" indent="0">
              <a:buNone/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00" y="1295400"/>
            <a:ext cx="2286000" cy="480060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280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295400"/>
            <a:ext cx="5029200" cy="48006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60720" y="1295400"/>
            <a:ext cx="2926080" cy="480060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82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1"/>
            <a:ext cx="8229600" cy="4800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4" name="Picture 3" descr="Image result for unece logo">
            <a:extLst>
              <a:ext uri="{FF2B5EF4-FFF2-40B4-BE49-F238E27FC236}">
                <a16:creationId xmlns:a16="http://schemas.microsoft.com/office/drawing/2014/main" id="{7582CA96-C578-4A65-9B1E-779113C54FB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49" b="23115"/>
          <a:stretch/>
        </p:blipFill>
        <p:spPr bwMode="auto">
          <a:xfrm>
            <a:off x="0" y="5970714"/>
            <a:ext cx="2623497" cy="887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137929-FABE-4139-9C03-013DE6318ECC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122125"/>
            <a:ext cx="2133334" cy="71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477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1" r:id="rId2"/>
    <p:sldLayoutId id="2147483650" r:id="rId3"/>
    <p:sldLayoutId id="2147483663" r:id="rId4"/>
    <p:sldLayoutId id="2147483665" r:id="rId5"/>
    <p:sldLayoutId id="2147483652" r:id="rId6"/>
    <p:sldLayoutId id="2147483666" r:id="rId7"/>
    <p:sldLayoutId id="2147483656" r:id="rId8"/>
    <p:sldLayoutId id="2147483657" r:id="rId9"/>
    <p:sldLayoutId id="2147483670" r:id="rId10"/>
    <p:sldLayoutId id="2147483671" r:id="rId11"/>
    <p:sldLayoutId id="2147483672" r:id="rId12"/>
    <p:sldLayoutId id="2147483658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tx1"/>
        </a:buClr>
        <a:buFont typeface="HP Simplified" panose="020B0604020204020204" pitchFamily="34" charset="0"/>
        <a:buChar char="•"/>
        <a:defRPr sz="2000" kern="1200">
          <a:solidFill>
            <a:schemeClr val="tx1"/>
          </a:solidFill>
          <a:latin typeface="Arial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HP Simplified" panose="020B0604020204020204" pitchFamily="34" charset="0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2pPr>
      <a:lvl3pPr marL="54864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HP Simplified" panose="020B0604020204020204" pitchFamily="34" charset="0"/>
        <a:buChar char="•"/>
        <a:defRPr sz="2000" kern="1200">
          <a:solidFill>
            <a:schemeClr val="tx1"/>
          </a:solidFill>
          <a:latin typeface="Arial"/>
          <a:ea typeface="+mn-ea"/>
          <a:cs typeface="+mn-cs"/>
        </a:defRPr>
      </a:lvl3pPr>
      <a:lvl4pPr marL="73152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HP Simplified" panose="020B0604020204020204" pitchFamily="34" charset="0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4pPr>
      <a:lvl5pPr marL="868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HP Simplified" panose="020B0604020204020204" pitchFamily="34" charset="0"/>
        <a:buChar char="•"/>
        <a:defRPr sz="1200" kern="1200">
          <a:solidFill>
            <a:schemeClr val="tx1"/>
          </a:solidFill>
          <a:latin typeface="Arial"/>
          <a:ea typeface="+mn-ea"/>
          <a:cs typeface="+mn-cs"/>
        </a:defRPr>
      </a:lvl5pPr>
      <a:lvl6pPr marL="105156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HP Simplified" panose="020B0604020204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HP Simplified" panose="020B0604020204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HP Simplified" panose="020B0604020204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HP Simplified" panose="020B0604020204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tags" Target="../tags/tag27.xml"/><Relationship Id="rId117" Type="http://schemas.openxmlformats.org/officeDocument/2006/relationships/tags" Target="../tags/tag118.xml"/><Relationship Id="rId21" Type="http://schemas.openxmlformats.org/officeDocument/2006/relationships/tags" Target="../tags/tag22.xml"/><Relationship Id="rId42" Type="http://schemas.openxmlformats.org/officeDocument/2006/relationships/tags" Target="../tags/tag43.xml"/><Relationship Id="rId47" Type="http://schemas.openxmlformats.org/officeDocument/2006/relationships/tags" Target="../tags/tag48.xml"/><Relationship Id="rId63" Type="http://schemas.openxmlformats.org/officeDocument/2006/relationships/tags" Target="../tags/tag64.xml"/><Relationship Id="rId68" Type="http://schemas.openxmlformats.org/officeDocument/2006/relationships/tags" Target="../tags/tag69.xml"/><Relationship Id="rId84" Type="http://schemas.openxmlformats.org/officeDocument/2006/relationships/tags" Target="../tags/tag85.xml"/><Relationship Id="rId89" Type="http://schemas.openxmlformats.org/officeDocument/2006/relationships/tags" Target="../tags/tag90.xml"/><Relationship Id="rId112" Type="http://schemas.openxmlformats.org/officeDocument/2006/relationships/tags" Target="../tags/tag113.xml"/><Relationship Id="rId133" Type="http://schemas.openxmlformats.org/officeDocument/2006/relationships/tags" Target="../tags/tag134.xml"/><Relationship Id="rId138" Type="http://schemas.openxmlformats.org/officeDocument/2006/relationships/tags" Target="../tags/tag139.xml"/><Relationship Id="rId154" Type="http://schemas.openxmlformats.org/officeDocument/2006/relationships/tags" Target="../tags/tag155.xml"/><Relationship Id="rId159" Type="http://schemas.openxmlformats.org/officeDocument/2006/relationships/tags" Target="../tags/tag160.xml"/><Relationship Id="rId175" Type="http://schemas.openxmlformats.org/officeDocument/2006/relationships/tags" Target="../tags/tag176.xml"/><Relationship Id="rId170" Type="http://schemas.openxmlformats.org/officeDocument/2006/relationships/tags" Target="../tags/tag171.xml"/><Relationship Id="rId16" Type="http://schemas.openxmlformats.org/officeDocument/2006/relationships/tags" Target="../tags/tag17.xml"/><Relationship Id="rId107" Type="http://schemas.openxmlformats.org/officeDocument/2006/relationships/tags" Target="../tags/tag108.xml"/><Relationship Id="rId11" Type="http://schemas.openxmlformats.org/officeDocument/2006/relationships/tags" Target="../tags/tag12.xml"/><Relationship Id="rId32" Type="http://schemas.openxmlformats.org/officeDocument/2006/relationships/tags" Target="../tags/tag33.xml"/><Relationship Id="rId37" Type="http://schemas.openxmlformats.org/officeDocument/2006/relationships/tags" Target="../tags/tag38.xml"/><Relationship Id="rId53" Type="http://schemas.openxmlformats.org/officeDocument/2006/relationships/tags" Target="../tags/tag54.xml"/><Relationship Id="rId58" Type="http://schemas.openxmlformats.org/officeDocument/2006/relationships/tags" Target="../tags/tag59.xml"/><Relationship Id="rId74" Type="http://schemas.openxmlformats.org/officeDocument/2006/relationships/tags" Target="../tags/tag75.xml"/><Relationship Id="rId79" Type="http://schemas.openxmlformats.org/officeDocument/2006/relationships/tags" Target="../tags/tag80.xml"/><Relationship Id="rId102" Type="http://schemas.openxmlformats.org/officeDocument/2006/relationships/tags" Target="../tags/tag103.xml"/><Relationship Id="rId123" Type="http://schemas.openxmlformats.org/officeDocument/2006/relationships/tags" Target="../tags/tag124.xml"/><Relationship Id="rId128" Type="http://schemas.openxmlformats.org/officeDocument/2006/relationships/tags" Target="../tags/tag129.xml"/><Relationship Id="rId144" Type="http://schemas.openxmlformats.org/officeDocument/2006/relationships/tags" Target="../tags/tag145.xml"/><Relationship Id="rId149" Type="http://schemas.openxmlformats.org/officeDocument/2006/relationships/tags" Target="../tags/tag150.xml"/><Relationship Id="rId5" Type="http://schemas.openxmlformats.org/officeDocument/2006/relationships/tags" Target="../tags/tag6.xml"/><Relationship Id="rId90" Type="http://schemas.openxmlformats.org/officeDocument/2006/relationships/tags" Target="../tags/tag91.xml"/><Relationship Id="rId95" Type="http://schemas.openxmlformats.org/officeDocument/2006/relationships/tags" Target="../tags/tag96.xml"/><Relationship Id="rId160" Type="http://schemas.openxmlformats.org/officeDocument/2006/relationships/tags" Target="../tags/tag161.xml"/><Relationship Id="rId165" Type="http://schemas.openxmlformats.org/officeDocument/2006/relationships/tags" Target="../tags/tag166.xml"/><Relationship Id="rId181" Type="http://schemas.openxmlformats.org/officeDocument/2006/relationships/tags" Target="../tags/tag182.xml"/><Relationship Id="rId186" Type="http://schemas.openxmlformats.org/officeDocument/2006/relationships/slideLayout" Target="../slideLayouts/slideLayout3.xml"/><Relationship Id="rId22" Type="http://schemas.openxmlformats.org/officeDocument/2006/relationships/tags" Target="../tags/tag23.xml"/><Relationship Id="rId27" Type="http://schemas.openxmlformats.org/officeDocument/2006/relationships/tags" Target="../tags/tag28.xml"/><Relationship Id="rId43" Type="http://schemas.openxmlformats.org/officeDocument/2006/relationships/tags" Target="../tags/tag44.xml"/><Relationship Id="rId48" Type="http://schemas.openxmlformats.org/officeDocument/2006/relationships/tags" Target="../tags/tag49.xml"/><Relationship Id="rId64" Type="http://schemas.openxmlformats.org/officeDocument/2006/relationships/tags" Target="../tags/tag65.xml"/><Relationship Id="rId69" Type="http://schemas.openxmlformats.org/officeDocument/2006/relationships/tags" Target="../tags/tag70.xml"/><Relationship Id="rId113" Type="http://schemas.openxmlformats.org/officeDocument/2006/relationships/tags" Target="../tags/tag114.xml"/><Relationship Id="rId118" Type="http://schemas.openxmlformats.org/officeDocument/2006/relationships/tags" Target="../tags/tag119.xml"/><Relationship Id="rId134" Type="http://schemas.openxmlformats.org/officeDocument/2006/relationships/tags" Target="../tags/tag135.xml"/><Relationship Id="rId139" Type="http://schemas.openxmlformats.org/officeDocument/2006/relationships/tags" Target="../tags/tag140.xml"/><Relationship Id="rId80" Type="http://schemas.openxmlformats.org/officeDocument/2006/relationships/tags" Target="../tags/tag81.xml"/><Relationship Id="rId85" Type="http://schemas.openxmlformats.org/officeDocument/2006/relationships/tags" Target="../tags/tag86.xml"/><Relationship Id="rId150" Type="http://schemas.openxmlformats.org/officeDocument/2006/relationships/tags" Target="../tags/tag151.xml"/><Relationship Id="rId155" Type="http://schemas.openxmlformats.org/officeDocument/2006/relationships/tags" Target="../tags/tag156.xml"/><Relationship Id="rId171" Type="http://schemas.openxmlformats.org/officeDocument/2006/relationships/tags" Target="../tags/tag172.xml"/><Relationship Id="rId176" Type="http://schemas.openxmlformats.org/officeDocument/2006/relationships/tags" Target="../tags/tag177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33" Type="http://schemas.openxmlformats.org/officeDocument/2006/relationships/tags" Target="../tags/tag34.xml"/><Relationship Id="rId38" Type="http://schemas.openxmlformats.org/officeDocument/2006/relationships/tags" Target="../tags/tag39.xml"/><Relationship Id="rId59" Type="http://schemas.openxmlformats.org/officeDocument/2006/relationships/tags" Target="../tags/tag60.xml"/><Relationship Id="rId103" Type="http://schemas.openxmlformats.org/officeDocument/2006/relationships/tags" Target="../tags/tag104.xml"/><Relationship Id="rId108" Type="http://schemas.openxmlformats.org/officeDocument/2006/relationships/tags" Target="../tags/tag109.xml"/><Relationship Id="rId124" Type="http://schemas.openxmlformats.org/officeDocument/2006/relationships/tags" Target="../tags/tag125.xml"/><Relationship Id="rId129" Type="http://schemas.openxmlformats.org/officeDocument/2006/relationships/tags" Target="../tags/tag130.xml"/><Relationship Id="rId54" Type="http://schemas.openxmlformats.org/officeDocument/2006/relationships/tags" Target="../tags/tag55.xml"/><Relationship Id="rId70" Type="http://schemas.openxmlformats.org/officeDocument/2006/relationships/tags" Target="../tags/tag71.xml"/><Relationship Id="rId75" Type="http://schemas.openxmlformats.org/officeDocument/2006/relationships/tags" Target="../tags/tag76.xml"/><Relationship Id="rId91" Type="http://schemas.openxmlformats.org/officeDocument/2006/relationships/tags" Target="../tags/tag92.xml"/><Relationship Id="rId96" Type="http://schemas.openxmlformats.org/officeDocument/2006/relationships/tags" Target="../tags/tag97.xml"/><Relationship Id="rId140" Type="http://schemas.openxmlformats.org/officeDocument/2006/relationships/tags" Target="../tags/tag141.xml"/><Relationship Id="rId145" Type="http://schemas.openxmlformats.org/officeDocument/2006/relationships/tags" Target="../tags/tag146.xml"/><Relationship Id="rId161" Type="http://schemas.openxmlformats.org/officeDocument/2006/relationships/tags" Target="../tags/tag162.xml"/><Relationship Id="rId166" Type="http://schemas.openxmlformats.org/officeDocument/2006/relationships/tags" Target="../tags/tag167.xml"/><Relationship Id="rId182" Type="http://schemas.openxmlformats.org/officeDocument/2006/relationships/tags" Target="../tags/tag183.xml"/><Relationship Id="rId187" Type="http://schemas.openxmlformats.org/officeDocument/2006/relationships/notesSlide" Target="../notesSlides/notesSlide5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23" Type="http://schemas.openxmlformats.org/officeDocument/2006/relationships/tags" Target="../tags/tag24.xml"/><Relationship Id="rId28" Type="http://schemas.openxmlformats.org/officeDocument/2006/relationships/tags" Target="../tags/tag29.xml"/><Relationship Id="rId49" Type="http://schemas.openxmlformats.org/officeDocument/2006/relationships/tags" Target="../tags/tag50.xml"/><Relationship Id="rId114" Type="http://schemas.openxmlformats.org/officeDocument/2006/relationships/tags" Target="../tags/tag115.xml"/><Relationship Id="rId119" Type="http://schemas.openxmlformats.org/officeDocument/2006/relationships/tags" Target="../tags/tag120.xml"/><Relationship Id="rId44" Type="http://schemas.openxmlformats.org/officeDocument/2006/relationships/tags" Target="../tags/tag45.xml"/><Relationship Id="rId60" Type="http://schemas.openxmlformats.org/officeDocument/2006/relationships/tags" Target="../tags/tag61.xml"/><Relationship Id="rId65" Type="http://schemas.openxmlformats.org/officeDocument/2006/relationships/tags" Target="../tags/tag66.xml"/><Relationship Id="rId81" Type="http://schemas.openxmlformats.org/officeDocument/2006/relationships/tags" Target="../tags/tag82.xml"/><Relationship Id="rId86" Type="http://schemas.openxmlformats.org/officeDocument/2006/relationships/tags" Target="../tags/tag87.xml"/><Relationship Id="rId130" Type="http://schemas.openxmlformats.org/officeDocument/2006/relationships/tags" Target="../tags/tag131.xml"/><Relationship Id="rId135" Type="http://schemas.openxmlformats.org/officeDocument/2006/relationships/tags" Target="../tags/tag136.xml"/><Relationship Id="rId151" Type="http://schemas.openxmlformats.org/officeDocument/2006/relationships/tags" Target="../tags/tag152.xml"/><Relationship Id="rId156" Type="http://schemas.openxmlformats.org/officeDocument/2006/relationships/tags" Target="../tags/tag157.xml"/><Relationship Id="rId177" Type="http://schemas.openxmlformats.org/officeDocument/2006/relationships/tags" Target="../tags/tag178.xml"/><Relationship Id="rId172" Type="http://schemas.openxmlformats.org/officeDocument/2006/relationships/tags" Target="../tags/tag173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39" Type="http://schemas.openxmlformats.org/officeDocument/2006/relationships/tags" Target="../tags/tag40.xml"/><Relationship Id="rId109" Type="http://schemas.openxmlformats.org/officeDocument/2006/relationships/tags" Target="../tags/tag110.xml"/><Relationship Id="rId34" Type="http://schemas.openxmlformats.org/officeDocument/2006/relationships/tags" Target="../tags/tag35.xml"/><Relationship Id="rId50" Type="http://schemas.openxmlformats.org/officeDocument/2006/relationships/tags" Target="../tags/tag51.xml"/><Relationship Id="rId55" Type="http://schemas.openxmlformats.org/officeDocument/2006/relationships/tags" Target="../tags/tag56.xml"/><Relationship Id="rId76" Type="http://schemas.openxmlformats.org/officeDocument/2006/relationships/tags" Target="../tags/tag77.xml"/><Relationship Id="rId97" Type="http://schemas.openxmlformats.org/officeDocument/2006/relationships/tags" Target="../tags/tag98.xml"/><Relationship Id="rId104" Type="http://schemas.openxmlformats.org/officeDocument/2006/relationships/tags" Target="../tags/tag105.xml"/><Relationship Id="rId120" Type="http://schemas.openxmlformats.org/officeDocument/2006/relationships/tags" Target="../tags/tag121.xml"/><Relationship Id="rId125" Type="http://schemas.openxmlformats.org/officeDocument/2006/relationships/tags" Target="../tags/tag126.xml"/><Relationship Id="rId141" Type="http://schemas.openxmlformats.org/officeDocument/2006/relationships/tags" Target="../tags/tag142.xml"/><Relationship Id="rId146" Type="http://schemas.openxmlformats.org/officeDocument/2006/relationships/tags" Target="../tags/tag147.xml"/><Relationship Id="rId167" Type="http://schemas.openxmlformats.org/officeDocument/2006/relationships/tags" Target="../tags/tag168.xml"/><Relationship Id="rId7" Type="http://schemas.openxmlformats.org/officeDocument/2006/relationships/tags" Target="../tags/tag8.xml"/><Relationship Id="rId71" Type="http://schemas.openxmlformats.org/officeDocument/2006/relationships/tags" Target="../tags/tag72.xml"/><Relationship Id="rId92" Type="http://schemas.openxmlformats.org/officeDocument/2006/relationships/tags" Target="../tags/tag93.xml"/><Relationship Id="rId162" Type="http://schemas.openxmlformats.org/officeDocument/2006/relationships/tags" Target="../tags/tag163.xml"/><Relationship Id="rId183" Type="http://schemas.openxmlformats.org/officeDocument/2006/relationships/tags" Target="../tags/tag184.xml"/><Relationship Id="rId2" Type="http://schemas.openxmlformats.org/officeDocument/2006/relationships/tags" Target="../tags/tag3.xml"/><Relationship Id="rId29" Type="http://schemas.openxmlformats.org/officeDocument/2006/relationships/tags" Target="../tags/tag30.xml"/><Relationship Id="rId24" Type="http://schemas.openxmlformats.org/officeDocument/2006/relationships/tags" Target="../tags/tag25.xml"/><Relationship Id="rId40" Type="http://schemas.openxmlformats.org/officeDocument/2006/relationships/tags" Target="../tags/tag41.xml"/><Relationship Id="rId45" Type="http://schemas.openxmlformats.org/officeDocument/2006/relationships/tags" Target="../tags/tag46.xml"/><Relationship Id="rId66" Type="http://schemas.openxmlformats.org/officeDocument/2006/relationships/tags" Target="../tags/tag67.xml"/><Relationship Id="rId87" Type="http://schemas.openxmlformats.org/officeDocument/2006/relationships/tags" Target="../tags/tag88.xml"/><Relationship Id="rId110" Type="http://schemas.openxmlformats.org/officeDocument/2006/relationships/tags" Target="../tags/tag111.xml"/><Relationship Id="rId115" Type="http://schemas.openxmlformats.org/officeDocument/2006/relationships/tags" Target="../tags/tag116.xml"/><Relationship Id="rId131" Type="http://schemas.openxmlformats.org/officeDocument/2006/relationships/tags" Target="../tags/tag132.xml"/><Relationship Id="rId136" Type="http://schemas.openxmlformats.org/officeDocument/2006/relationships/tags" Target="../tags/tag137.xml"/><Relationship Id="rId157" Type="http://schemas.openxmlformats.org/officeDocument/2006/relationships/tags" Target="../tags/tag158.xml"/><Relationship Id="rId178" Type="http://schemas.openxmlformats.org/officeDocument/2006/relationships/tags" Target="../tags/tag179.xml"/><Relationship Id="rId61" Type="http://schemas.openxmlformats.org/officeDocument/2006/relationships/tags" Target="../tags/tag62.xml"/><Relationship Id="rId82" Type="http://schemas.openxmlformats.org/officeDocument/2006/relationships/tags" Target="../tags/tag83.xml"/><Relationship Id="rId152" Type="http://schemas.openxmlformats.org/officeDocument/2006/relationships/tags" Target="../tags/tag153.xml"/><Relationship Id="rId173" Type="http://schemas.openxmlformats.org/officeDocument/2006/relationships/tags" Target="../tags/tag174.xml"/><Relationship Id="rId19" Type="http://schemas.openxmlformats.org/officeDocument/2006/relationships/tags" Target="../tags/tag20.xml"/><Relationship Id="rId14" Type="http://schemas.openxmlformats.org/officeDocument/2006/relationships/tags" Target="../tags/tag15.xml"/><Relationship Id="rId30" Type="http://schemas.openxmlformats.org/officeDocument/2006/relationships/tags" Target="../tags/tag31.xml"/><Relationship Id="rId35" Type="http://schemas.openxmlformats.org/officeDocument/2006/relationships/tags" Target="../tags/tag36.xml"/><Relationship Id="rId56" Type="http://schemas.openxmlformats.org/officeDocument/2006/relationships/tags" Target="../tags/tag57.xml"/><Relationship Id="rId77" Type="http://schemas.openxmlformats.org/officeDocument/2006/relationships/tags" Target="../tags/tag78.xml"/><Relationship Id="rId100" Type="http://schemas.openxmlformats.org/officeDocument/2006/relationships/tags" Target="../tags/tag101.xml"/><Relationship Id="rId105" Type="http://schemas.openxmlformats.org/officeDocument/2006/relationships/tags" Target="../tags/tag106.xml"/><Relationship Id="rId126" Type="http://schemas.openxmlformats.org/officeDocument/2006/relationships/tags" Target="../tags/tag127.xml"/><Relationship Id="rId147" Type="http://schemas.openxmlformats.org/officeDocument/2006/relationships/tags" Target="../tags/tag148.xml"/><Relationship Id="rId168" Type="http://schemas.openxmlformats.org/officeDocument/2006/relationships/tags" Target="../tags/tag169.xml"/><Relationship Id="rId8" Type="http://schemas.openxmlformats.org/officeDocument/2006/relationships/tags" Target="../tags/tag9.xml"/><Relationship Id="rId51" Type="http://schemas.openxmlformats.org/officeDocument/2006/relationships/tags" Target="../tags/tag52.xml"/><Relationship Id="rId72" Type="http://schemas.openxmlformats.org/officeDocument/2006/relationships/tags" Target="../tags/tag73.xml"/><Relationship Id="rId93" Type="http://schemas.openxmlformats.org/officeDocument/2006/relationships/tags" Target="../tags/tag94.xml"/><Relationship Id="rId98" Type="http://schemas.openxmlformats.org/officeDocument/2006/relationships/tags" Target="../tags/tag99.xml"/><Relationship Id="rId121" Type="http://schemas.openxmlformats.org/officeDocument/2006/relationships/tags" Target="../tags/tag122.xml"/><Relationship Id="rId142" Type="http://schemas.openxmlformats.org/officeDocument/2006/relationships/tags" Target="../tags/tag143.xml"/><Relationship Id="rId163" Type="http://schemas.openxmlformats.org/officeDocument/2006/relationships/tags" Target="../tags/tag164.xml"/><Relationship Id="rId184" Type="http://schemas.openxmlformats.org/officeDocument/2006/relationships/tags" Target="../tags/tag185.xml"/><Relationship Id="rId3" Type="http://schemas.openxmlformats.org/officeDocument/2006/relationships/tags" Target="../tags/tag4.xml"/><Relationship Id="rId25" Type="http://schemas.openxmlformats.org/officeDocument/2006/relationships/tags" Target="../tags/tag26.xml"/><Relationship Id="rId46" Type="http://schemas.openxmlformats.org/officeDocument/2006/relationships/tags" Target="../tags/tag47.xml"/><Relationship Id="rId67" Type="http://schemas.openxmlformats.org/officeDocument/2006/relationships/tags" Target="../tags/tag68.xml"/><Relationship Id="rId116" Type="http://schemas.openxmlformats.org/officeDocument/2006/relationships/tags" Target="../tags/tag117.xml"/><Relationship Id="rId137" Type="http://schemas.openxmlformats.org/officeDocument/2006/relationships/tags" Target="../tags/tag138.xml"/><Relationship Id="rId158" Type="http://schemas.openxmlformats.org/officeDocument/2006/relationships/tags" Target="../tags/tag159.xml"/><Relationship Id="rId20" Type="http://schemas.openxmlformats.org/officeDocument/2006/relationships/tags" Target="../tags/tag21.xml"/><Relationship Id="rId41" Type="http://schemas.openxmlformats.org/officeDocument/2006/relationships/tags" Target="../tags/tag42.xml"/><Relationship Id="rId62" Type="http://schemas.openxmlformats.org/officeDocument/2006/relationships/tags" Target="../tags/tag63.xml"/><Relationship Id="rId83" Type="http://schemas.openxmlformats.org/officeDocument/2006/relationships/tags" Target="../tags/tag84.xml"/><Relationship Id="rId88" Type="http://schemas.openxmlformats.org/officeDocument/2006/relationships/tags" Target="../tags/tag89.xml"/><Relationship Id="rId111" Type="http://schemas.openxmlformats.org/officeDocument/2006/relationships/tags" Target="../tags/tag112.xml"/><Relationship Id="rId132" Type="http://schemas.openxmlformats.org/officeDocument/2006/relationships/tags" Target="../tags/tag133.xml"/><Relationship Id="rId153" Type="http://schemas.openxmlformats.org/officeDocument/2006/relationships/tags" Target="../tags/tag154.xml"/><Relationship Id="rId174" Type="http://schemas.openxmlformats.org/officeDocument/2006/relationships/tags" Target="../tags/tag175.xml"/><Relationship Id="rId179" Type="http://schemas.openxmlformats.org/officeDocument/2006/relationships/tags" Target="../tags/tag180.xml"/><Relationship Id="rId15" Type="http://schemas.openxmlformats.org/officeDocument/2006/relationships/tags" Target="../tags/tag16.xml"/><Relationship Id="rId36" Type="http://schemas.openxmlformats.org/officeDocument/2006/relationships/tags" Target="../tags/tag37.xml"/><Relationship Id="rId57" Type="http://schemas.openxmlformats.org/officeDocument/2006/relationships/tags" Target="../tags/tag58.xml"/><Relationship Id="rId106" Type="http://schemas.openxmlformats.org/officeDocument/2006/relationships/tags" Target="../tags/tag107.xml"/><Relationship Id="rId127" Type="http://schemas.openxmlformats.org/officeDocument/2006/relationships/tags" Target="../tags/tag128.xml"/><Relationship Id="rId10" Type="http://schemas.openxmlformats.org/officeDocument/2006/relationships/tags" Target="../tags/tag11.xml"/><Relationship Id="rId31" Type="http://schemas.openxmlformats.org/officeDocument/2006/relationships/tags" Target="../tags/tag32.xml"/><Relationship Id="rId52" Type="http://schemas.openxmlformats.org/officeDocument/2006/relationships/tags" Target="../tags/tag53.xml"/><Relationship Id="rId73" Type="http://schemas.openxmlformats.org/officeDocument/2006/relationships/tags" Target="../tags/tag74.xml"/><Relationship Id="rId78" Type="http://schemas.openxmlformats.org/officeDocument/2006/relationships/tags" Target="../tags/tag79.xml"/><Relationship Id="rId94" Type="http://schemas.openxmlformats.org/officeDocument/2006/relationships/tags" Target="../tags/tag95.xml"/><Relationship Id="rId99" Type="http://schemas.openxmlformats.org/officeDocument/2006/relationships/tags" Target="../tags/tag100.xml"/><Relationship Id="rId101" Type="http://schemas.openxmlformats.org/officeDocument/2006/relationships/tags" Target="../tags/tag102.xml"/><Relationship Id="rId122" Type="http://schemas.openxmlformats.org/officeDocument/2006/relationships/tags" Target="../tags/tag123.xml"/><Relationship Id="rId143" Type="http://schemas.openxmlformats.org/officeDocument/2006/relationships/tags" Target="../tags/tag144.xml"/><Relationship Id="rId148" Type="http://schemas.openxmlformats.org/officeDocument/2006/relationships/tags" Target="../tags/tag149.xml"/><Relationship Id="rId164" Type="http://schemas.openxmlformats.org/officeDocument/2006/relationships/tags" Target="../tags/tag165.xml"/><Relationship Id="rId169" Type="http://schemas.openxmlformats.org/officeDocument/2006/relationships/tags" Target="../tags/tag170.xml"/><Relationship Id="rId185" Type="http://schemas.openxmlformats.org/officeDocument/2006/relationships/tags" Target="../tags/tag186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80" Type="http://schemas.openxmlformats.org/officeDocument/2006/relationships/tags" Target="../tags/tag18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2E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68" r="8729" b="14285"/>
          <a:stretch/>
        </p:blipFill>
        <p:spPr>
          <a:xfrm>
            <a:off x="0" y="0"/>
            <a:ext cx="9144000" cy="3068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40000" dist="508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303" y="4509120"/>
            <a:ext cx="8803393" cy="841959"/>
          </a:xfrm>
        </p:spPr>
        <p:txBody>
          <a:bodyPr/>
          <a:lstStyle/>
          <a:p>
            <a:r>
              <a:rPr lang="en-GB" sz="2401" dirty="0"/>
              <a:t>The Water Convention </a:t>
            </a:r>
            <a:br>
              <a:rPr lang="en-GB" sz="2401" dirty="0"/>
            </a:br>
            <a:r>
              <a:rPr lang="en-GB" sz="2401" dirty="0"/>
              <a:t>	</a:t>
            </a:r>
            <a:r>
              <a:rPr lang="en-US" sz="2401" dirty="0"/>
              <a:t>Obligations on information sharing and monitoring and </a:t>
            </a:r>
            <a:br>
              <a:rPr lang="en-US" sz="2401" dirty="0"/>
            </a:br>
            <a:r>
              <a:rPr lang="en-US" sz="2401" dirty="0"/>
              <a:t>	Monitoring the implementation of transboundary 	cooperation under SDG6 </a:t>
            </a:r>
            <a:endParaRPr lang="en-US" sz="330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167" y="5515694"/>
            <a:ext cx="5238313" cy="985742"/>
          </a:xfrm>
        </p:spPr>
        <p:txBody>
          <a:bodyPr/>
          <a:lstStyle/>
          <a:p>
            <a:endParaRPr lang="en-US" sz="1350" b="1" dirty="0"/>
          </a:p>
          <a:p>
            <a:r>
              <a:rPr lang="en-US" sz="1350" b="1" dirty="0"/>
              <a:t>Francesca Bernardini</a:t>
            </a:r>
          </a:p>
          <a:p>
            <a:r>
              <a:rPr lang="en-US" sz="1350" b="1" dirty="0"/>
              <a:t>Secretary, UNECE Water Convention</a:t>
            </a:r>
          </a:p>
          <a:p>
            <a:endParaRPr lang="fr-CH" sz="1350" b="1" dirty="0"/>
          </a:p>
          <a:p>
            <a:r>
              <a:rPr lang="fr-CH" sz="1350" b="1" dirty="0"/>
              <a:t>20 </a:t>
            </a:r>
            <a:r>
              <a:rPr lang="en-US" sz="1350" b="1" dirty="0"/>
              <a:t>September</a:t>
            </a:r>
            <a:r>
              <a:rPr lang="fr-CH" sz="1350" b="1" dirty="0"/>
              <a:t> 2018</a:t>
            </a:r>
            <a:endParaRPr lang="en-US" sz="1350" b="1" dirty="0"/>
          </a:p>
          <a:p>
            <a:endParaRPr lang="en-US" sz="18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E2368A-F044-4520-B4FF-28F3B57294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805264"/>
            <a:ext cx="2590805" cy="79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90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7030A0"/>
                </a:solidFill>
              </a:rPr>
              <a:t>Monitoring Cycle</a:t>
            </a:r>
          </a:p>
        </p:txBody>
      </p:sp>
      <p:pic>
        <p:nvPicPr>
          <p:cNvPr id="655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37209" y="1295400"/>
            <a:ext cx="7869582" cy="4800600"/>
          </a:xfrm>
        </p:spPr>
      </p:pic>
      <p:sp>
        <p:nvSpPr>
          <p:cNvPr id="3" name="TextBox 2"/>
          <p:cNvSpPr txBox="1"/>
          <p:nvPr/>
        </p:nvSpPr>
        <p:spPr>
          <a:xfrm>
            <a:off x="169131" y="6216948"/>
            <a:ext cx="87953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needs evolve as water management develops, targets are met or policies change</a:t>
            </a:r>
          </a:p>
          <a:p>
            <a:endParaRPr lang="en-GB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87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>
                <a:solidFill>
                  <a:srgbClr val="7030A0"/>
                </a:solidFill>
              </a:rPr>
              <a:t>Gradual</a:t>
            </a:r>
            <a:r>
              <a:rPr lang="fr-CH" dirty="0">
                <a:solidFill>
                  <a:srgbClr val="7030A0"/>
                </a:solidFill>
              </a:rPr>
              <a:t> </a:t>
            </a:r>
            <a:r>
              <a:rPr lang="fr-CH" dirty="0" err="1">
                <a:solidFill>
                  <a:srgbClr val="7030A0"/>
                </a:solidFill>
              </a:rPr>
              <a:t>evolution</a:t>
            </a:r>
            <a:r>
              <a:rPr lang="fr-CH" dirty="0">
                <a:solidFill>
                  <a:srgbClr val="7030A0"/>
                </a:solidFill>
              </a:rPr>
              <a:t> of data and information in transboundary </a:t>
            </a:r>
            <a:r>
              <a:rPr lang="fr-CH" dirty="0" err="1">
                <a:solidFill>
                  <a:srgbClr val="7030A0"/>
                </a:solidFill>
              </a:rPr>
              <a:t>cooperation</a:t>
            </a:r>
            <a:endParaRPr lang="en-GB" dirty="0">
              <a:solidFill>
                <a:srgbClr val="7030A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4131435"/>
              </p:ext>
            </p:extLst>
          </p:nvPr>
        </p:nvGraphicFramePr>
        <p:xfrm>
          <a:off x="457200" y="1295400"/>
          <a:ext cx="8229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729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14" y="123612"/>
            <a:ext cx="8229600" cy="762000"/>
          </a:xfrm>
        </p:spPr>
        <p:txBody>
          <a:bodyPr/>
          <a:lstStyle/>
          <a:p>
            <a:r>
              <a:rPr lang="fr-CH" dirty="0">
                <a:solidFill>
                  <a:srgbClr val="7030A0"/>
                </a:solidFill>
              </a:rPr>
              <a:t>Guidelines and guidance documents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6059016" cy="544596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GB" dirty="0"/>
              <a:t>Guidelines on water-quality monitoring and assessment of transboundary rivers (1996)</a:t>
            </a:r>
          </a:p>
          <a:p>
            <a:pPr>
              <a:lnSpc>
                <a:spcPct val="110000"/>
              </a:lnSpc>
            </a:pPr>
            <a:r>
              <a:rPr lang="en-GB" dirty="0"/>
              <a:t>Guidelines on Monitoring and Assessment of Transboundary Groundwater (2000) </a:t>
            </a:r>
          </a:p>
          <a:p>
            <a:pPr>
              <a:lnSpc>
                <a:spcPct val="110000"/>
              </a:lnSpc>
            </a:pPr>
            <a:r>
              <a:rPr lang="en-GB" dirty="0"/>
              <a:t>Monitoring and Assessment: Transboundary river guidelines (2001)</a:t>
            </a:r>
          </a:p>
          <a:p>
            <a:pPr>
              <a:lnSpc>
                <a:spcPct val="110000"/>
              </a:lnSpc>
            </a:pPr>
            <a:r>
              <a:rPr lang="en-GB" dirty="0"/>
              <a:t>Guidelines on Monitoring and Assessment of Transboundary and International Lakes: (2002)</a:t>
            </a:r>
          </a:p>
          <a:p>
            <a:pPr>
              <a:lnSpc>
                <a:spcPct val="110000"/>
              </a:lnSpc>
            </a:pPr>
            <a:r>
              <a:rPr lang="en-GB" dirty="0"/>
              <a:t>Strategies for monitoring and assessment of transboundary rivers, lakes and </a:t>
            </a:r>
            <a:r>
              <a:rPr lang="en-GB" dirty="0" err="1"/>
              <a:t>groundwaters</a:t>
            </a:r>
            <a:r>
              <a:rPr lang="en-GB" dirty="0"/>
              <a:t> (2006)</a:t>
            </a:r>
          </a:p>
          <a:p>
            <a:pPr>
              <a:lnSpc>
                <a:spcPct val="110000"/>
              </a:lnSpc>
            </a:pPr>
            <a:r>
              <a:rPr lang="fr-CH" dirty="0"/>
              <a:t>Guidance on Water and </a:t>
            </a:r>
            <a:r>
              <a:rPr lang="fr-CH" dirty="0" err="1"/>
              <a:t>Climate</a:t>
            </a:r>
            <a:r>
              <a:rPr lang="fr-CH" dirty="0"/>
              <a:t> (2009)</a:t>
            </a:r>
          </a:p>
          <a:p>
            <a:pPr>
              <a:lnSpc>
                <a:spcPct val="110000"/>
              </a:lnSpc>
            </a:pPr>
            <a:r>
              <a:rPr lang="fr-CH" dirty="0"/>
              <a:t>Policy guidance on </a:t>
            </a:r>
            <a:r>
              <a:rPr lang="fr-CH" dirty="0" err="1"/>
              <a:t>benefits</a:t>
            </a:r>
            <a:r>
              <a:rPr lang="fr-CH" dirty="0"/>
              <a:t> of </a:t>
            </a:r>
            <a:r>
              <a:rPr lang="fr-CH" dirty="0" err="1"/>
              <a:t>transboundary</a:t>
            </a:r>
            <a:r>
              <a:rPr lang="fr-CH" dirty="0"/>
              <a:t> </a:t>
            </a:r>
            <a:r>
              <a:rPr lang="fr-CH" dirty="0" err="1"/>
              <a:t>cooperation</a:t>
            </a:r>
            <a:r>
              <a:rPr lang="fr-CH" dirty="0"/>
              <a:t> (2015)</a:t>
            </a:r>
          </a:p>
          <a:p>
            <a:pPr>
              <a:lnSpc>
                <a:spcPct val="110000"/>
              </a:lnSpc>
            </a:pPr>
            <a:r>
              <a:rPr lang="fr-CH" dirty="0" err="1"/>
              <a:t>Methology</a:t>
            </a:r>
            <a:r>
              <a:rPr lang="fr-CH" dirty="0"/>
              <a:t> for </a:t>
            </a:r>
            <a:r>
              <a:rPr lang="fr-CH" dirty="0" err="1"/>
              <a:t>assessing</a:t>
            </a:r>
            <a:r>
              <a:rPr lang="fr-CH" dirty="0"/>
              <a:t> the water-</a:t>
            </a:r>
            <a:r>
              <a:rPr lang="fr-CH" dirty="0" err="1"/>
              <a:t>food</a:t>
            </a:r>
            <a:r>
              <a:rPr lang="fr-CH" dirty="0"/>
              <a:t>-</a:t>
            </a:r>
            <a:r>
              <a:rPr lang="fr-CH" dirty="0" err="1"/>
              <a:t>energy-ecosystems</a:t>
            </a:r>
            <a:r>
              <a:rPr lang="fr-CH" dirty="0"/>
              <a:t> nexus in </a:t>
            </a:r>
            <a:r>
              <a:rPr lang="fr-CH" dirty="0" err="1"/>
              <a:t>transboundary</a:t>
            </a:r>
            <a:r>
              <a:rPr lang="fr-CH" dirty="0"/>
              <a:t> basins (2015)</a:t>
            </a:r>
          </a:p>
          <a:p>
            <a:endParaRPr lang="fr-CH" dirty="0"/>
          </a:p>
          <a:p>
            <a:endParaRPr lang="fr-CH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9" descr="Strategies4monitoring2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479" y="1224528"/>
            <a:ext cx="2079884" cy="2420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c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890854"/>
            <a:ext cx="1733310" cy="212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509120"/>
            <a:ext cx="1661942" cy="23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9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7030A0"/>
                </a:solidFill>
              </a:rPr>
              <a:t>Measuring transboundary water cooperation</a:t>
            </a:r>
            <a:br>
              <a:rPr lang="en-GB" dirty="0">
                <a:solidFill>
                  <a:srgbClr val="7030A0"/>
                </a:solidFill>
              </a:rPr>
            </a:br>
            <a:r>
              <a:rPr lang="en-GB" dirty="0">
                <a:solidFill>
                  <a:srgbClr val="7030A0"/>
                </a:solidFill>
              </a:rPr>
              <a:t>SDG indicator 6.5.2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36169"/>
            <a:ext cx="8435280" cy="3240360"/>
          </a:xfrm>
        </p:spPr>
        <p:txBody>
          <a:bodyPr>
            <a:normAutofit fontScale="92500" lnSpcReduction="20000"/>
          </a:bodyPr>
          <a:lstStyle/>
          <a:p>
            <a:r>
              <a:rPr lang="fr-CH" sz="2200" b="1" dirty="0" err="1"/>
              <a:t>Complements</a:t>
            </a:r>
            <a:r>
              <a:rPr lang="fr-CH" sz="2200" b="1" dirty="0"/>
              <a:t> </a:t>
            </a:r>
            <a:r>
              <a:rPr lang="fr-CH" sz="2200" b="1" dirty="0" err="1"/>
              <a:t>indicator</a:t>
            </a:r>
            <a:r>
              <a:rPr lang="fr-CH" sz="2200" b="1" dirty="0"/>
              <a:t> 6.5.1 </a:t>
            </a:r>
            <a:r>
              <a:rPr lang="en-GB" sz="2100" dirty="0"/>
              <a:t>which measures the advancement of Integrated Water Resources Management (IWRM)</a:t>
            </a:r>
          </a:p>
          <a:p>
            <a:r>
              <a:rPr lang="fr-CH" sz="2200" b="1" dirty="0" err="1"/>
              <a:t>Custodian</a:t>
            </a:r>
            <a:r>
              <a:rPr lang="fr-CH" sz="2200" b="1" dirty="0"/>
              <a:t> </a:t>
            </a:r>
            <a:r>
              <a:rPr lang="fr-CH" sz="2200" b="1" dirty="0" err="1"/>
              <a:t>agencies</a:t>
            </a:r>
            <a:r>
              <a:rPr lang="fr-CH" sz="2200" b="1" dirty="0"/>
              <a:t>: </a:t>
            </a:r>
            <a:r>
              <a:rPr lang="fr-CH" sz="2100" dirty="0"/>
              <a:t>UNECE and UNESCO</a:t>
            </a:r>
          </a:p>
          <a:p>
            <a:r>
              <a:rPr lang="en-US" sz="2200" b="1" dirty="0"/>
              <a:t>Tier II</a:t>
            </a:r>
            <a:r>
              <a:rPr lang="en-US" sz="2200" dirty="0"/>
              <a:t> indicator: </a:t>
            </a:r>
            <a:r>
              <a:rPr lang="en-US" sz="2100" dirty="0"/>
              <a:t>reviewed at 5th IAEG-SDG meeting in 2017</a:t>
            </a:r>
          </a:p>
          <a:p>
            <a:r>
              <a:rPr lang="en-US" sz="2200" b="1" dirty="0"/>
              <a:t>Operational arrangement</a:t>
            </a:r>
            <a:endParaRPr lang="en-US" sz="2200" dirty="0"/>
          </a:p>
          <a:p>
            <a:pPr lvl="1"/>
            <a:r>
              <a:rPr lang="en-US" dirty="0"/>
              <a:t>Treaty, convention, agreement or other formal arrangement</a:t>
            </a:r>
          </a:p>
          <a:p>
            <a:pPr lvl="1"/>
            <a:r>
              <a:rPr lang="en-US" dirty="0"/>
              <a:t>Joint body for transboundary water cooperation </a:t>
            </a:r>
          </a:p>
          <a:p>
            <a:pPr lvl="1"/>
            <a:r>
              <a:rPr lang="en-US" dirty="0"/>
              <a:t>Annual meetings</a:t>
            </a:r>
          </a:p>
          <a:p>
            <a:pPr lvl="1"/>
            <a:r>
              <a:rPr lang="en-US" dirty="0"/>
              <a:t>Annual exchange of data and information</a:t>
            </a:r>
          </a:p>
          <a:p>
            <a:pPr lvl="1"/>
            <a:r>
              <a:rPr lang="en-US" dirty="0"/>
              <a:t>Adoption of joint/</a:t>
            </a:r>
            <a:r>
              <a:rPr lang="en-US" dirty="0" err="1"/>
              <a:t>co-ordinated</a:t>
            </a:r>
            <a:r>
              <a:rPr lang="en-US" dirty="0"/>
              <a:t> water management plan, or joint objectives</a:t>
            </a:r>
          </a:p>
          <a:p>
            <a:endParaRPr lang="en-GB" sz="2000" dirty="0"/>
          </a:p>
          <a:p>
            <a:endParaRPr lang="es-ES" sz="2000" dirty="0"/>
          </a:p>
          <a:p>
            <a:endParaRPr lang="en-US" sz="2000" dirty="0">
              <a:latin typeface="Arial"/>
              <a:cs typeface="Arial"/>
            </a:endParaRPr>
          </a:p>
        </p:txBody>
      </p:sp>
      <p:pic>
        <p:nvPicPr>
          <p:cNvPr id="4" name="Image 6">
            <a:extLst>
              <a:ext uri="{FF2B5EF4-FFF2-40B4-BE49-F238E27FC236}">
                <a16:creationId xmlns:a16="http://schemas.microsoft.com/office/drawing/2014/main" id="{CE892296-CC26-40ED-8405-D93AC37A0B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34679"/>
            <a:ext cx="1104900" cy="11049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D4008DD-10F9-40AB-8400-4197043CB273}"/>
              </a:ext>
            </a:extLst>
          </p:cNvPr>
          <p:cNvSpPr txBox="1">
            <a:spLocks/>
          </p:cNvSpPr>
          <p:nvPr/>
        </p:nvSpPr>
        <p:spPr>
          <a:xfrm>
            <a:off x="1403648" y="1264221"/>
            <a:ext cx="7488832" cy="18047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HP Simplified" panose="020B0604020204020204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HP Simplified" panose="020B0604020204020204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54864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HP Simplified" panose="020B0604020204020204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7315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HP Simplified" panose="020B0604020204020204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8686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105156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7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cs typeface="Arial"/>
              </a:rPr>
              <a:t>Target 6.5: </a:t>
            </a:r>
            <a:r>
              <a:rPr lang="en-US" dirty="0"/>
              <a:t>By 2030, implement integrated water resources management at all levels, </a:t>
            </a:r>
            <a:r>
              <a:rPr lang="en-US" b="1" dirty="0"/>
              <a:t>including through transboundary cooperation as appropriate</a:t>
            </a:r>
            <a:r>
              <a:rPr lang="en-US" dirty="0"/>
              <a:t>. </a:t>
            </a:r>
          </a:p>
          <a:p>
            <a:r>
              <a:rPr lang="en-US" b="1" dirty="0">
                <a:solidFill>
                  <a:schemeClr val="accent1"/>
                </a:solidFill>
                <a:cs typeface="Arial"/>
              </a:rPr>
              <a:t>Indicator 6.5.2: </a:t>
            </a:r>
            <a:r>
              <a:rPr lang="en-GB" dirty="0"/>
              <a:t>Proportion of transboundary basin area with an operational arrangement for water cooperation.</a:t>
            </a:r>
          </a:p>
        </p:txBody>
      </p:sp>
    </p:spTree>
    <p:extLst>
      <p:ext uri="{BB962C8B-B14F-4D97-AF65-F5344CB8AC3E}">
        <p14:creationId xmlns:p14="http://schemas.microsoft.com/office/powerpoint/2010/main" val="289248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DA836349-55AA-4C3A-9510-507425234B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2950665"/>
              </p:ext>
            </p:extLst>
          </p:nvPr>
        </p:nvGraphicFramePr>
        <p:xfrm>
          <a:off x="4615235" y="4585893"/>
          <a:ext cx="4523683" cy="2178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1" name="Groupe 1"/>
          <p:cNvGrpSpPr>
            <a:grpSpLocks noChangeAspect="1"/>
          </p:cNvGrpSpPr>
          <p:nvPr/>
        </p:nvGrpSpPr>
        <p:grpSpPr>
          <a:xfrm>
            <a:off x="4283968" y="1352449"/>
            <a:ext cx="5409550" cy="3045813"/>
            <a:chOff x="-11703" y="-451466"/>
            <a:chExt cx="8876612" cy="4998066"/>
          </a:xfrm>
        </p:grpSpPr>
        <p:pic>
          <p:nvPicPr>
            <p:cNvPr id="12" name="Image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1" t="5105" r="3876" b="28801"/>
            <a:stretch/>
          </p:blipFill>
          <p:spPr>
            <a:xfrm>
              <a:off x="-11703" y="-451466"/>
              <a:ext cx="8876612" cy="456940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Image 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453" t="77642" r="47970" b="1574"/>
            <a:stretch/>
          </p:blipFill>
          <p:spPr>
            <a:xfrm>
              <a:off x="0" y="2476500"/>
              <a:ext cx="1778000" cy="1270000"/>
            </a:xfrm>
            <a:prstGeom prst="rect">
              <a:avLst/>
            </a:prstGeom>
          </p:spPr>
        </p:pic>
        <p:pic>
          <p:nvPicPr>
            <p:cNvPr id="14" name="Image 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969" t="78473" r="19456" b="12797"/>
            <a:stretch/>
          </p:blipFill>
          <p:spPr>
            <a:xfrm>
              <a:off x="12700" y="4013200"/>
              <a:ext cx="2209800" cy="533400"/>
            </a:xfrm>
            <a:prstGeom prst="rect">
              <a:avLst/>
            </a:prstGeom>
          </p:spPr>
        </p:pic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11CCF2FE-66C4-4504-83B0-B0647B456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000" y="57144"/>
            <a:ext cx="7875400" cy="762000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 results of the first reporting on SDG 6.5.2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4B21D7-3354-4C25-AA3F-21CFA7BB2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124744"/>
            <a:ext cx="4219699" cy="5639345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107 country responses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by March 2018 (out of 153 countries sharing transboundary waters)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Indicator 6.5.2 available for 62 countries (transboundary river &amp; lake basins and aquifers)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87 countries provided accurate data for transboundary river &amp; lake basins, and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64 countries for transboundary aquifers</a:t>
            </a:r>
          </a:p>
          <a:p>
            <a:pPr lvl="1"/>
            <a:r>
              <a:rPr lang="fr-CH" sz="1800" b="1" dirty="0">
                <a:latin typeface="Arial" panose="020B0604020202020204" pitchFamily="34" charset="0"/>
                <a:cs typeface="Arial" panose="020B0604020202020204" pitchFamily="34" charset="0"/>
              </a:rPr>
              <a:t>38 out of 40 Parties </a:t>
            </a:r>
            <a:r>
              <a:rPr lang="fr-CH" sz="1800" dirty="0" err="1">
                <a:latin typeface="Arial" panose="020B0604020202020204" pitchFamily="34" charset="0"/>
                <a:cs typeface="Arial" panose="020B0604020202020204" pitchFamily="34" charset="0"/>
              </a:rPr>
              <a:t>under</a:t>
            </a: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 the Water Convention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59%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= average of the national percentage of transboundary basins covered by an operational arrangement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17 countries with all transboundary basins covered by operational arrangements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Significant effort needed to ensure that operational arrangements cover all transboundary waters, especially aquifers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1C4BA8B7-1354-4DD6-BCF2-67AAA0F06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113" y="35546"/>
            <a:ext cx="1172887" cy="1186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7090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08270"/>
            <a:ext cx="8229600" cy="762000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Reporting under the Water Convention 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00600"/>
          </a:xfrm>
        </p:spPr>
        <p:txBody>
          <a:bodyPr>
            <a:normAutofit fontScale="92500" lnSpcReduction="20000"/>
          </a:bodyPr>
          <a:lstStyle/>
          <a:p>
            <a:r>
              <a:rPr lang="fr-CH" dirty="0" err="1"/>
              <a:t>Introduced</a:t>
            </a:r>
            <a:r>
              <a:rPr lang="fr-CH" dirty="0"/>
              <a:t> in 2015 by </a:t>
            </a:r>
            <a:r>
              <a:rPr lang="fr-CH" dirty="0" err="1"/>
              <a:t>Decision</a:t>
            </a:r>
            <a:r>
              <a:rPr lang="fr-CH" dirty="0"/>
              <a:t> VII/2 </a:t>
            </a:r>
            <a:r>
              <a:rPr lang="en-US" dirty="0"/>
              <a:t>reporting at last Meeting of Parties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en-US" dirty="0"/>
              <a:t>Establish regular reporting mechanism under the Water Convention </a:t>
            </a:r>
          </a:p>
          <a:p>
            <a:r>
              <a:rPr lang="en-US" dirty="0"/>
              <a:t>2017 first pilot reporting exercise cycle. Lead in parallel with the reporting process on SDG indicator 6.5.2</a:t>
            </a:r>
          </a:p>
          <a:p>
            <a:r>
              <a:rPr lang="en-US" dirty="0"/>
              <a:t>Template developed to assess:</a:t>
            </a:r>
          </a:p>
          <a:p>
            <a:pPr lvl="1"/>
            <a:r>
              <a:rPr lang="en-US" sz="1900" dirty="0"/>
              <a:t>National law and </a:t>
            </a:r>
            <a:br>
              <a:rPr lang="en-US" sz="1900" dirty="0"/>
            </a:br>
            <a:r>
              <a:rPr lang="en-US" sz="1900" dirty="0"/>
              <a:t>policy framework </a:t>
            </a:r>
          </a:p>
          <a:p>
            <a:pPr lvl="1"/>
            <a:r>
              <a:rPr lang="en-US" sz="1900" dirty="0"/>
              <a:t>Arrangements at </a:t>
            </a:r>
            <a:br>
              <a:rPr lang="en-US" sz="1900" dirty="0"/>
            </a:br>
            <a:r>
              <a:rPr lang="en-US" sz="1900" dirty="0"/>
              <a:t>basin level and </a:t>
            </a:r>
            <a:br>
              <a:rPr lang="en-US" sz="1900" dirty="0"/>
            </a:br>
            <a:r>
              <a:rPr lang="en-US" sz="1900" dirty="0"/>
              <a:t>their implementation</a:t>
            </a:r>
          </a:p>
          <a:p>
            <a:pPr lvl="1"/>
            <a:r>
              <a:rPr lang="en-US" sz="1900" dirty="0"/>
              <a:t>Challenges and </a:t>
            </a:r>
            <a:br>
              <a:rPr lang="en-US" sz="1900" dirty="0"/>
            </a:br>
            <a:r>
              <a:rPr lang="en-US" sz="1900" dirty="0"/>
              <a:t>achievements in </a:t>
            </a:r>
            <a:br>
              <a:rPr lang="en-US" sz="1900" dirty="0"/>
            </a:br>
            <a:r>
              <a:rPr lang="en-US" sz="1900" dirty="0"/>
              <a:t>transboundary water </a:t>
            </a:r>
            <a:br>
              <a:rPr lang="en-US" sz="1900" dirty="0"/>
            </a:br>
            <a:r>
              <a:rPr lang="en-US" sz="1900" dirty="0"/>
              <a:t>cooperation</a:t>
            </a:r>
          </a:p>
          <a:p>
            <a:r>
              <a:rPr lang="en-US" dirty="0"/>
              <a:t>38 out of 40 </a:t>
            </a:r>
            <a:br>
              <a:rPr lang="en-US" dirty="0"/>
            </a:br>
            <a:r>
              <a:rPr lang="en-US" dirty="0"/>
              <a:t>Parties reported under </a:t>
            </a:r>
            <a:br>
              <a:rPr lang="en-US" dirty="0"/>
            </a:br>
            <a:r>
              <a:rPr lang="en-US" dirty="0"/>
              <a:t>the Water Convention</a:t>
            </a:r>
          </a:p>
          <a:p>
            <a:r>
              <a:rPr lang="fr-CH" dirty="0"/>
              <a:t>High </a:t>
            </a:r>
            <a:r>
              <a:rPr lang="fr-CH" dirty="0" err="1"/>
              <a:t>level</a:t>
            </a:r>
            <a:r>
              <a:rPr lang="fr-CH" dirty="0"/>
              <a:t> of </a:t>
            </a:r>
            <a:r>
              <a:rPr lang="fr-CH" dirty="0" err="1"/>
              <a:t>responses</a:t>
            </a:r>
            <a:r>
              <a:rPr lang="fr-CH" dirty="0"/>
              <a:t>: 95%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708920"/>
            <a:ext cx="5934903" cy="272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97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0616" y="380999"/>
            <a:ext cx="8229600" cy="7620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Initial results of the first reporting under the Water Convention: </a:t>
            </a:r>
            <a:br>
              <a:rPr lang="en-US" sz="2800" dirty="0">
                <a:solidFill>
                  <a:srgbClr val="7030A0"/>
                </a:solidFill>
              </a:rPr>
            </a:br>
            <a:r>
              <a:rPr lang="en-US" sz="2800" dirty="0">
                <a:solidFill>
                  <a:srgbClr val="7030A0"/>
                </a:solidFill>
              </a:rPr>
              <a:t>Data and information exchange (Art. 6 &amp; 13)</a:t>
            </a:r>
            <a:endParaRPr lang="en-GB" sz="2800" dirty="0">
              <a:solidFill>
                <a:srgbClr val="7030A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3754760" cy="5085928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Data and information exchange takes place in nearly all the reported transboundary waters</a:t>
            </a:r>
            <a:r>
              <a:rPr lang="en-US" dirty="0"/>
              <a:t>, although there are at least 7 river and lake basins where it does not appear to take place at basin level.</a:t>
            </a:r>
          </a:p>
          <a:p>
            <a:r>
              <a:rPr lang="fr-CH" dirty="0"/>
              <a:t>84% </a:t>
            </a:r>
            <a:r>
              <a:rPr lang="en-US" dirty="0"/>
              <a:t>of the responses confirmed data and information exchanged with riparian</a:t>
            </a:r>
            <a:endParaRPr lang="fr-CH" dirty="0"/>
          </a:p>
          <a:p>
            <a:r>
              <a:rPr lang="fr-CH" dirty="0"/>
              <a:t>O</a:t>
            </a:r>
            <a:r>
              <a:rPr lang="en-US" dirty="0" err="1"/>
              <a:t>nly</a:t>
            </a:r>
            <a:r>
              <a:rPr lang="en-US" dirty="0"/>
              <a:t> 24% of the responses indicated that a shared database or information platform is in place</a:t>
            </a:r>
          </a:p>
          <a:p>
            <a:r>
              <a:rPr lang="en-US" dirty="0"/>
              <a:t>Main difficulty identified: harmonization of national data management and processing</a:t>
            </a:r>
          </a:p>
          <a:p>
            <a:r>
              <a:rPr lang="en-US" dirty="0"/>
              <a:t>Other difficulties included: lack of resources and capacities, insufficient monitoring networks, and no actual agreement or arrangement in place.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en-GB" b="1" dirty="0"/>
              <a:t>Data exchange is still a challenge even under the Convention 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8662E33-AADF-4354-9117-430840675F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0592612"/>
              </p:ext>
            </p:extLst>
          </p:nvPr>
        </p:nvGraphicFramePr>
        <p:xfrm>
          <a:off x="4067944" y="1066800"/>
          <a:ext cx="5101456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5118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08B51-FA51-463E-9CD4-C9230C382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19" y="260648"/>
            <a:ext cx="8640960" cy="616351"/>
          </a:xfrm>
        </p:spPr>
        <p:txBody>
          <a:bodyPr>
            <a:normAutofit/>
          </a:bodyPr>
          <a:lstStyle/>
          <a:p>
            <a:r>
              <a:rPr lang="fr-CH" b="1" dirty="0" err="1">
                <a:solidFill>
                  <a:srgbClr val="7030A0"/>
                </a:solidFill>
              </a:rPr>
              <a:t>Overview</a:t>
            </a:r>
            <a:r>
              <a:rPr lang="fr-CH" b="1" dirty="0">
                <a:solidFill>
                  <a:srgbClr val="7030A0"/>
                </a:solidFill>
              </a:rPr>
              <a:t> Programme of </a:t>
            </a:r>
            <a:r>
              <a:rPr lang="fr-CH" b="1" dirty="0" err="1">
                <a:solidFill>
                  <a:srgbClr val="7030A0"/>
                </a:solidFill>
              </a:rPr>
              <a:t>work</a:t>
            </a:r>
            <a:r>
              <a:rPr lang="fr-CH" b="1" dirty="0">
                <a:solidFill>
                  <a:srgbClr val="7030A0"/>
                </a:solidFill>
              </a:rPr>
              <a:t> for 2019-2021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3F6CE55-9AC4-451F-85F9-6576BD51D82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65926" y="1124744"/>
            <a:ext cx="9475851" cy="57332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B3F9BFB-B5C0-42D8-A28B-929B874DDE84}"/>
              </a:ext>
            </a:extLst>
          </p:cNvPr>
          <p:cNvSpPr/>
          <p:nvPr/>
        </p:nvSpPr>
        <p:spPr>
          <a:xfrm>
            <a:off x="2267744" y="4221088"/>
            <a:ext cx="1440160" cy="1008112"/>
          </a:xfrm>
          <a:prstGeom prst="rect">
            <a:avLst/>
          </a:prstGeom>
          <a:noFill/>
          <a:ln w="50800">
            <a:solidFill>
              <a:schemeClr val="accent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357806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14EFC80-FF7F-4905-AE91-F9C252E17F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320651"/>
            <a:ext cx="3691820" cy="208220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6456" y="594682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GB" sz="3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Area 2: Supporting monitoring, assessment and information sharing in transboundary basins </a:t>
            </a:r>
            <a:endParaRPr lang="en-GB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8996" y="1700808"/>
            <a:ext cx="7745412" cy="45625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 Parties: </a:t>
            </a:r>
            <a:r>
              <a:rPr lang="fr-CH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Finland</a:t>
            </a:r>
            <a:r>
              <a:rPr lang="fr-CH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H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Senegal</a:t>
            </a:r>
            <a:r>
              <a:rPr lang="fr-CH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fr-CH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tbc</a:t>
            </a:r>
            <a:r>
              <a:rPr lang="fr-CH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endParaRPr lang="en-GB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2.1 Organize a global workshop on data </a:t>
            </a:r>
            <a:br>
              <a:rPr lang="en-GB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information exchange, publish </a:t>
            </a:r>
            <a:br>
              <a:rPr lang="en-GB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substantive background paper</a:t>
            </a:r>
          </a:p>
          <a:p>
            <a:pPr marL="0" indent="0">
              <a:buNone/>
            </a:pPr>
            <a:endParaRPr lang="fr-CH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 </a:t>
            </a:r>
            <a:r>
              <a:rPr lang="fr-CH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Tailored</a:t>
            </a:r>
            <a:r>
              <a:rPr lang="fr-CH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assistance and </a:t>
            </a:r>
            <a:r>
              <a:rPr lang="fr-CH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experience-gathering</a:t>
            </a:r>
            <a:endParaRPr lang="en-GB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Targeted assistance to cooperation processes on monitoring and assessment (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studies and expert support) </a:t>
            </a:r>
            <a:r>
              <a:rPr lang="fr-CH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fr-CH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Promote exchanges/ </a:t>
            </a:r>
            <a:r>
              <a:rPr lang="fr-CH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twinning</a:t>
            </a:r>
            <a:r>
              <a:rPr lang="fr-CH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fr-CH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*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different activities, especially basin activities, to collect information on common challenges and needs to guide future review of guidance under the Convention</a:t>
            </a:r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GB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923D9C-B05C-442B-BE43-056C4AC24896}"/>
              </a:ext>
            </a:extLst>
          </p:cNvPr>
          <p:cNvSpPr txBox="1"/>
          <p:nvPr/>
        </p:nvSpPr>
        <p:spPr>
          <a:xfrm>
            <a:off x="2915816" y="6381328"/>
            <a:ext cx="3652280" cy="25391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CH" sz="105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Key: </a:t>
            </a:r>
            <a:r>
              <a:rPr lang="fr-CH" sz="105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*Global </a:t>
            </a:r>
            <a:r>
              <a:rPr lang="fr-CH" sz="105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r>
              <a:rPr lang="fr-CH" sz="105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H" sz="105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fr-CH" sz="105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</a:t>
            </a:r>
            <a:r>
              <a:rPr lang="fr-CH" sz="105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/basin-</a:t>
            </a:r>
            <a:r>
              <a:rPr lang="fr-CH" sz="105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r>
              <a:rPr lang="fr-CH" sz="105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H" sz="1050" dirty="0">
                <a:solidFill>
                  <a:srgbClr val="D899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*National </a:t>
            </a:r>
            <a:r>
              <a:rPr lang="fr-CH" sz="1050" dirty="0" err="1">
                <a:solidFill>
                  <a:srgbClr val="D899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endParaRPr lang="en-GB" sz="1050" dirty="0">
              <a:solidFill>
                <a:srgbClr val="D899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6356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86CB3-400F-4532-AD7A-C5E53ED81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>
                <a:solidFill>
                  <a:srgbClr val="7030A0"/>
                </a:solidFill>
              </a:rPr>
              <a:t>Discussion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3F3DF-7AED-4435-9668-3F54DEC701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What issues should the work on information sharing cover from your perspective? </a:t>
            </a:r>
          </a:p>
          <a:p>
            <a:pPr lvl="1"/>
            <a:r>
              <a:rPr lang="en-GB" dirty="0"/>
              <a:t>Do you have specific suggestions?</a:t>
            </a:r>
          </a:p>
          <a:p>
            <a:endParaRPr lang="en-GB" dirty="0"/>
          </a:p>
          <a:p>
            <a:r>
              <a:rPr lang="en-GB" dirty="0"/>
              <a:t>Do you see areas of interest in the Convention’s programme of work for 2019-2021?</a:t>
            </a:r>
          </a:p>
          <a:p>
            <a:pPr lvl="1"/>
            <a:r>
              <a:rPr lang="en-GB" dirty="0"/>
              <a:t>Would you be interested in collaborating?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3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">
            <a:extLst>
              <a:ext uri="{FF2B5EF4-FFF2-40B4-BE49-F238E27FC236}">
                <a16:creationId xmlns:a16="http://schemas.microsoft.com/office/drawing/2014/main" id="{8270EE4D-1AB7-4DBA-865B-D867A155FD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5" r="225"/>
          <a:stretch/>
        </p:blipFill>
        <p:spPr>
          <a:xfrm>
            <a:off x="1331640" y="2204864"/>
            <a:ext cx="7447498" cy="3865115"/>
          </a:xfrm>
          <a:prstGeom prst="rect">
            <a:avLst/>
          </a:prstGeom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6DE18B-501D-43D9-850E-8BF0DA92A6FC}"/>
              </a:ext>
            </a:extLst>
          </p:cNvPr>
          <p:cNvSpPr txBox="1"/>
          <p:nvPr/>
        </p:nvSpPr>
        <p:spPr>
          <a:xfrm>
            <a:off x="3347864" y="5866680"/>
            <a:ext cx="41947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Source: UNESCO-IGRAC (aquifers); GEF-TWAP (river and lake basins)</a:t>
            </a:r>
            <a:endParaRPr lang="en-GB" sz="105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AEB7408-CFC6-40D2-A8C8-C0E0CFEBF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48" y="330697"/>
            <a:ext cx="8579296" cy="473968"/>
          </a:xfrm>
        </p:spPr>
        <p:txBody>
          <a:bodyPr/>
          <a:lstStyle/>
          <a:p>
            <a:r>
              <a:rPr lang="en-US" sz="3000" dirty="0">
                <a:solidFill>
                  <a:srgbClr val="7030A0"/>
                </a:solidFill>
              </a:rPr>
              <a:t>Water resources are essentially transboundary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39789A8-C4FB-4CFC-8EEA-07451902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48" y="1029060"/>
            <a:ext cx="8435280" cy="1305756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Most of the world’s water resources are shared.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Development and management of water resources has impacts across transboundary basins 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Cooperation is required</a:t>
            </a:r>
          </a:p>
          <a:p>
            <a:pPr>
              <a:buFont typeface="Symbol" panose="05050102010706020507" pitchFamily="18" charset="2"/>
              <a:buChar char="Þ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97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A13CB-5CC2-44B2-A7D3-685BD2654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59921"/>
            <a:ext cx="7886700" cy="4230051"/>
          </a:xfrm>
        </p:spPr>
        <p:txBody>
          <a:bodyPr/>
          <a:lstStyle/>
          <a:p>
            <a:pPr marL="0" indent="0" algn="ctr">
              <a:buNone/>
            </a:pPr>
            <a:endParaRPr lang="fr-CH" dirty="0"/>
          </a:p>
          <a:p>
            <a:pPr marL="0" indent="0" algn="ctr">
              <a:buNone/>
            </a:pPr>
            <a:endParaRPr lang="fr-CH" dirty="0"/>
          </a:p>
          <a:p>
            <a:pPr marL="0" indent="0" algn="ctr">
              <a:buNone/>
            </a:pPr>
            <a:r>
              <a:rPr lang="fr-CH" sz="3200" i="1" dirty="0" err="1">
                <a:solidFill>
                  <a:srgbClr val="7030A0"/>
                </a:solidFill>
              </a:rPr>
              <a:t>Thank</a:t>
            </a:r>
            <a:r>
              <a:rPr lang="fr-CH" sz="3200" i="1" dirty="0">
                <a:solidFill>
                  <a:srgbClr val="7030A0"/>
                </a:solidFill>
              </a:rPr>
              <a:t> </a:t>
            </a:r>
            <a:r>
              <a:rPr lang="fr-CH" sz="3200" i="1" dirty="0" err="1">
                <a:solidFill>
                  <a:srgbClr val="7030A0"/>
                </a:solidFill>
              </a:rPr>
              <a:t>you</a:t>
            </a:r>
            <a:r>
              <a:rPr lang="fr-CH" sz="3200" i="1" dirty="0">
                <a:solidFill>
                  <a:srgbClr val="7030A0"/>
                </a:solidFill>
              </a:rPr>
              <a:t> for </a:t>
            </a:r>
            <a:r>
              <a:rPr lang="fr-CH" sz="3200" i="1" dirty="0" err="1">
                <a:solidFill>
                  <a:srgbClr val="7030A0"/>
                </a:solidFill>
              </a:rPr>
              <a:t>your</a:t>
            </a:r>
            <a:r>
              <a:rPr lang="fr-CH" sz="3200" i="1" dirty="0">
                <a:solidFill>
                  <a:srgbClr val="7030A0"/>
                </a:solidFill>
              </a:rPr>
              <a:t> attention !</a:t>
            </a:r>
          </a:p>
          <a:p>
            <a:pPr marL="0" indent="0" algn="ctr">
              <a:buNone/>
            </a:pPr>
            <a:endParaRPr lang="fr-CH" dirty="0"/>
          </a:p>
          <a:p>
            <a:pPr marL="0" indent="0" algn="ctr">
              <a:buNone/>
            </a:pPr>
            <a:r>
              <a:rPr lang="fr-CH" b="1" u="sng" dirty="0"/>
              <a:t>Contact: </a:t>
            </a:r>
          </a:p>
          <a:p>
            <a:pPr marL="0" indent="0" algn="ctr">
              <a:buNone/>
            </a:pPr>
            <a:r>
              <a:rPr lang="fr-FR" dirty="0">
                <a:solidFill>
                  <a:schemeClr val="accent1"/>
                </a:solidFill>
              </a:rPr>
              <a:t>Water Convention </a:t>
            </a:r>
            <a:r>
              <a:rPr lang="fr-FR" dirty="0" err="1">
                <a:solidFill>
                  <a:schemeClr val="accent1"/>
                </a:solidFill>
              </a:rPr>
              <a:t>Secretariat</a:t>
            </a:r>
            <a:r>
              <a:rPr lang="fr-FR" dirty="0">
                <a:solidFill>
                  <a:schemeClr val="accent1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fr-FR" dirty="0">
                <a:solidFill>
                  <a:schemeClr val="accent1"/>
                </a:solidFill>
              </a:rPr>
              <a:t>Palais des Nations, Geneva, </a:t>
            </a:r>
            <a:r>
              <a:rPr lang="fr-FR" dirty="0" err="1">
                <a:solidFill>
                  <a:schemeClr val="accent1"/>
                </a:solidFill>
              </a:rPr>
              <a:t>Switzerland</a:t>
            </a:r>
            <a:endParaRPr lang="fr-FR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fr-FR" dirty="0">
                <a:solidFill>
                  <a:schemeClr val="accent1"/>
                </a:solidFill>
              </a:rPr>
              <a:t>water.convention@un.org</a:t>
            </a:r>
          </a:p>
        </p:txBody>
      </p:sp>
    </p:spTree>
    <p:extLst>
      <p:ext uri="{BB962C8B-B14F-4D97-AF65-F5344CB8AC3E}">
        <p14:creationId xmlns:p14="http://schemas.microsoft.com/office/powerpoint/2010/main" val="149241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E5AB284-2828-4E9C-8F79-9275C177E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628800"/>
            <a:ext cx="3898775" cy="374441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Purpose </a:t>
            </a:r>
          </a:p>
          <a:p>
            <a:pPr lvl="1"/>
            <a:r>
              <a:rPr lang="en-US" dirty="0"/>
              <a:t>Foster cooperation over transboundary waters in order to ensure that they are sustainably and equitably managed</a:t>
            </a:r>
          </a:p>
          <a:p>
            <a:pPr lvl="1"/>
            <a:endParaRPr lang="en-US" dirty="0"/>
          </a:p>
          <a:p>
            <a:r>
              <a:rPr lang="en-US" dirty="0"/>
              <a:t>Three key principles of the Convention</a:t>
            </a:r>
          </a:p>
          <a:p>
            <a:pPr lvl="1"/>
            <a:r>
              <a:rPr lang="en-US" dirty="0"/>
              <a:t>Principle of prevention </a:t>
            </a:r>
          </a:p>
          <a:p>
            <a:pPr lvl="1"/>
            <a:r>
              <a:rPr lang="en-US" dirty="0"/>
              <a:t>Principle of equitable and reasonable utilization </a:t>
            </a:r>
          </a:p>
          <a:p>
            <a:pPr lvl="1"/>
            <a:r>
              <a:rPr lang="en-US" dirty="0"/>
              <a:t>Principle of cooperation </a:t>
            </a:r>
          </a:p>
          <a:p>
            <a:pPr lvl="1"/>
            <a:endParaRPr lang="fr-CH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B2ACC47-1B48-49E6-87EA-BDF81A31D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389008"/>
            <a:ext cx="8229600" cy="762000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Purpose, scope and content of the </a:t>
            </a:r>
            <a:br>
              <a:rPr lang="en-US" dirty="0">
                <a:solidFill>
                  <a:srgbClr val="7030A0"/>
                </a:solidFill>
              </a:rPr>
            </a:br>
            <a:r>
              <a:rPr lang="en-US" dirty="0">
                <a:solidFill>
                  <a:srgbClr val="7030A0"/>
                </a:solidFill>
              </a:rPr>
              <a:t>Water Convention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C44E0A87-C33E-4BC1-AB7A-835313E1191D}"/>
              </a:ext>
            </a:extLst>
          </p:cNvPr>
          <p:cNvSpPr txBox="1">
            <a:spLocks/>
          </p:cNvSpPr>
          <p:nvPr/>
        </p:nvSpPr>
        <p:spPr>
          <a:xfrm>
            <a:off x="4355976" y="1484784"/>
            <a:ext cx="4670561" cy="3888432"/>
          </a:xfrm>
          <a:prstGeom prst="rect">
            <a:avLst/>
          </a:prstGeom>
          <a:solidFill>
            <a:srgbClr val="D9EFF9"/>
          </a:solidFill>
        </p:spPr>
        <p:txBody>
          <a:bodyPr vert="horz" lIns="0" tIns="0" rIns="0" bIns="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HP Simplified" panose="020B0604020204020204" pitchFamily="34" charset="0"/>
              <a:buChar char="•"/>
              <a:defRPr sz="2000" kern="1200">
                <a:solidFill>
                  <a:schemeClr val="accent1"/>
                </a:solidFill>
                <a:latin typeface="Arial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HP Simplified" panose="020B0604020204020204" pitchFamily="34" charset="0"/>
              <a:buChar char="–"/>
              <a:defRPr sz="2000" kern="1200">
                <a:solidFill>
                  <a:schemeClr val="accent1"/>
                </a:solidFill>
                <a:latin typeface="Arial"/>
                <a:ea typeface="+mn-ea"/>
                <a:cs typeface="+mn-cs"/>
              </a:defRPr>
            </a:lvl2pPr>
            <a:lvl3pPr marL="54864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HP Simplified" panose="020B0604020204020204" pitchFamily="34" charset="0"/>
              <a:buChar char="•"/>
              <a:defRPr sz="1800" kern="1200">
                <a:solidFill>
                  <a:schemeClr val="accent1"/>
                </a:solidFill>
                <a:latin typeface="Arial"/>
                <a:ea typeface="+mn-ea"/>
                <a:cs typeface="+mn-cs"/>
              </a:defRPr>
            </a:lvl3pPr>
            <a:lvl4pPr marL="7315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8686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105156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7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1500" dirty="0"/>
          </a:p>
          <a:p>
            <a:pPr marL="0" indent="0" algn="ctr">
              <a:buNone/>
            </a:pPr>
            <a:endParaRPr lang="en-US" sz="1500" dirty="0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8836FE5E-98C5-4F48-ABA6-CAF0B6FBF96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47" r="12428" b="37032"/>
          <a:stretch>
            <a:fillRect/>
          </a:stretch>
        </p:blipFill>
        <p:spPr bwMode="auto">
          <a:xfrm>
            <a:off x="4524698" y="1628800"/>
            <a:ext cx="1645920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G:\EHLM\Water Convention\PUBLICATIONS\ECE_MP.WAT_39_Guide to implementing the Convention\Pictures\IISD_MOP.jpg">
            <a:extLst>
              <a:ext uri="{FF2B5EF4-FFF2-40B4-BE49-F238E27FC236}">
                <a16:creationId xmlns:a16="http://schemas.microsoft.com/office/drawing/2014/main" id="{BEFD5D07-A35F-4633-BD82-4369FBD2B156}"/>
              </a:ext>
            </a:extLst>
          </p:cNvPr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9" r="3905"/>
          <a:stretch>
            <a:fillRect/>
          </a:stretch>
        </p:blipFill>
        <p:spPr bwMode="auto">
          <a:xfrm>
            <a:off x="4524698" y="2861063"/>
            <a:ext cx="1645920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http://images.nationalgeographic.com/wpf/media-live/photos/000/768/cache/can-jordan-river-be-saved-1_76850_990x742.jpg">
            <a:extLst>
              <a:ext uri="{FF2B5EF4-FFF2-40B4-BE49-F238E27FC236}">
                <a16:creationId xmlns:a16="http://schemas.microsoft.com/office/drawing/2014/main" id="{2A310890-AEE7-4660-919B-5586588DF548}"/>
              </a:ext>
            </a:extLst>
          </p:cNvPr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698" y="4098593"/>
            <a:ext cx="1645920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B59A8A7-6740-4074-BA4E-0BA18B7D9D20}"/>
              </a:ext>
            </a:extLst>
          </p:cNvPr>
          <p:cNvSpPr/>
          <p:nvPr/>
        </p:nvSpPr>
        <p:spPr>
          <a:xfrm>
            <a:off x="6226569" y="1964145"/>
            <a:ext cx="27329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r-CH" altLang="en-US" dirty="0">
                <a:solidFill>
                  <a:schemeClr val="accent1"/>
                </a:solidFill>
                <a:latin typeface="Arial" charset="0"/>
                <a:cs typeface="Arial" charset="0"/>
              </a:rPr>
              <a:t>A </a:t>
            </a:r>
            <a:r>
              <a:rPr lang="fr-CH" altLang="en-US" dirty="0" err="1">
                <a:solidFill>
                  <a:schemeClr val="accent1"/>
                </a:solidFill>
                <a:latin typeface="Arial" charset="0"/>
                <a:cs typeface="Arial" charset="0"/>
              </a:rPr>
              <a:t>sound</a:t>
            </a:r>
            <a:r>
              <a:rPr lang="fr-CH" altLang="en-US" dirty="0">
                <a:solidFill>
                  <a:schemeClr val="accent1"/>
                </a:solidFill>
                <a:latin typeface="Arial" charset="0"/>
                <a:cs typeface="Arial" charset="0"/>
              </a:rPr>
              <a:t> </a:t>
            </a:r>
            <a:r>
              <a:rPr lang="fr-CH" altLang="en-US" dirty="0" err="1">
                <a:solidFill>
                  <a:schemeClr val="accent1"/>
                </a:solidFill>
                <a:latin typeface="Arial" charset="0"/>
                <a:cs typeface="Arial" charset="0"/>
              </a:rPr>
              <a:t>legal</a:t>
            </a:r>
            <a:r>
              <a:rPr lang="fr-CH" altLang="en-US" dirty="0">
                <a:solidFill>
                  <a:schemeClr val="accent1"/>
                </a:solidFill>
                <a:latin typeface="Arial" charset="0"/>
                <a:cs typeface="Arial" charset="0"/>
              </a:rPr>
              <a:t> </a:t>
            </a:r>
            <a:r>
              <a:rPr lang="fr-CH" altLang="en-US" dirty="0" err="1">
                <a:solidFill>
                  <a:schemeClr val="accent1"/>
                </a:solidFill>
                <a:latin typeface="Arial" charset="0"/>
                <a:cs typeface="Arial" charset="0"/>
              </a:rPr>
              <a:t>framework</a:t>
            </a:r>
            <a:endParaRPr lang="en-GB" altLang="en-US" dirty="0">
              <a:solidFill>
                <a:schemeClr val="accent1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B5F614-FD0B-45C4-909D-1EB250205066}"/>
              </a:ext>
            </a:extLst>
          </p:cNvPr>
          <p:cNvSpPr/>
          <p:nvPr/>
        </p:nvSpPr>
        <p:spPr>
          <a:xfrm>
            <a:off x="6254544" y="3026904"/>
            <a:ext cx="2704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r-CH" altLang="en-US" dirty="0">
                <a:solidFill>
                  <a:schemeClr val="accent1"/>
                </a:solidFill>
                <a:latin typeface="Arial" charset="0"/>
                <a:cs typeface="Arial" charset="0"/>
              </a:rPr>
              <a:t>An active </a:t>
            </a:r>
            <a:r>
              <a:rPr lang="fr-CH" altLang="en-US" dirty="0" err="1">
                <a:solidFill>
                  <a:schemeClr val="accent1"/>
                </a:solidFill>
                <a:latin typeface="Arial" charset="0"/>
                <a:cs typeface="Arial" charset="0"/>
              </a:rPr>
              <a:t>institutional</a:t>
            </a:r>
            <a:r>
              <a:rPr lang="fr-CH" altLang="en-US" dirty="0">
                <a:solidFill>
                  <a:schemeClr val="accent1"/>
                </a:solidFill>
                <a:latin typeface="Arial" charset="0"/>
                <a:cs typeface="Arial" charset="0"/>
              </a:rPr>
              <a:t> </a:t>
            </a:r>
            <a:r>
              <a:rPr lang="fr-CH" altLang="en-US" dirty="0" err="1">
                <a:solidFill>
                  <a:schemeClr val="accent1"/>
                </a:solidFill>
                <a:latin typeface="Arial" charset="0"/>
                <a:cs typeface="Arial" charset="0"/>
              </a:rPr>
              <a:t>framework</a:t>
            </a:r>
            <a:endParaRPr lang="en-GB" altLang="en-US" dirty="0">
              <a:solidFill>
                <a:schemeClr val="accent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F065B0-1C71-4EED-9C65-DB4FE5C82F5E}"/>
              </a:ext>
            </a:extLst>
          </p:cNvPr>
          <p:cNvSpPr/>
          <p:nvPr/>
        </p:nvSpPr>
        <p:spPr>
          <a:xfrm>
            <a:off x="6226569" y="4366662"/>
            <a:ext cx="27329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r-CH" altLang="en-US" dirty="0" err="1">
                <a:solidFill>
                  <a:schemeClr val="accent1"/>
                </a:solidFill>
                <a:latin typeface="Arial" charset="0"/>
                <a:cs typeface="Arial" charset="0"/>
              </a:rPr>
              <a:t>Activities</a:t>
            </a:r>
            <a:r>
              <a:rPr lang="fr-CH" altLang="en-US" dirty="0">
                <a:solidFill>
                  <a:schemeClr val="accent1"/>
                </a:solidFill>
                <a:latin typeface="Arial" charset="0"/>
                <a:cs typeface="Arial" charset="0"/>
              </a:rPr>
              <a:t> and </a:t>
            </a:r>
            <a:r>
              <a:rPr lang="fr-CH" altLang="en-US" dirty="0" err="1">
                <a:solidFill>
                  <a:schemeClr val="accent1"/>
                </a:solidFill>
                <a:latin typeface="Arial" charset="0"/>
                <a:cs typeface="Arial" charset="0"/>
              </a:rPr>
              <a:t>projects</a:t>
            </a:r>
            <a:r>
              <a:rPr lang="fr-CH" altLang="en-US" dirty="0">
                <a:solidFill>
                  <a:schemeClr val="accent1"/>
                </a:solidFill>
                <a:latin typeface="Arial" charset="0"/>
                <a:cs typeface="Arial" charset="0"/>
              </a:rPr>
              <a:t> ‘on the </a:t>
            </a:r>
            <a:r>
              <a:rPr lang="fr-CH" altLang="en-US" dirty="0" err="1">
                <a:solidFill>
                  <a:schemeClr val="accent1"/>
                </a:solidFill>
                <a:latin typeface="Arial" charset="0"/>
                <a:cs typeface="Arial" charset="0"/>
              </a:rPr>
              <a:t>ground</a:t>
            </a:r>
            <a:r>
              <a:rPr lang="fr-CH" altLang="en-US" dirty="0">
                <a:solidFill>
                  <a:schemeClr val="accent1"/>
                </a:solidFill>
                <a:latin typeface="Arial" charset="0"/>
                <a:cs typeface="Arial" charset="0"/>
              </a:rPr>
              <a:t>’</a:t>
            </a:r>
            <a:endParaRPr lang="en-GB" altLang="en-US" dirty="0">
              <a:solidFill>
                <a:schemeClr val="accent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61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Brace 1"/>
          <p:cNvSpPr/>
          <p:nvPr/>
        </p:nvSpPr>
        <p:spPr>
          <a:xfrm>
            <a:off x="7261005" y="1929568"/>
            <a:ext cx="572914" cy="3193104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0389" y="1929567"/>
            <a:ext cx="5255215" cy="64633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Meeting of the Parties </a:t>
            </a:r>
            <a:br>
              <a:rPr lang="en-GB" b="1" dirty="0"/>
            </a:br>
            <a:r>
              <a:rPr lang="en-GB" b="1" dirty="0"/>
              <a:t>to the Water Convention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79958" y="2813765"/>
            <a:ext cx="2448026" cy="83099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/>
            </a:lvl1pPr>
          </a:lstStyle>
          <a:p>
            <a:r>
              <a:rPr lang="en-GB" sz="1600" b="0" dirty="0"/>
              <a:t>Working Group on Integrated Water Resources Management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51802" y="2813476"/>
            <a:ext cx="2448025" cy="83099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/>
            </a:lvl1pPr>
          </a:lstStyle>
          <a:p>
            <a:r>
              <a:rPr lang="en-GB" sz="1600" b="0" dirty="0"/>
              <a:t>Working Group on Monitoring and Assessment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79882" y="3776953"/>
            <a:ext cx="5219945" cy="83099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0"/>
            </a:lvl1pPr>
          </a:lstStyle>
          <a:p>
            <a:r>
              <a:rPr lang="en-GB" dirty="0"/>
              <a:t>Task Force on Water &amp; Climate</a:t>
            </a:r>
          </a:p>
          <a:p>
            <a:r>
              <a:rPr lang="en-GB" dirty="0"/>
              <a:t>Task Force on Water-Food-Energy-Ecosystems Nexus</a:t>
            </a:r>
          </a:p>
          <a:p>
            <a:r>
              <a:rPr lang="en-GB" dirty="0"/>
              <a:t>Expert Groups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79882" y="4784118"/>
            <a:ext cx="5219945" cy="338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0"/>
            </a:lvl1pPr>
          </a:lstStyle>
          <a:p>
            <a:r>
              <a:rPr lang="en-GB" dirty="0"/>
              <a:t>Secretariat (UNECE)</a:t>
            </a:r>
          </a:p>
        </p:txBody>
      </p:sp>
      <p:sp>
        <p:nvSpPr>
          <p:cNvPr id="11" name="Oval 10"/>
          <p:cNvSpPr/>
          <p:nvPr/>
        </p:nvSpPr>
        <p:spPr>
          <a:xfrm>
            <a:off x="269041" y="2473441"/>
            <a:ext cx="1655323" cy="756084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2" name="TextBox 11"/>
          <p:cNvSpPr txBox="1"/>
          <p:nvPr/>
        </p:nvSpPr>
        <p:spPr>
          <a:xfrm>
            <a:off x="81569" y="2590773"/>
            <a:ext cx="19787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dirty="0"/>
              <a:t>Implementation Committee</a:t>
            </a:r>
          </a:p>
        </p:txBody>
      </p:sp>
      <p:sp>
        <p:nvSpPr>
          <p:cNvPr id="13" name="Oval 12"/>
          <p:cNvSpPr/>
          <p:nvPr/>
        </p:nvSpPr>
        <p:spPr>
          <a:xfrm>
            <a:off x="220725" y="3436368"/>
            <a:ext cx="1655323" cy="756084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4" name="TextBox 13"/>
          <p:cNvSpPr txBox="1"/>
          <p:nvPr/>
        </p:nvSpPr>
        <p:spPr>
          <a:xfrm>
            <a:off x="184086" y="3627974"/>
            <a:ext cx="169196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Legal </a:t>
            </a:r>
            <a:r>
              <a:rPr lang="en-GB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Board</a:t>
            </a:r>
            <a:endParaRPr lang="en-GB" sz="13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Flowchart: Data 14"/>
          <p:cNvSpPr/>
          <p:nvPr/>
        </p:nvSpPr>
        <p:spPr>
          <a:xfrm>
            <a:off x="7368988" y="3144771"/>
            <a:ext cx="1655752" cy="519522"/>
          </a:xfrm>
          <a:prstGeom prst="flowChartInputOutpu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TextBox 15"/>
          <p:cNvSpPr txBox="1"/>
          <p:nvPr/>
        </p:nvSpPr>
        <p:spPr>
          <a:xfrm>
            <a:off x="7332993" y="3074036"/>
            <a:ext cx="1727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/>
              <a:t>Bureau</a:t>
            </a:r>
            <a:endParaRPr lang="en-GB" b="1" dirty="0"/>
          </a:p>
        </p:txBody>
      </p:sp>
      <p:sp>
        <p:nvSpPr>
          <p:cNvPr id="3" name="Left-Up Arrow 2"/>
          <p:cNvSpPr/>
          <p:nvPr/>
        </p:nvSpPr>
        <p:spPr>
          <a:xfrm flipH="1" flipV="1">
            <a:off x="954648" y="2110320"/>
            <a:ext cx="1025309" cy="331005"/>
          </a:xfrm>
          <a:prstGeom prst="leftUpArrow">
            <a:avLst>
              <a:gd name="adj1" fmla="val 0"/>
              <a:gd name="adj2" fmla="val 25000"/>
              <a:gd name="adj3" fmla="val 25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Institutional framework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E8BC8E9-178D-4AB3-9C3B-087908AAB4C9}"/>
              </a:ext>
            </a:extLst>
          </p:cNvPr>
          <p:cNvSpPr txBox="1"/>
          <p:nvPr/>
        </p:nvSpPr>
        <p:spPr>
          <a:xfrm>
            <a:off x="457933" y="4373068"/>
            <a:ext cx="1241816" cy="42704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675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500" dirty="0">
                <a:solidFill>
                  <a:prstClr val="black"/>
                </a:solidFill>
                <a:latin typeface="Arial" charset="0"/>
                <a:cs typeface="Arial" charset="0"/>
              </a:rPr>
              <a:t>IWAC</a:t>
            </a:r>
          </a:p>
        </p:txBody>
      </p:sp>
    </p:spTree>
    <p:extLst>
      <p:ext uri="{BB962C8B-B14F-4D97-AF65-F5344CB8AC3E}">
        <p14:creationId xmlns:p14="http://schemas.microsoft.com/office/powerpoint/2010/main" val="267880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4684" y="216457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7030A0"/>
                </a:solidFill>
              </a:rPr>
              <a:t>Status of ratification of the Water Convention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39343" y="1217790"/>
            <a:ext cx="8229600" cy="4800600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Chad Party since 23 May 2018</a:t>
            </a:r>
          </a:p>
          <a:p>
            <a:r>
              <a:rPr lang="fr-CH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enegal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deposited the instrument of accession 31 August 2018</a:t>
            </a:r>
            <a:endParaRPr lang="en-GB" dirty="0"/>
          </a:p>
        </p:txBody>
      </p:sp>
      <p:sp>
        <p:nvSpPr>
          <p:cNvPr id="438" name="Rectangle: Diagonal Corners Rounded 5">
            <a:extLst>
              <a:ext uri="{FF2B5EF4-FFF2-40B4-BE49-F238E27FC236}">
                <a16:creationId xmlns:a16="http://schemas.microsoft.com/office/drawing/2014/main" id="{866ECE02-2F4E-42CE-8FE8-2C8F13CD009C}"/>
              </a:ext>
            </a:extLst>
          </p:cNvPr>
          <p:cNvSpPr/>
          <p:nvPr/>
        </p:nvSpPr>
        <p:spPr>
          <a:xfrm rot="19856764">
            <a:off x="62952" y="3453951"/>
            <a:ext cx="1466199" cy="599488"/>
          </a:xfrm>
          <a:prstGeom prst="round2DiagRect">
            <a:avLst/>
          </a:prstGeom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101" dirty="0"/>
              <a:t>Soon 43 Parties</a:t>
            </a:r>
          </a:p>
        </p:txBody>
      </p:sp>
      <p:grpSp>
        <p:nvGrpSpPr>
          <p:cNvPr id="221" name="Group 220"/>
          <p:cNvGrpSpPr>
            <a:grpSpLocks noChangeAspect="1"/>
          </p:cNvGrpSpPr>
          <p:nvPr/>
        </p:nvGrpSpPr>
        <p:grpSpPr>
          <a:xfrm>
            <a:off x="971600" y="1969777"/>
            <a:ext cx="8074187" cy="3962796"/>
            <a:chOff x="2467496" y="1537342"/>
            <a:chExt cx="4046537" cy="2389187"/>
          </a:xfrm>
        </p:grpSpPr>
        <p:sp>
          <p:nvSpPr>
            <p:cNvPr id="222" name="Freeform 10"/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3208858" y="2777179"/>
              <a:ext cx="69850" cy="49213"/>
            </a:xfrm>
            <a:custGeom>
              <a:avLst/>
              <a:gdLst>
                <a:gd name="T0" fmla="*/ 2147483647 w 161"/>
                <a:gd name="T1" fmla="*/ 0 h 93"/>
                <a:gd name="T2" fmla="*/ 2147483647 w 161"/>
                <a:gd name="T3" fmla="*/ 2147483647 h 93"/>
                <a:gd name="T4" fmla="*/ 2147483647 w 161"/>
                <a:gd name="T5" fmla="*/ 2147483647 h 93"/>
                <a:gd name="T6" fmla="*/ 2147483647 w 161"/>
                <a:gd name="T7" fmla="*/ 2147483647 h 93"/>
                <a:gd name="T8" fmla="*/ 2147483647 w 161"/>
                <a:gd name="T9" fmla="*/ 2147483647 h 93"/>
                <a:gd name="T10" fmla="*/ 2147483647 w 161"/>
                <a:gd name="T11" fmla="*/ 2147483647 h 93"/>
                <a:gd name="T12" fmla="*/ 2147483647 w 161"/>
                <a:gd name="T13" fmla="*/ 2147483647 h 93"/>
                <a:gd name="T14" fmla="*/ 2147483647 w 161"/>
                <a:gd name="T15" fmla="*/ 0 h 93"/>
                <a:gd name="T16" fmla="*/ 2147483647 w 161"/>
                <a:gd name="T17" fmla="*/ 0 h 93"/>
                <a:gd name="T18" fmla="*/ 2147483647 w 161"/>
                <a:gd name="T19" fmla="*/ 0 h 93"/>
                <a:gd name="T20" fmla="*/ 2147483647 w 161"/>
                <a:gd name="T21" fmla="*/ 2147483647 h 93"/>
                <a:gd name="T22" fmla="*/ 2147483647 w 161"/>
                <a:gd name="T23" fmla="*/ 2147483647 h 93"/>
                <a:gd name="T24" fmla="*/ 2147483647 w 161"/>
                <a:gd name="T25" fmla="*/ 2147483647 h 93"/>
                <a:gd name="T26" fmla="*/ 2147483647 w 161"/>
                <a:gd name="T27" fmla="*/ 2147483647 h 93"/>
                <a:gd name="T28" fmla="*/ 2147483647 w 161"/>
                <a:gd name="T29" fmla="*/ 2147483647 h 93"/>
                <a:gd name="T30" fmla="*/ 2147483647 w 161"/>
                <a:gd name="T31" fmla="*/ 2147483647 h 93"/>
                <a:gd name="T32" fmla="*/ 2147483647 w 161"/>
                <a:gd name="T33" fmla="*/ 2147483647 h 93"/>
                <a:gd name="T34" fmla="*/ 2147483647 w 161"/>
                <a:gd name="T35" fmla="*/ 2147483647 h 93"/>
                <a:gd name="T36" fmla="*/ 2147483647 w 161"/>
                <a:gd name="T37" fmla="*/ 2147483647 h 93"/>
                <a:gd name="T38" fmla="*/ 2147483647 w 161"/>
                <a:gd name="T39" fmla="*/ 2147483647 h 93"/>
                <a:gd name="T40" fmla="*/ 2147483647 w 161"/>
                <a:gd name="T41" fmla="*/ 2147483647 h 93"/>
                <a:gd name="T42" fmla="*/ 2147483647 w 161"/>
                <a:gd name="T43" fmla="*/ 2147483647 h 93"/>
                <a:gd name="T44" fmla="*/ 2147483647 w 161"/>
                <a:gd name="T45" fmla="*/ 2147483647 h 93"/>
                <a:gd name="T46" fmla="*/ 2147483647 w 161"/>
                <a:gd name="T47" fmla="*/ 2147483647 h 93"/>
                <a:gd name="T48" fmla="*/ 2147483647 w 161"/>
                <a:gd name="T49" fmla="*/ 2147483647 h 93"/>
                <a:gd name="T50" fmla="*/ 2147483647 w 161"/>
                <a:gd name="T51" fmla="*/ 2147483647 h 93"/>
                <a:gd name="T52" fmla="*/ 2147483647 w 161"/>
                <a:gd name="T53" fmla="*/ 2147483647 h 93"/>
                <a:gd name="T54" fmla="*/ 2147483647 w 161"/>
                <a:gd name="T55" fmla="*/ 2147483647 h 93"/>
                <a:gd name="T56" fmla="*/ 2147483647 w 161"/>
                <a:gd name="T57" fmla="*/ 2147483647 h 93"/>
                <a:gd name="T58" fmla="*/ 2147483647 w 161"/>
                <a:gd name="T59" fmla="*/ 2147483647 h 93"/>
                <a:gd name="T60" fmla="*/ 2147483647 w 161"/>
                <a:gd name="T61" fmla="*/ 2147483647 h 93"/>
                <a:gd name="T62" fmla="*/ 2147483647 w 161"/>
                <a:gd name="T63" fmla="*/ 2147483647 h 93"/>
                <a:gd name="T64" fmla="*/ 2147483647 w 161"/>
                <a:gd name="T65" fmla="*/ 2147483647 h 93"/>
                <a:gd name="T66" fmla="*/ 2147483647 w 161"/>
                <a:gd name="T67" fmla="*/ 2147483647 h 93"/>
                <a:gd name="T68" fmla="*/ 2147483647 w 161"/>
                <a:gd name="T69" fmla="*/ 2147483647 h 93"/>
                <a:gd name="T70" fmla="*/ 2147483647 w 161"/>
                <a:gd name="T71" fmla="*/ 2147483647 h 93"/>
                <a:gd name="T72" fmla="*/ 0 w 161"/>
                <a:gd name="T73" fmla="*/ 0 h 93"/>
                <a:gd name="T74" fmla="*/ 2147483647 w 161"/>
                <a:gd name="T75" fmla="*/ 0 h 9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61" h="93">
                  <a:moveTo>
                    <a:pt x="94" y="0"/>
                  </a:moveTo>
                  <a:lnTo>
                    <a:pt x="107" y="18"/>
                  </a:lnTo>
                  <a:lnTo>
                    <a:pt x="112" y="12"/>
                  </a:lnTo>
                  <a:lnTo>
                    <a:pt x="117" y="8"/>
                  </a:lnTo>
                  <a:lnTo>
                    <a:pt x="122" y="5"/>
                  </a:lnTo>
                  <a:lnTo>
                    <a:pt x="127" y="3"/>
                  </a:lnTo>
                  <a:lnTo>
                    <a:pt x="137" y="1"/>
                  </a:lnTo>
                  <a:lnTo>
                    <a:pt x="148" y="0"/>
                  </a:lnTo>
                  <a:lnTo>
                    <a:pt x="151" y="0"/>
                  </a:lnTo>
                  <a:lnTo>
                    <a:pt x="161" y="0"/>
                  </a:lnTo>
                  <a:lnTo>
                    <a:pt x="161" y="92"/>
                  </a:lnTo>
                  <a:lnTo>
                    <a:pt x="155" y="93"/>
                  </a:lnTo>
                  <a:lnTo>
                    <a:pt x="150" y="93"/>
                  </a:lnTo>
                  <a:lnTo>
                    <a:pt x="145" y="92"/>
                  </a:lnTo>
                  <a:lnTo>
                    <a:pt x="140" y="91"/>
                  </a:lnTo>
                  <a:lnTo>
                    <a:pt x="129" y="88"/>
                  </a:lnTo>
                  <a:lnTo>
                    <a:pt x="120" y="82"/>
                  </a:lnTo>
                  <a:lnTo>
                    <a:pt x="111" y="75"/>
                  </a:lnTo>
                  <a:lnTo>
                    <a:pt x="104" y="67"/>
                  </a:lnTo>
                  <a:lnTo>
                    <a:pt x="97" y="59"/>
                  </a:lnTo>
                  <a:lnTo>
                    <a:pt x="94" y="49"/>
                  </a:lnTo>
                  <a:lnTo>
                    <a:pt x="92" y="50"/>
                  </a:lnTo>
                  <a:lnTo>
                    <a:pt x="89" y="51"/>
                  </a:lnTo>
                  <a:lnTo>
                    <a:pt x="86" y="51"/>
                  </a:lnTo>
                  <a:lnTo>
                    <a:pt x="84" y="51"/>
                  </a:lnTo>
                  <a:lnTo>
                    <a:pt x="78" y="50"/>
                  </a:lnTo>
                  <a:lnTo>
                    <a:pt x="74" y="49"/>
                  </a:lnTo>
                  <a:lnTo>
                    <a:pt x="65" y="48"/>
                  </a:lnTo>
                  <a:lnTo>
                    <a:pt x="55" y="45"/>
                  </a:lnTo>
                  <a:lnTo>
                    <a:pt x="44" y="40"/>
                  </a:lnTo>
                  <a:lnTo>
                    <a:pt x="32" y="34"/>
                  </a:lnTo>
                  <a:lnTo>
                    <a:pt x="21" y="26"/>
                  </a:lnTo>
                  <a:lnTo>
                    <a:pt x="12" y="18"/>
                  </a:lnTo>
                  <a:lnTo>
                    <a:pt x="8" y="14"/>
                  </a:lnTo>
                  <a:lnTo>
                    <a:pt x="5" y="9"/>
                  </a:lnTo>
                  <a:lnTo>
                    <a:pt x="3" y="5"/>
                  </a:lnTo>
                  <a:lnTo>
                    <a:pt x="0" y="0"/>
                  </a:lnTo>
                  <a:lnTo>
                    <a:pt x="94" y="0"/>
                  </a:lnTo>
                </a:path>
              </a:pathLst>
            </a:custGeom>
            <a:solidFill>
              <a:srgbClr val="92D05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3" name="Freeform 11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707208" y="2651767"/>
              <a:ext cx="82550" cy="160337"/>
            </a:xfrm>
            <a:custGeom>
              <a:avLst/>
              <a:gdLst>
                <a:gd name="T0" fmla="*/ 2147483647 w 192"/>
                <a:gd name="T1" fmla="*/ 2147483647 h 307"/>
                <a:gd name="T2" fmla="*/ 2147483647 w 192"/>
                <a:gd name="T3" fmla="*/ 0 h 307"/>
                <a:gd name="T4" fmla="*/ 2147483647 w 192"/>
                <a:gd name="T5" fmla="*/ 2147483647 h 307"/>
                <a:gd name="T6" fmla="*/ 2147483647 w 192"/>
                <a:gd name="T7" fmla="*/ 2147483647 h 307"/>
                <a:gd name="T8" fmla="*/ 2147483647 w 192"/>
                <a:gd name="T9" fmla="*/ 2147483647 h 307"/>
                <a:gd name="T10" fmla="*/ 2147483647 w 192"/>
                <a:gd name="T11" fmla="*/ 2147483647 h 307"/>
                <a:gd name="T12" fmla="*/ 2147483647 w 192"/>
                <a:gd name="T13" fmla="*/ 2147483647 h 307"/>
                <a:gd name="T14" fmla="*/ 2147483647 w 192"/>
                <a:gd name="T15" fmla="*/ 2147483647 h 307"/>
                <a:gd name="T16" fmla="*/ 2147483647 w 192"/>
                <a:gd name="T17" fmla="*/ 2147483647 h 307"/>
                <a:gd name="T18" fmla="*/ 2147483647 w 192"/>
                <a:gd name="T19" fmla="*/ 2147483647 h 307"/>
                <a:gd name="T20" fmla="*/ 2147483647 w 192"/>
                <a:gd name="T21" fmla="*/ 2147483647 h 307"/>
                <a:gd name="T22" fmla="*/ 2147483647 w 192"/>
                <a:gd name="T23" fmla="*/ 2147483647 h 307"/>
                <a:gd name="T24" fmla="*/ 2147483647 w 192"/>
                <a:gd name="T25" fmla="*/ 2147483647 h 307"/>
                <a:gd name="T26" fmla="*/ 2147483647 w 192"/>
                <a:gd name="T27" fmla="*/ 2147483647 h 307"/>
                <a:gd name="T28" fmla="*/ 2147483647 w 192"/>
                <a:gd name="T29" fmla="*/ 2147483647 h 307"/>
                <a:gd name="T30" fmla="*/ 2147483647 w 192"/>
                <a:gd name="T31" fmla="*/ 2147483647 h 307"/>
                <a:gd name="T32" fmla="*/ 2147483647 w 192"/>
                <a:gd name="T33" fmla="*/ 2147483647 h 307"/>
                <a:gd name="T34" fmla="*/ 2147483647 w 192"/>
                <a:gd name="T35" fmla="*/ 2147483647 h 307"/>
                <a:gd name="T36" fmla="*/ 2147483647 w 192"/>
                <a:gd name="T37" fmla="*/ 2147483647 h 307"/>
                <a:gd name="T38" fmla="*/ 2147483647 w 192"/>
                <a:gd name="T39" fmla="*/ 2147483647 h 307"/>
                <a:gd name="T40" fmla="*/ 2147483647 w 192"/>
                <a:gd name="T41" fmla="*/ 2147483647 h 307"/>
                <a:gd name="T42" fmla="*/ 2147483647 w 192"/>
                <a:gd name="T43" fmla="*/ 2147483647 h 307"/>
                <a:gd name="T44" fmla="*/ 2147483647 w 192"/>
                <a:gd name="T45" fmla="*/ 2147483647 h 307"/>
                <a:gd name="T46" fmla="*/ 0 w 192"/>
                <a:gd name="T47" fmla="*/ 2147483647 h 307"/>
                <a:gd name="T48" fmla="*/ 0 w 192"/>
                <a:gd name="T49" fmla="*/ 2147483647 h 307"/>
                <a:gd name="T50" fmla="*/ 2147483647 w 192"/>
                <a:gd name="T51" fmla="*/ 2147483647 h 307"/>
                <a:gd name="T52" fmla="*/ 2147483647 w 192"/>
                <a:gd name="T53" fmla="*/ 2147483647 h 307"/>
                <a:gd name="T54" fmla="*/ 2147483647 w 192"/>
                <a:gd name="T55" fmla="*/ 2147483647 h 307"/>
                <a:gd name="T56" fmla="*/ 2147483647 w 192"/>
                <a:gd name="T57" fmla="*/ 2147483647 h 307"/>
                <a:gd name="T58" fmla="*/ 2147483647 w 192"/>
                <a:gd name="T59" fmla="*/ 2147483647 h 307"/>
                <a:gd name="T60" fmla="*/ 2147483647 w 192"/>
                <a:gd name="T61" fmla="*/ 2147483647 h 307"/>
                <a:gd name="T62" fmla="*/ 2147483647 w 192"/>
                <a:gd name="T63" fmla="*/ 2147483647 h 307"/>
                <a:gd name="T64" fmla="*/ 2147483647 w 192"/>
                <a:gd name="T65" fmla="*/ 2147483647 h 307"/>
                <a:gd name="T66" fmla="*/ 2147483647 w 192"/>
                <a:gd name="T67" fmla="*/ 2147483647 h 307"/>
                <a:gd name="T68" fmla="*/ 2147483647 w 192"/>
                <a:gd name="T69" fmla="*/ 2147483647 h 30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92" h="307">
                  <a:moveTo>
                    <a:pt x="44" y="7"/>
                  </a:moveTo>
                  <a:lnTo>
                    <a:pt x="38" y="3"/>
                  </a:lnTo>
                  <a:lnTo>
                    <a:pt x="35" y="1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57" y="3"/>
                  </a:lnTo>
                  <a:lnTo>
                    <a:pt x="82" y="8"/>
                  </a:lnTo>
                  <a:lnTo>
                    <a:pt x="110" y="14"/>
                  </a:lnTo>
                  <a:lnTo>
                    <a:pt x="141" y="22"/>
                  </a:lnTo>
                  <a:lnTo>
                    <a:pt x="155" y="25"/>
                  </a:lnTo>
                  <a:lnTo>
                    <a:pt x="169" y="27"/>
                  </a:lnTo>
                  <a:lnTo>
                    <a:pt x="181" y="28"/>
                  </a:lnTo>
                  <a:lnTo>
                    <a:pt x="192" y="29"/>
                  </a:lnTo>
                  <a:lnTo>
                    <a:pt x="192" y="35"/>
                  </a:lnTo>
                  <a:lnTo>
                    <a:pt x="192" y="41"/>
                  </a:lnTo>
                  <a:lnTo>
                    <a:pt x="188" y="47"/>
                  </a:lnTo>
                  <a:lnTo>
                    <a:pt x="183" y="61"/>
                  </a:lnTo>
                  <a:lnTo>
                    <a:pt x="175" y="82"/>
                  </a:lnTo>
                  <a:lnTo>
                    <a:pt x="167" y="104"/>
                  </a:lnTo>
                  <a:lnTo>
                    <a:pt x="158" y="127"/>
                  </a:lnTo>
                  <a:lnTo>
                    <a:pt x="152" y="148"/>
                  </a:lnTo>
                  <a:lnTo>
                    <a:pt x="147" y="165"/>
                  </a:lnTo>
                  <a:lnTo>
                    <a:pt x="146" y="176"/>
                  </a:lnTo>
                  <a:lnTo>
                    <a:pt x="146" y="207"/>
                  </a:lnTo>
                  <a:lnTo>
                    <a:pt x="146" y="234"/>
                  </a:lnTo>
                  <a:lnTo>
                    <a:pt x="144" y="249"/>
                  </a:lnTo>
                  <a:lnTo>
                    <a:pt x="141" y="263"/>
                  </a:lnTo>
                  <a:lnTo>
                    <a:pt x="134" y="277"/>
                  </a:lnTo>
                  <a:lnTo>
                    <a:pt x="127" y="294"/>
                  </a:lnTo>
                  <a:lnTo>
                    <a:pt x="106" y="296"/>
                  </a:lnTo>
                  <a:lnTo>
                    <a:pt x="91" y="300"/>
                  </a:lnTo>
                  <a:lnTo>
                    <a:pt x="83" y="303"/>
                  </a:lnTo>
                  <a:lnTo>
                    <a:pt x="77" y="306"/>
                  </a:lnTo>
                  <a:lnTo>
                    <a:pt x="72" y="307"/>
                  </a:lnTo>
                  <a:lnTo>
                    <a:pt x="64" y="307"/>
                  </a:lnTo>
                  <a:lnTo>
                    <a:pt x="52" y="305"/>
                  </a:lnTo>
                  <a:lnTo>
                    <a:pt x="33" y="300"/>
                  </a:lnTo>
                  <a:lnTo>
                    <a:pt x="32" y="291"/>
                  </a:lnTo>
                  <a:lnTo>
                    <a:pt x="32" y="284"/>
                  </a:lnTo>
                  <a:lnTo>
                    <a:pt x="30" y="277"/>
                  </a:lnTo>
                  <a:lnTo>
                    <a:pt x="28" y="270"/>
                  </a:lnTo>
                  <a:lnTo>
                    <a:pt x="22" y="257"/>
                  </a:lnTo>
                  <a:lnTo>
                    <a:pt x="17" y="244"/>
                  </a:lnTo>
                  <a:lnTo>
                    <a:pt x="10" y="231"/>
                  </a:lnTo>
                  <a:lnTo>
                    <a:pt x="5" y="218"/>
                  </a:lnTo>
                  <a:lnTo>
                    <a:pt x="2" y="211"/>
                  </a:lnTo>
                  <a:lnTo>
                    <a:pt x="1" y="204"/>
                  </a:lnTo>
                  <a:lnTo>
                    <a:pt x="0" y="197"/>
                  </a:lnTo>
                  <a:lnTo>
                    <a:pt x="0" y="189"/>
                  </a:lnTo>
                  <a:lnTo>
                    <a:pt x="0" y="180"/>
                  </a:lnTo>
                  <a:lnTo>
                    <a:pt x="1" y="173"/>
                  </a:lnTo>
                  <a:lnTo>
                    <a:pt x="2" y="165"/>
                  </a:lnTo>
                  <a:lnTo>
                    <a:pt x="5" y="158"/>
                  </a:lnTo>
                  <a:lnTo>
                    <a:pt x="11" y="145"/>
                  </a:lnTo>
                  <a:lnTo>
                    <a:pt x="18" y="133"/>
                  </a:lnTo>
                  <a:lnTo>
                    <a:pt x="33" y="109"/>
                  </a:lnTo>
                  <a:lnTo>
                    <a:pt x="46" y="90"/>
                  </a:lnTo>
                  <a:lnTo>
                    <a:pt x="48" y="81"/>
                  </a:lnTo>
                  <a:lnTo>
                    <a:pt x="50" y="72"/>
                  </a:lnTo>
                  <a:lnTo>
                    <a:pt x="52" y="62"/>
                  </a:lnTo>
                  <a:lnTo>
                    <a:pt x="53" y="53"/>
                  </a:lnTo>
                  <a:lnTo>
                    <a:pt x="53" y="41"/>
                  </a:lnTo>
                  <a:lnTo>
                    <a:pt x="54" y="34"/>
                  </a:lnTo>
                  <a:lnTo>
                    <a:pt x="55" y="30"/>
                  </a:lnTo>
                  <a:lnTo>
                    <a:pt x="56" y="28"/>
                  </a:lnTo>
                  <a:lnTo>
                    <a:pt x="57" y="26"/>
                  </a:lnTo>
                  <a:lnTo>
                    <a:pt x="58" y="25"/>
                  </a:lnTo>
                  <a:lnTo>
                    <a:pt x="60" y="22"/>
                  </a:lnTo>
                  <a:lnTo>
                    <a:pt x="60" y="16"/>
                  </a:lnTo>
                  <a:lnTo>
                    <a:pt x="44" y="7"/>
                  </a:lnTo>
                </a:path>
              </a:pathLst>
            </a:custGeom>
            <a:solidFill>
              <a:srgbClr val="92D05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4" name="Freeform 12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2788171" y="2137417"/>
              <a:ext cx="171450" cy="269875"/>
            </a:xfrm>
            <a:custGeom>
              <a:avLst/>
              <a:gdLst>
                <a:gd name="T0" fmla="*/ 2147483647 w 398"/>
                <a:gd name="T1" fmla="*/ 2147483647 h 518"/>
                <a:gd name="T2" fmla="*/ 2147483647 w 398"/>
                <a:gd name="T3" fmla="*/ 2147483647 h 518"/>
                <a:gd name="T4" fmla="*/ 2147483647 w 398"/>
                <a:gd name="T5" fmla="*/ 2147483647 h 518"/>
                <a:gd name="T6" fmla="*/ 2147483647 w 398"/>
                <a:gd name="T7" fmla="*/ 2147483647 h 518"/>
                <a:gd name="T8" fmla="*/ 2147483647 w 398"/>
                <a:gd name="T9" fmla="*/ 2147483647 h 518"/>
                <a:gd name="T10" fmla="*/ 2147483647 w 398"/>
                <a:gd name="T11" fmla="*/ 2147483647 h 518"/>
                <a:gd name="T12" fmla="*/ 2147483647 w 398"/>
                <a:gd name="T13" fmla="*/ 2147483647 h 518"/>
                <a:gd name="T14" fmla="*/ 2147483647 w 398"/>
                <a:gd name="T15" fmla="*/ 2147483647 h 518"/>
                <a:gd name="T16" fmla="*/ 2147483647 w 398"/>
                <a:gd name="T17" fmla="*/ 2147483647 h 518"/>
                <a:gd name="T18" fmla="*/ 2147483647 w 398"/>
                <a:gd name="T19" fmla="*/ 2147483647 h 518"/>
                <a:gd name="T20" fmla="*/ 2147483647 w 398"/>
                <a:gd name="T21" fmla="*/ 2147483647 h 518"/>
                <a:gd name="T22" fmla="*/ 2147483647 w 398"/>
                <a:gd name="T23" fmla="*/ 2147483647 h 518"/>
                <a:gd name="T24" fmla="*/ 2147483647 w 398"/>
                <a:gd name="T25" fmla="*/ 2147483647 h 518"/>
                <a:gd name="T26" fmla="*/ 2147483647 w 398"/>
                <a:gd name="T27" fmla="*/ 2147483647 h 518"/>
                <a:gd name="T28" fmla="*/ 2147483647 w 398"/>
                <a:gd name="T29" fmla="*/ 2147483647 h 518"/>
                <a:gd name="T30" fmla="*/ 2147483647 w 398"/>
                <a:gd name="T31" fmla="*/ 2147483647 h 518"/>
                <a:gd name="T32" fmla="*/ 2147483647 w 398"/>
                <a:gd name="T33" fmla="*/ 2147483647 h 518"/>
                <a:gd name="T34" fmla="*/ 2147483647 w 398"/>
                <a:gd name="T35" fmla="*/ 2147483647 h 518"/>
                <a:gd name="T36" fmla="*/ 2147483647 w 398"/>
                <a:gd name="T37" fmla="*/ 2147483647 h 518"/>
                <a:gd name="T38" fmla="*/ 2147483647 w 398"/>
                <a:gd name="T39" fmla="*/ 2147483647 h 518"/>
                <a:gd name="T40" fmla="*/ 2147483647 w 398"/>
                <a:gd name="T41" fmla="*/ 2147483647 h 518"/>
                <a:gd name="T42" fmla="*/ 2147483647 w 398"/>
                <a:gd name="T43" fmla="*/ 2147483647 h 518"/>
                <a:gd name="T44" fmla="*/ 2147483647 w 398"/>
                <a:gd name="T45" fmla="*/ 2147483647 h 518"/>
                <a:gd name="T46" fmla="*/ 2147483647 w 398"/>
                <a:gd name="T47" fmla="*/ 2147483647 h 518"/>
                <a:gd name="T48" fmla="*/ 2147483647 w 398"/>
                <a:gd name="T49" fmla="*/ 2147483647 h 518"/>
                <a:gd name="T50" fmla="*/ 2147483647 w 398"/>
                <a:gd name="T51" fmla="*/ 2147483647 h 518"/>
                <a:gd name="T52" fmla="*/ 2147483647 w 398"/>
                <a:gd name="T53" fmla="*/ 2147483647 h 518"/>
                <a:gd name="T54" fmla="*/ 2147483647 w 398"/>
                <a:gd name="T55" fmla="*/ 2147483647 h 518"/>
                <a:gd name="T56" fmla="*/ 2147483647 w 398"/>
                <a:gd name="T57" fmla="*/ 2147483647 h 518"/>
                <a:gd name="T58" fmla="*/ 2147483647 w 398"/>
                <a:gd name="T59" fmla="*/ 2147483647 h 518"/>
                <a:gd name="T60" fmla="*/ 2147483647 w 398"/>
                <a:gd name="T61" fmla="*/ 2147483647 h 518"/>
                <a:gd name="T62" fmla="*/ 2147483647 w 398"/>
                <a:gd name="T63" fmla="*/ 2147483647 h 518"/>
                <a:gd name="T64" fmla="*/ 2147483647 w 398"/>
                <a:gd name="T65" fmla="*/ 2147483647 h 518"/>
                <a:gd name="T66" fmla="*/ 2147483647 w 398"/>
                <a:gd name="T67" fmla="*/ 2147483647 h 518"/>
                <a:gd name="T68" fmla="*/ 2147483647 w 398"/>
                <a:gd name="T69" fmla="*/ 2147483647 h 518"/>
                <a:gd name="T70" fmla="*/ 2147483647 w 398"/>
                <a:gd name="T71" fmla="*/ 2147483647 h 518"/>
                <a:gd name="T72" fmla="*/ 2147483647 w 398"/>
                <a:gd name="T73" fmla="*/ 2147483647 h 518"/>
                <a:gd name="T74" fmla="*/ 2147483647 w 398"/>
                <a:gd name="T75" fmla="*/ 2147483647 h 518"/>
                <a:gd name="T76" fmla="*/ 2147483647 w 398"/>
                <a:gd name="T77" fmla="*/ 2147483647 h 518"/>
                <a:gd name="T78" fmla="*/ 2147483647 w 398"/>
                <a:gd name="T79" fmla="*/ 2147483647 h 518"/>
                <a:gd name="T80" fmla="*/ 2147483647 w 398"/>
                <a:gd name="T81" fmla="*/ 2147483647 h 518"/>
                <a:gd name="T82" fmla="*/ 2147483647 w 398"/>
                <a:gd name="T83" fmla="*/ 2147483647 h 518"/>
                <a:gd name="T84" fmla="*/ 2147483647 w 398"/>
                <a:gd name="T85" fmla="*/ 2147483647 h 518"/>
                <a:gd name="T86" fmla="*/ 2147483647 w 398"/>
                <a:gd name="T87" fmla="*/ 2147483647 h 518"/>
                <a:gd name="T88" fmla="*/ 2147483647 w 398"/>
                <a:gd name="T89" fmla="*/ 2147483647 h 518"/>
                <a:gd name="T90" fmla="*/ 2147483647 w 398"/>
                <a:gd name="T91" fmla="*/ 2147483647 h 518"/>
                <a:gd name="T92" fmla="*/ 2147483647 w 398"/>
                <a:gd name="T93" fmla="*/ 2147483647 h 518"/>
                <a:gd name="T94" fmla="*/ 2147483647 w 398"/>
                <a:gd name="T95" fmla="*/ 2147483647 h 518"/>
                <a:gd name="T96" fmla="*/ 2147483647 w 398"/>
                <a:gd name="T97" fmla="*/ 2147483647 h 518"/>
                <a:gd name="T98" fmla="*/ 2147483647 w 398"/>
                <a:gd name="T99" fmla="*/ 2147483647 h 518"/>
                <a:gd name="T100" fmla="*/ 2147483647 w 398"/>
                <a:gd name="T101" fmla="*/ 2147483647 h 518"/>
                <a:gd name="T102" fmla="*/ 2147483647 w 398"/>
                <a:gd name="T103" fmla="*/ 2147483647 h 518"/>
                <a:gd name="T104" fmla="*/ 2147483647 w 398"/>
                <a:gd name="T105" fmla="*/ 2147483647 h 518"/>
                <a:gd name="T106" fmla="*/ 2147483647 w 398"/>
                <a:gd name="T107" fmla="*/ 2147483647 h 518"/>
                <a:gd name="T108" fmla="*/ 2147483647 w 398"/>
                <a:gd name="T109" fmla="*/ 2147483647 h 518"/>
                <a:gd name="T110" fmla="*/ 2147483647 w 398"/>
                <a:gd name="T111" fmla="*/ 2147483647 h 518"/>
                <a:gd name="T112" fmla="*/ 2147483647 w 398"/>
                <a:gd name="T113" fmla="*/ 2147483647 h 518"/>
                <a:gd name="T114" fmla="*/ 2147483647 w 398"/>
                <a:gd name="T115" fmla="*/ 2147483647 h 518"/>
                <a:gd name="T116" fmla="*/ 2147483647 w 398"/>
                <a:gd name="T117" fmla="*/ 2147483647 h 518"/>
                <a:gd name="T118" fmla="*/ 2147483647 w 398"/>
                <a:gd name="T119" fmla="*/ 2147483647 h 51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98" h="518">
                  <a:moveTo>
                    <a:pt x="0" y="1"/>
                  </a:moveTo>
                  <a:lnTo>
                    <a:pt x="6" y="0"/>
                  </a:lnTo>
                  <a:lnTo>
                    <a:pt x="15" y="1"/>
                  </a:lnTo>
                  <a:lnTo>
                    <a:pt x="26" y="2"/>
                  </a:lnTo>
                  <a:lnTo>
                    <a:pt x="39" y="5"/>
                  </a:lnTo>
                  <a:lnTo>
                    <a:pt x="56" y="8"/>
                  </a:lnTo>
                  <a:lnTo>
                    <a:pt x="75" y="11"/>
                  </a:lnTo>
                  <a:lnTo>
                    <a:pt x="95" y="13"/>
                  </a:lnTo>
                  <a:lnTo>
                    <a:pt x="120" y="13"/>
                  </a:lnTo>
                  <a:lnTo>
                    <a:pt x="120" y="17"/>
                  </a:lnTo>
                  <a:lnTo>
                    <a:pt x="118" y="20"/>
                  </a:lnTo>
                  <a:lnTo>
                    <a:pt x="116" y="23"/>
                  </a:lnTo>
                  <a:lnTo>
                    <a:pt x="114" y="26"/>
                  </a:lnTo>
                  <a:lnTo>
                    <a:pt x="107" y="32"/>
                  </a:lnTo>
                  <a:lnTo>
                    <a:pt x="99" y="37"/>
                  </a:lnTo>
                  <a:lnTo>
                    <a:pt x="80" y="47"/>
                  </a:lnTo>
                  <a:lnTo>
                    <a:pt x="66" y="57"/>
                  </a:lnTo>
                  <a:lnTo>
                    <a:pt x="65" y="59"/>
                  </a:lnTo>
                  <a:lnTo>
                    <a:pt x="64" y="61"/>
                  </a:lnTo>
                  <a:lnTo>
                    <a:pt x="64" y="62"/>
                  </a:lnTo>
                  <a:lnTo>
                    <a:pt x="65" y="64"/>
                  </a:lnTo>
                  <a:lnTo>
                    <a:pt x="68" y="66"/>
                  </a:lnTo>
                  <a:lnTo>
                    <a:pt x="71" y="67"/>
                  </a:lnTo>
                  <a:lnTo>
                    <a:pt x="77" y="69"/>
                  </a:lnTo>
                  <a:lnTo>
                    <a:pt x="84" y="70"/>
                  </a:lnTo>
                  <a:lnTo>
                    <a:pt x="103" y="73"/>
                  </a:lnTo>
                  <a:lnTo>
                    <a:pt x="131" y="76"/>
                  </a:lnTo>
                  <a:lnTo>
                    <a:pt x="167" y="79"/>
                  </a:lnTo>
                  <a:lnTo>
                    <a:pt x="213" y="81"/>
                  </a:lnTo>
                  <a:lnTo>
                    <a:pt x="213" y="91"/>
                  </a:lnTo>
                  <a:lnTo>
                    <a:pt x="213" y="105"/>
                  </a:lnTo>
                  <a:lnTo>
                    <a:pt x="210" y="109"/>
                  </a:lnTo>
                  <a:lnTo>
                    <a:pt x="202" y="112"/>
                  </a:lnTo>
                  <a:lnTo>
                    <a:pt x="191" y="116"/>
                  </a:lnTo>
                  <a:lnTo>
                    <a:pt x="179" y="120"/>
                  </a:lnTo>
                  <a:lnTo>
                    <a:pt x="154" y="127"/>
                  </a:lnTo>
                  <a:lnTo>
                    <a:pt x="139" y="130"/>
                  </a:lnTo>
                  <a:lnTo>
                    <a:pt x="142" y="133"/>
                  </a:lnTo>
                  <a:lnTo>
                    <a:pt x="144" y="136"/>
                  </a:lnTo>
                  <a:lnTo>
                    <a:pt x="147" y="138"/>
                  </a:lnTo>
                  <a:lnTo>
                    <a:pt x="150" y="140"/>
                  </a:lnTo>
                  <a:lnTo>
                    <a:pt x="160" y="142"/>
                  </a:lnTo>
                  <a:lnTo>
                    <a:pt x="170" y="143"/>
                  </a:lnTo>
                  <a:lnTo>
                    <a:pt x="191" y="143"/>
                  </a:lnTo>
                  <a:lnTo>
                    <a:pt x="206" y="142"/>
                  </a:lnTo>
                  <a:lnTo>
                    <a:pt x="206" y="147"/>
                  </a:lnTo>
                  <a:lnTo>
                    <a:pt x="208" y="152"/>
                  </a:lnTo>
                  <a:lnTo>
                    <a:pt x="211" y="156"/>
                  </a:lnTo>
                  <a:lnTo>
                    <a:pt x="214" y="161"/>
                  </a:lnTo>
                  <a:lnTo>
                    <a:pt x="223" y="172"/>
                  </a:lnTo>
                  <a:lnTo>
                    <a:pt x="233" y="182"/>
                  </a:lnTo>
                  <a:lnTo>
                    <a:pt x="243" y="191"/>
                  </a:lnTo>
                  <a:lnTo>
                    <a:pt x="250" y="200"/>
                  </a:lnTo>
                  <a:lnTo>
                    <a:pt x="254" y="205"/>
                  </a:lnTo>
                  <a:lnTo>
                    <a:pt x="257" y="209"/>
                  </a:lnTo>
                  <a:lnTo>
                    <a:pt x="258" y="212"/>
                  </a:lnTo>
                  <a:lnTo>
                    <a:pt x="259" y="216"/>
                  </a:lnTo>
                  <a:lnTo>
                    <a:pt x="259" y="223"/>
                  </a:lnTo>
                  <a:lnTo>
                    <a:pt x="260" y="232"/>
                  </a:lnTo>
                  <a:lnTo>
                    <a:pt x="260" y="237"/>
                  </a:lnTo>
                  <a:lnTo>
                    <a:pt x="262" y="241"/>
                  </a:lnTo>
                  <a:lnTo>
                    <a:pt x="263" y="244"/>
                  </a:lnTo>
                  <a:lnTo>
                    <a:pt x="266" y="247"/>
                  </a:lnTo>
                  <a:lnTo>
                    <a:pt x="272" y="254"/>
                  </a:lnTo>
                  <a:lnTo>
                    <a:pt x="277" y="261"/>
                  </a:lnTo>
                  <a:lnTo>
                    <a:pt x="280" y="267"/>
                  </a:lnTo>
                  <a:lnTo>
                    <a:pt x="283" y="273"/>
                  </a:lnTo>
                  <a:lnTo>
                    <a:pt x="286" y="279"/>
                  </a:lnTo>
                  <a:lnTo>
                    <a:pt x="291" y="284"/>
                  </a:lnTo>
                  <a:lnTo>
                    <a:pt x="297" y="288"/>
                  </a:lnTo>
                  <a:lnTo>
                    <a:pt x="305" y="291"/>
                  </a:lnTo>
                  <a:lnTo>
                    <a:pt x="306" y="297"/>
                  </a:lnTo>
                  <a:lnTo>
                    <a:pt x="310" y="304"/>
                  </a:lnTo>
                  <a:lnTo>
                    <a:pt x="315" y="310"/>
                  </a:lnTo>
                  <a:lnTo>
                    <a:pt x="320" y="316"/>
                  </a:lnTo>
                  <a:lnTo>
                    <a:pt x="327" y="320"/>
                  </a:lnTo>
                  <a:lnTo>
                    <a:pt x="334" y="324"/>
                  </a:lnTo>
                  <a:lnTo>
                    <a:pt x="340" y="326"/>
                  </a:lnTo>
                  <a:lnTo>
                    <a:pt x="346" y="327"/>
                  </a:lnTo>
                  <a:lnTo>
                    <a:pt x="346" y="337"/>
                  </a:lnTo>
                  <a:lnTo>
                    <a:pt x="346" y="346"/>
                  </a:lnTo>
                  <a:lnTo>
                    <a:pt x="355" y="343"/>
                  </a:lnTo>
                  <a:lnTo>
                    <a:pt x="363" y="341"/>
                  </a:lnTo>
                  <a:lnTo>
                    <a:pt x="370" y="341"/>
                  </a:lnTo>
                  <a:lnTo>
                    <a:pt x="376" y="342"/>
                  </a:lnTo>
                  <a:lnTo>
                    <a:pt x="389" y="347"/>
                  </a:lnTo>
                  <a:lnTo>
                    <a:pt x="398" y="352"/>
                  </a:lnTo>
                  <a:lnTo>
                    <a:pt x="396" y="365"/>
                  </a:lnTo>
                  <a:lnTo>
                    <a:pt x="394" y="376"/>
                  </a:lnTo>
                  <a:lnTo>
                    <a:pt x="393" y="382"/>
                  </a:lnTo>
                  <a:lnTo>
                    <a:pt x="393" y="389"/>
                  </a:lnTo>
                  <a:lnTo>
                    <a:pt x="395" y="395"/>
                  </a:lnTo>
                  <a:lnTo>
                    <a:pt x="398" y="401"/>
                  </a:lnTo>
                  <a:lnTo>
                    <a:pt x="393" y="402"/>
                  </a:lnTo>
                  <a:lnTo>
                    <a:pt x="387" y="403"/>
                  </a:lnTo>
                  <a:lnTo>
                    <a:pt x="382" y="404"/>
                  </a:lnTo>
                  <a:lnTo>
                    <a:pt x="376" y="406"/>
                  </a:lnTo>
                  <a:lnTo>
                    <a:pt x="372" y="409"/>
                  </a:lnTo>
                  <a:lnTo>
                    <a:pt x="369" y="412"/>
                  </a:lnTo>
                  <a:lnTo>
                    <a:pt x="367" y="415"/>
                  </a:lnTo>
                  <a:lnTo>
                    <a:pt x="365" y="420"/>
                  </a:lnTo>
                  <a:lnTo>
                    <a:pt x="365" y="422"/>
                  </a:lnTo>
                  <a:lnTo>
                    <a:pt x="367" y="424"/>
                  </a:lnTo>
                  <a:lnTo>
                    <a:pt x="368" y="426"/>
                  </a:lnTo>
                  <a:lnTo>
                    <a:pt x="370" y="429"/>
                  </a:lnTo>
                  <a:lnTo>
                    <a:pt x="376" y="433"/>
                  </a:lnTo>
                  <a:lnTo>
                    <a:pt x="385" y="438"/>
                  </a:lnTo>
                  <a:lnTo>
                    <a:pt x="376" y="443"/>
                  </a:lnTo>
                  <a:lnTo>
                    <a:pt x="371" y="447"/>
                  </a:lnTo>
                  <a:lnTo>
                    <a:pt x="367" y="451"/>
                  </a:lnTo>
                  <a:lnTo>
                    <a:pt x="363" y="455"/>
                  </a:lnTo>
                  <a:lnTo>
                    <a:pt x="359" y="463"/>
                  </a:lnTo>
                  <a:lnTo>
                    <a:pt x="352" y="475"/>
                  </a:lnTo>
                  <a:lnTo>
                    <a:pt x="146" y="475"/>
                  </a:lnTo>
                  <a:lnTo>
                    <a:pt x="146" y="487"/>
                  </a:lnTo>
                  <a:lnTo>
                    <a:pt x="146" y="500"/>
                  </a:lnTo>
                  <a:lnTo>
                    <a:pt x="116" y="501"/>
                  </a:lnTo>
                  <a:lnTo>
                    <a:pt x="90" y="503"/>
                  </a:lnTo>
                  <a:lnTo>
                    <a:pt x="78" y="505"/>
                  </a:lnTo>
                  <a:lnTo>
                    <a:pt x="68" y="508"/>
                  </a:lnTo>
                  <a:lnTo>
                    <a:pt x="64" y="510"/>
                  </a:lnTo>
                  <a:lnTo>
                    <a:pt x="59" y="512"/>
                  </a:lnTo>
                  <a:lnTo>
                    <a:pt x="56" y="515"/>
                  </a:lnTo>
                  <a:lnTo>
                    <a:pt x="53" y="518"/>
                  </a:lnTo>
                  <a:lnTo>
                    <a:pt x="54" y="511"/>
                  </a:lnTo>
                  <a:lnTo>
                    <a:pt x="55" y="505"/>
                  </a:lnTo>
                  <a:lnTo>
                    <a:pt x="56" y="499"/>
                  </a:lnTo>
                  <a:lnTo>
                    <a:pt x="58" y="493"/>
                  </a:lnTo>
                  <a:lnTo>
                    <a:pt x="61" y="488"/>
                  </a:lnTo>
                  <a:lnTo>
                    <a:pt x="64" y="484"/>
                  </a:lnTo>
                  <a:lnTo>
                    <a:pt x="68" y="480"/>
                  </a:lnTo>
                  <a:lnTo>
                    <a:pt x="71" y="476"/>
                  </a:lnTo>
                  <a:lnTo>
                    <a:pt x="81" y="470"/>
                  </a:lnTo>
                  <a:lnTo>
                    <a:pt x="91" y="465"/>
                  </a:lnTo>
                  <a:lnTo>
                    <a:pt x="102" y="462"/>
                  </a:lnTo>
                  <a:lnTo>
                    <a:pt x="114" y="458"/>
                  </a:lnTo>
                  <a:lnTo>
                    <a:pt x="136" y="453"/>
                  </a:lnTo>
                  <a:lnTo>
                    <a:pt x="157" y="448"/>
                  </a:lnTo>
                  <a:lnTo>
                    <a:pt x="165" y="444"/>
                  </a:lnTo>
                  <a:lnTo>
                    <a:pt x="172" y="439"/>
                  </a:lnTo>
                  <a:lnTo>
                    <a:pt x="174" y="436"/>
                  </a:lnTo>
                  <a:lnTo>
                    <a:pt x="177" y="433"/>
                  </a:lnTo>
                  <a:lnTo>
                    <a:pt x="179" y="429"/>
                  </a:lnTo>
                  <a:lnTo>
                    <a:pt x="179" y="426"/>
                  </a:lnTo>
                  <a:lnTo>
                    <a:pt x="179" y="428"/>
                  </a:lnTo>
                  <a:lnTo>
                    <a:pt x="177" y="430"/>
                  </a:lnTo>
                  <a:lnTo>
                    <a:pt x="174" y="432"/>
                  </a:lnTo>
                  <a:lnTo>
                    <a:pt x="171" y="434"/>
                  </a:lnTo>
                  <a:lnTo>
                    <a:pt x="162" y="437"/>
                  </a:lnTo>
                  <a:lnTo>
                    <a:pt x="152" y="438"/>
                  </a:lnTo>
                  <a:lnTo>
                    <a:pt x="137" y="437"/>
                  </a:lnTo>
                  <a:lnTo>
                    <a:pt x="111" y="432"/>
                  </a:lnTo>
                  <a:lnTo>
                    <a:pt x="96" y="429"/>
                  </a:lnTo>
                  <a:lnTo>
                    <a:pt x="84" y="425"/>
                  </a:lnTo>
                  <a:lnTo>
                    <a:pt x="80" y="423"/>
                  </a:lnTo>
                  <a:lnTo>
                    <a:pt x="76" y="420"/>
                  </a:lnTo>
                  <a:lnTo>
                    <a:pt x="73" y="417"/>
                  </a:lnTo>
                  <a:lnTo>
                    <a:pt x="73" y="414"/>
                  </a:lnTo>
                  <a:lnTo>
                    <a:pt x="73" y="407"/>
                  </a:lnTo>
                  <a:lnTo>
                    <a:pt x="77" y="402"/>
                  </a:lnTo>
                  <a:lnTo>
                    <a:pt x="80" y="398"/>
                  </a:lnTo>
                  <a:lnTo>
                    <a:pt x="84" y="395"/>
                  </a:lnTo>
                  <a:lnTo>
                    <a:pt x="90" y="392"/>
                  </a:lnTo>
                  <a:lnTo>
                    <a:pt x="95" y="391"/>
                  </a:lnTo>
                  <a:lnTo>
                    <a:pt x="101" y="390"/>
                  </a:lnTo>
                  <a:lnTo>
                    <a:pt x="106" y="389"/>
                  </a:lnTo>
                  <a:lnTo>
                    <a:pt x="106" y="352"/>
                  </a:lnTo>
                  <a:lnTo>
                    <a:pt x="87" y="352"/>
                  </a:lnTo>
                  <a:lnTo>
                    <a:pt x="90" y="345"/>
                  </a:lnTo>
                  <a:lnTo>
                    <a:pt x="94" y="339"/>
                  </a:lnTo>
                  <a:lnTo>
                    <a:pt x="100" y="334"/>
                  </a:lnTo>
                  <a:lnTo>
                    <a:pt x="105" y="329"/>
                  </a:lnTo>
                  <a:lnTo>
                    <a:pt x="117" y="323"/>
                  </a:lnTo>
                  <a:lnTo>
                    <a:pt x="129" y="319"/>
                  </a:lnTo>
                  <a:lnTo>
                    <a:pt x="142" y="315"/>
                  </a:lnTo>
                  <a:lnTo>
                    <a:pt x="154" y="309"/>
                  </a:lnTo>
                  <a:lnTo>
                    <a:pt x="159" y="306"/>
                  </a:lnTo>
                  <a:lnTo>
                    <a:pt x="163" y="302"/>
                  </a:lnTo>
                  <a:lnTo>
                    <a:pt x="169" y="297"/>
                  </a:lnTo>
                  <a:lnTo>
                    <a:pt x="172" y="291"/>
                  </a:lnTo>
                  <a:lnTo>
                    <a:pt x="166" y="286"/>
                  </a:lnTo>
                  <a:lnTo>
                    <a:pt x="159" y="281"/>
                  </a:lnTo>
                  <a:lnTo>
                    <a:pt x="154" y="277"/>
                  </a:lnTo>
                  <a:lnTo>
                    <a:pt x="148" y="271"/>
                  </a:lnTo>
                  <a:lnTo>
                    <a:pt x="145" y="265"/>
                  </a:lnTo>
                  <a:lnTo>
                    <a:pt x="142" y="260"/>
                  </a:lnTo>
                  <a:lnTo>
                    <a:pt x="140" y="254"/>
                  </a:lnTo>
                  <a:lnTo>
                    <a:pt x="139" y="247"/>
                  </a:lnTo>
                  <a:lnTo>
                    <a:pt x="125" y="247"/>
                  </a:lnTo>
                  <a:lnTo>
                    <a:pt x="113" y="245"/>
                  </a:lnTo>
                  <a:lnTo>
                    <a:pt x="103" y="242"/>
                  </a:lnTo>
                  <a:lnTo>
                    <a:pt x="94" y="239"/>
                  </a:lnTo>
                  <a:lnTo>
                    <a:pt x="88" y="235"/>
                  </a:lnTo>
                  <a:lnTo>
                    <a:pt x="83" y="229"/>
                  </a:lnTo>
                  <a:lnTo>
                    <a:pt x="80" y="224"/>
                  </a:lnTo>
                  <a:lnTo>
                    <a:pt x="80" y="216"/>
                  </a:lnTo>
                  <a:lnTo>
                    <a:pt x="80" y="209"/>
                  </a:lnTo>
                  <a:lnTo>
                    <a:pt x="82" y="203"/>
                  </a:lnTo>
                  <a:lnTo>
                    <a:pt x="86" y="198"/>
                  </a:lnTo>
                  <a:lnTo>
                    <a:pt x="90" y="192"/>
                  </a:lnTo>
                  <a:lnTo>
                    <a:pt x="93" y="186"/>
                  </a:lnTo>
                  <a:lnTo>
                    <a:pt x="96" y="180"/>
                  </a:lnTo>
                  <a:lnTo>
                    <a:pt x="99" y="174"/>
                  </a:lnTo>
                  <a:lnTo>
                    <a:pt x="100" y="168"/>
                  </a:lnTo>
                  <a:lnTo>
                    <a:pt x="92" y="171"/>
                  </a:lnTo>
                  <a:lnTo>
                    <a:pt x="86" y="175"/>
                  </a:lnTo>
                  <a:lnTo>
                    <a:pt x="80" y="180"/>
                  </a:lnTo>
                  <a:lnTo>
                    <a:pt x="73" y="186"/>
                  </a:lnTo>
                  <a:lnTo>
                    <a:pt x="64" y="199"/>
                  </a:lnTo>
                  <a:lnTo>
                    <a:pt x="53" y="210"/>
                  </a:lnTo>
                  <a:lnTo>
                    <a:pt x="31" y="179"/>
                  </a:lnTo>
                  <a:lnTo>
                    <a:pt x="22" y="162"/>
                  </a:lnTo>
                  <a:lnTo>
                    <a:pt x="20" y="157"/>
                  </a:lnTo>
                  <a:lnTo>
                    <a:pt x="20" y="153"/>
                  </a:lnTo>
                  <a:lnTo>
                    <a:pt x="20" y="148"/>
                  </a:lnTo>
                  <a:lnTo>
                    <a:pt x="20" y="142"/>
                  </a:lnTo>
                  <a:lnTo>
                    <a:pt x="17" y="141"/>
                  </a:lnTo>
                  <a:lnTo>
                    <a:pt x="16" y="138"/>
                  </a:lnTo>
                  <a:lnTo>
                    <a:pt x="15" y="135"/>
                  </a:lnTo>
                  <a:lnTo>
                    <a:pt x="14" y="131"/>
                  </a:lnTo>
                  <a:lnTo>
                    <a:pt x="14" y="121"/>
                  </a:lnTo>
                  <a:lnTo>
                    <a:pt x="15" y="110"/>
                  </a:lnTo>
                  <a:lnTo>
                    <a:pt x="17" y="84"/>
                  </a:lnTo>
                  <a:lnTo>
                    <a:pt x="20" y="63"/>
                  </a:lnTo>
                  <a:lnTo>
                    <a:pt x="21" y="59"/>
                  </a:lnTo>
                  <a:lnTo>
                    <a:pt x="21" y="55"/>
                  </a:lnTo>
                  <a:lnTo>
                    <a:pt x="20" y="51"/>
                  </a:lnTo>
                  <a:lnTo>
                    <a:pt x="19" y="49"/>
                  </a:lnTo>
                  <a:lnTo>
                    <a:pt x="15" y="45"/>
                  </a:lnTo>
                  <a:lnTo>
                    <a:pt x="11" y="43"/>
                  </a:lnTo>
                  <a:lnTo>
                    <a:pt x="6" y="41"/>
                  </a:lnTo>
                  <a:lnTo>
                    <a:pt x="4" y="40"/>
                  </a:lnTo>
                  <a:lnTo>
                    <a:pt x="3" y="39"/>
                  </a:lnTo>
                  <a:lnTo>
                    <a:pt x="6" y="37"/>
                  </a:lnTo>
                  <a:lnTo>
                    <a:pt x="13" y="28"/>
                  </a:lnTo>
                  <a:lnTo>
                    <a:pt x="20" y="19"/>
                  </a:lnTo>
                  <a:lnTo>
                    <a:pt x="20" y="13"/>
                  </a:lnTo>
                  <a:lnTo>
                    <a:pt x="11" y="11"/>
                  </a:lnTo>
                  <a:lnTo>
                    <a:pt x="5" y="10"/>
                  </a:lnTo>
                  <a:lnTo>
                    <a:pt x="3" y="9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1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5" name="Freeform 13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3146946" y="2440629"/>
              <a:ext cx="169862" cy="76200"/>
            </a:xfrm>
            <a:custGeom>
              <a:avLst/>
              <a:gdLst>
                <a:gd name="T0" fmla="*/ 2147483647 w 382"/>
                <a:gd name="T1" fmla="*/ 2147483647 h 148"/>
                <a:gd name="T2" fmla="*/ 2147483647 w 382"/>
                <a:gd name="T3" fmla="*/ 2147483647 h 148"/>
                <a:gd name="T4" fmla="*/ 2147483647 w 382"/>
                <a:gd name="T5" fmla="*/ 2147483647 h 148"/>
                <a:gd name="T6" fmla="*/ 2147483647 w 382"/>
                <a:gd name="T7" fmla="*/ 2147483647 h 148"/>
                <a:gd name="T8" fmla="*/ 2147483647 w 382"/>
                <a:gd name="T9" fmla="*/ 2147483647 h 148"/>
                <a:gd name="T10" fmla="*/ 2147483647 w 382"/>
                <a:gd name="T11" fmla="*/ 2147483647 h 148"/>
                <a:gd name="T12" fmla="*/ 2147483647 w 382"/>
                <a:gd name="T13" fmla="*/ 2147483647 h 148"/>
                <a:gd name="T14" fmla="*/ 2147483647 w 382"/>
                <a:gd name="T15" fmla="*/ 2147483647 h 148"/>
                <a:gd name="T16" fmla="*/ 2147483647 w 382"/>
                <a:gd name="T17" fmla="*/ 2147483647 h 148"/>
                <a:gd name="T18" fmla="*/ 2147483647 w 382"/>
                <a:gd name="T19" fmla="*/ 2147483647 h 148"/>
                <a:gd name="T20" fmla="*/ 2147483647 w 382"/>
                <a:gd name="T21" fmla="*/ 2147483647 h 148"/>
                <a:gd name="T22" fmla="*/ 0 w 382"/>
                <a:gd name="T23" fmla="*/ 2147483647 h 148"/>
                <a:gd name="T24" fmla="*/ 2147483647 w 382"/>
                <a:gd name="T25" fmla="*/ 2147483647 h 148"/>
                <a:gd name="T26" fmla="*/ 2147483647 w 382"/>
                <a:gd name="T27" fmla="*/ 2147483647 h 148"/>
                <a:gd name="T28" fmla="*/ 2147483647 w 382"/>
                <a:gd name="T29" fmla="*/ 2147483647 h 148"/>
                <a:gd name="T30" fmla="*/ 2147483647 w 382"/>
                <a:gd name="T31" fmla="*/ 2147483647 h 148"/>
                <a:gd name="T32" fmla="*/ 2147483647 w 382"/>
                <a:gd name="T33" fmla="*/ 2147483647 h 148"/>
                <a:gd name="T34" fmla="*/ 2147483647 w 382"/>
                <a:gd name="T35" fmla="*/ 2147483647 h 148"/>
                <a:gd name="T36" fmla="*/ 2147483647 w 382"/>
                <a:gd name="T37" fmla="*/ 2147483647 h 148"/>
                <a:gd name="T38" fmla="*/ 2147483647 w 382"/>
                <a:gd name="T39" fmla="*/ 2147483647 h 148"/>
                <a:gd name="T40" fmla="*/ 2147483647 w 382"/>
                <a:gd name="T41" fmla="*/ 2147483647 h 148"/>
                <a:gd name="T42" fmla="*/ 2147483647 w 382"/>
                <a:gd name="T43" fmla="*/ 2147483647 h 148"/>
                <a:gd name="T44" fmla="*/ 2147483647 w 382"/>
                <a:gd name="T45" fmla="*/ 2147483647 h 148"/>
                <a:gd name="T46" fmla="*/ 2147483647 w 382"/>
                <a:gd name="T47" fmla="*/ 2147483647 h 148"/>
                <a:gd name="T48" fmla="*/ 2147483647 w 382"/>
                <a:gd name="T49" fmla="*/ 2147483647 h 148"/>
                <a:gd name="T50" fmla="*/ 2147483647 w 382"/>
                <a:gd name="T51" fmla="*/ 2147483647 h 148"/>
                <a:gd name="T52" fmla="*/ 2147483647 w 382"/>
                <a:gd name="T53" fmla="*/ 2147483647 h 148"/>
                <a:gd name="T54" fmla="*/ 2147483647 w 382"/>
                <a:gd name="T55" fmla="*/ 2147483647 h 148"/>
                <a:gd name="T56" fmla="*/ 2147483647 w 382"/>
                <a:gd name="T57" fmla="*/ 2147483647 h 148"/>
                <a:gd name="T58" fmla="*/ 2147483647 w 382"/>
                <a:gd name="T59" fmla="*/ 2147483647 h 148"/>
                <a:gd name="T60" fmla="*/ 2147483647 w 382"/>
                <a:gd name="T61" fmla="*/ 2147483647 h 148"/>
                <a:gd name="T62" fmla="*/ 2147483647 w 382"/>
                <a:gd name="T63" fmla="*/ 2147483647 h 148"/>
                <a:gd name="T64" fmla="*/ 2147483647 w 382"/>
                <a:gd name="T65" fmla="*/ 2147483647 h 148"/>
                <a:gd name="T66" fmla="*/ 2147483647 w 382"/>
                <a:gd name="T67" fmla="*/ 2147483647 h 148"/>
                <a:gd name="T68" fmla="*/ 2147483647 w 382"/>
                <a:gd name="T69" fmla="*/ 2147483647 h 14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82" h="148">
                  <a:moveTo>
                    <a:pt x="203" y="18"/>
                  </a:moveTo>
                  <a:lnTo>
                    <a:pt x="190" y="21"/>
                  </a:lnTo>
                  <a:lnTo>
                    <a:pt x="177" y="24"/>
                  </a:lnTo>
                  <a:lnTo>
                    <a:pt x="177" y="31"/>
                  </a:lnTo>
                  <a:lnTo>
                    <a:pt x="175" y="40"/>
                  </a:lnTo>
                  <a:lnTo>
                    <a:pt x="174" y="45"/>
                  </a:lnTo>
                  <a:lnTo>
                    <a:pt x="172" y="49"/>
                  </a:lnTo>
                  <a:lnTo>
                    <a:pt x="168" y="53"/>
                  </a:lnTo>
                  <a:lnTo>
                    <a:pt x="164" y="55"/>
                  </a:lnTo>
                  <a:lnTo>
                    <a:pt x="166" y="61"/>
                  </a:lnTo>
                  <a:lnTo>
                    <a:pt x="170" y="67"/>
                  </a:lnTo>
                  <a:lnTo>
                    <a:pt x="177" y="74"/>
                  </a:lnTo>
                  <a:lnTo>
                    <a:pt x="184" y="80"/>
                  </a:lnTo>
                  <a:lnTo>
                    <a:pt x="155" y="86"/>
                  </a:lnTo>
                  <a:lnTo>
                    <a:pt x="125" y="93"/>
                  </a:lnTo>
                  <a:lnTo>
                    <a:pt x="108" y="96"/>
                  </a:lnTo>
                  <a:lnTo>
                    <a:pt x="88" y="97"/>
                  </a:lnTo>
                  <a:lnTo>
                    <a:pt x="77" y="97"/>
                  </a:lnTo>
                  <a:lnTo>
                    <a:pt x="65" y="96"/>
                  </a:lnTo>
                  <a:lnTo>
                    <a:pt x="52" y="95"/>
                  </a:lnTo>
                  <a:lnTo>
                    <a:pt x="38" y="93"/>
                  </a:lnTo>
                  <a:lnTo>
                    <a:pt x="4" y="111"/>
                  </a:lnTo>
                  <a:lnTo>
                    <a:pt x="1" y="122"/>
                  </a:lnTo>
                  <a:lnTo>
                    <a:pt x="0" y="129"/>
                  </a:lnTo>
                  <a:lnTo>
                    <a:pt x="1" y="130"/>
                  </a:lnTo>
                  <a:lnTo>
                    <a:pt x="4" y="131"/>
                  </a:lnTo>
                  <a:lnTo>
                    <a:pt x="7" y="131"/>
                  </a:lnTo>
                  <a:lnTo>
                    <a:pt x="12" y="131"/>
                  </a:lnTo>
                  <a:lnTo>
                    <a:pt x="28" y="131"/>
                  </a:lnTo>
                  <a:lnTo>
                    <a:pt x="51" y="129"/>
                  </a:lnTo>
                  <a:lnTo>
                    <a:pt x="110" y="123"/>
                  </a:lnTo>
                  <a:lnTo>
                    <a:pt x="114" y="127"/>
                  </a:lnTo>
                  <a:lnTo>
                    <a:pt x="119" y="131"/>
                  </a:lnTo>
                  <a:lnTo>
                    <a:pt x="123" y="134"/>
                  </a:lnTo>
                  <a:lnTo>
                    <a:pt x="128" y="137"/>
                  </a:lnTo>
                  <a:lnTo>
                    <a:pt x="137" y="141"/>
                  </a:lnTo>
                  <a:lnTo>
                    <a:pt x="148" y="144"/>
                  </a:lnTo>
                  <a:lnTo>
                    <a:pt x="159" y="147"/>
                  </a:lnTo>
                  <a:lnTo>
                    <a:pt x="172" y="148"/>
                  </a:lnTo>
                  <a:lnTo>
                    <a:pt x="185" y="148"/>
                  </a:lnTo>
                  <a:lnTo>
                    <a:pt x="197" y="148"/>
                  </a:lnTo>
                  <a:lnTo>
                    <a:pt x="210" y="148"/>
                  </a:lnTo>
                  <a:lnTo>
                    <a:pt x="222" y="148"/>
                  </a:lnTo>
                  <a:lnTo>
                    <a:pt x="233" y="148"/>
                  </a:lnTo>
                  <a:lnTo>
                    <a:pt x="243" y="148"/>
                  </a:lnTo>
                  <a:lnTo>
                    <a:pt x="255" y="148"/>
                  </a:lnTo>
                  <a:lnTo>
                    <a:pt x="265" y="145"/>
                  </a:lnTo>
                  <a:lnTo>
                    <a:pt x="275" y="143"/>
                  </a:lnTo>
                  <a:lnTo>
                    <a:pt x="284" y="140"/>
                  </a:lnTo>
                  <a:lnTo>
                    <a:pt x="301" y="134"/>
                  </a:lnTo>
                  <a:lnTo>
                    <a:pt x="323" y="129"/>
                  </a:lnTo>
                  <a:lnTo>
                    <a:pt x="334" y="121"/>
                  </a:lnTo>
                  <a:lnTo>
                    <a:pt x="344" y="113"/>
                  </a:lnTo>
                  <a:lnTo>
                    <a:pt x="353" y="103"/>
                  </a:lnTo>
                  <a:lnTo>
                    <a:pt x="360" y="93"/>
                  </a:lnTo>
                  <a:lnTo>
                    <a:pt x="372" y="72"/>
                  </a:lnTo>
                  <a:lnTo>
                    <a:pt x="382" y="55"/>
                  </a:lnTo>
                  <a:lnTo>
                    <a:pt x="376" y="52"/>
                  </a:lnTo>
                  <a:lnTo>
                    <a:pt x="367" y="47"/>
                  </a:lnTo>
                  <a:lnTo>
                    <a:pt x="363" y="44"/>
                  </a:lnTo>
                  <a:lnTo>
                    <a:pt x="359" y="39"/>
                  </a:lnTo>
                  <a:lnTo>
                    <a:pt x="357" y="32"/>
                  </a:lnTo>
                  <a:lnTo>
                    <a:pt x="356" y="24"/>
                  </a:lnTo>
                  <a:lnTo>
                    <a:pt x="347" y="22"/>
                  </a:lnTo>
                  <a:lnTo>
                    <a:pt x="341" y="20"/>
                  </a:lnTo>
                  <a:lnTo>
                    <a:pt x="334" y="17"/>
                  </a:lnTo>
                  <a:lnTo>
                    <a:pt x="330" y="14"/>
                  </a:lnTo>
                  <a:lnTo>
                    <a:pt x="319" y="8"/>
                  </a:lnTo>
                  <a:lnTo>
                    <a:pt x="303" y="0"/>
                  </a:lnTo>
                  <a:lnTo>
                    <a:pt x="203" y="18"/>
                  </a:lnTo>
                </a:path>
              </a:pathLst>
            </a:custGeom>
            <a:solidFill>
              <a:srgbClr val="92D05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6" name="Freeform 14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4639196" y="2289817"/>
              <a:ext cx="1281112" cy="1038225"/>
            </a:xfrm>
            <a:custGeom>
              <a:avLst/>
              <a:gdLst>
                <a:gd name="T0" fmla="*/ 2147483647 w 2936"/>
                <a:gd name="T1" fmla="*/ 2147483647 h 1983"/>
                <a:gd name="T2" fmla="*/ 2147483647 w 2936"/>
                <a:gd name="T3" fmla="*/ 2147483647 h 1983"/>
                <a:gd name="T4" fmla="*/ 2147483647 w 2936"/>
                <a:gd name="T5" fmla="*/ 2147483647 h 1983"/>
                <a:gd name="T6" fmla="*/ 2147483647 w 2936"/>
                <a:gd name="T7" fmla="*/ 2147483647 h 1983"/>
                <a:gd name="T8" fmla="*/ 2147483647 w 2936"/>
                <a:gd name="T9" fmla="*/ 2147483647 h 1983"/>
                <a:gd name="T10" fmla="*/ 2147483647 w 2936"/>
                <a:gd name="T11" fmla="*/ 2147483647 h 1983"/>
                <a:gd name="T12" fmla="*/ 2147483647 w 2936"/>
                <a:gd name="T13" fmla="*/ 2147483647 h 1983"/>
                <a:gd name="T14" fmla="*/ 2147483647 w 2936"/>
                <a:gd name="T15" fmla="*/ 2147483647 h 1983"/>
                <a:gd name="T16" fmla="*/ 2147483647 w 2936"/>
                <a:gd name="T17" fmla="*/ 2147483647 h 1983"/>
                <a:gd name="T18" fmla="*/ 2147483647 w 2936"/>
                <a:gd name="T19" fmla="*/ 2147483647 h 1983"/>
                <a:gd name="T20" fmla="*/ 2147483647 w 2936"/>
                <a:gd name="T21" fmla="*/ 2147483647 h 1983"/>
                <a:gd name="T22" fmla="*/ 2147483647 w 2936"/>
                <a:gd name="T23" fmla="*/ 2147483647 h 1983"/>
                <a:gd name="T24" fmla="*/ 2147483647 w 2936"/>
                <a:gd name="T25" fmla="*/ 2147483647 h 1983"/>
                <a:gd name="T26" fmla="*/ 2147483647 w 2936"/>
                <a:gd name="T27" fmla="*/ 2147483647 h 1983"/>
                <a:gd name="T28" fmla="*/ 2147483647 w 2936"/>
                <a:gd name="T29" fmla="*/ 2147483647 h 1983"/>
                <a:gd name="T30" fmla="*/ 2147483647 w 2936"/>
                <a:gd name="T31" fmla="*/ 2147483647 h 1983"/>
                <a:gd name="T32" fmla="*/ 2147483647 w 2936"/>
                <a:gd name="T33" fmla="*/ 2147483647 h 1983"/>
                <a:gd name="T34" fmla="*/ 2147483647 w 2936"/>
                <a:gd name="T35" fmla="*/ 2147483647 h 1983"/>
                <a:gd name="T36" fmla="*/ 2147483647 w 2936"/>
                <a:gd name="T37" fmla="*/ 2147483647 h 1983"/>
                <a:gd name="T38" fmla="*/ 2147483647 w 2936"/>
                <a:gd name="T39" fmla="*/ 2147483647 h 1983"/>
                <a:gd name="T40" fmla="*/ 2147483647 w 2936"/>
                <a:gd name="T41" fmla="*/ 2147483647 h 1983"/>
                <a:gd name="T42" fmla="*/ 2147483647 w 2936"/>
                <a:gd name="T43" fmla="*/ 2147483647 h 1983"/>
                <a:gd name="T44" fmla="*/ 2147483647 w 2936"/>
                <a:gd name="T45" fmla="*/ 2147483647 h 1983"/>
                <a:gd name="T46" fmla="*/ 2147483647 w 2936"/>
                <a:gd name="T47" fmla="*/ 2147483647 h 1983"/>
                <a:gd name="T48" fmla="*/ 2147483647 w 2936"/>
                <a:gd name="T49" fmla="*/ 2147483647 h 1983"/>
                <a:gd name="T50" fmla="*/ 2147483647 w 2936"/>
                <a:gd name="T51" fmla="*/ 2147483647 h 1983"/>
                <a:gd name="T52" fmla="*/ 2147483647 w 2936"/>
                <a:gd name="T53" fmla="*/ 2147483647 h 1983"/>
                <a:gd name="T54" fmla="*/ 2147483647 w 2936"/>
                <a:gd name="T55" fmla="*/ 2147483647 h 1983"/>
                <a:gd name="T56" fmla="*/ 2147483647 w 2936"/>
                <a:gd name="T57" fmla="*/ 2147483647 h 1983"/>
                <a:gd name="T58" fmla="*/ 2147483647 w 2936"/>
                <a:gd name="T59" fmla="*/ 2147483647 h 1983"/>
                <a:gd name="T60" fmla="*/ 2147483647 w 2936"/>
                <a:gd name="T61" fmla="*/ 2147483647 h 1983"/>
                <a:gd name="T62" fmla="*/ 2147483647 w 2936"/>
                <a:gd name="T63" fmla="*/ 2147483647 h 1983"/>
                <a:gd name="T64" fmla="*/ 2147483647 w 2936"/>
                <a:gd name="T65" fmla="*/ 2147483647 h 1983"/>
                <a:gd name="T66" fmla="*/ 2147483647 w 2936"/>
                <a:gd name="T67" fmla="*/ 2147483647 h 1983"/>
                <a:gd name="T68" fmla="*/ 2147483647 w 2936"/>
                <a:gd name="T69" fmla="*/ 2147483647 h 1983"/>
                <a:gd name="T70" fmla="*/ 2147483647 w 2936"/>
                <a:gd name="T71" fmla="*/ 2147483647 h 1983"/>
                <a:gd name="T72" fmla="*/ 2147483647 w 2936"/>
                <a:gd name="T73" fmla="*/ 2147483647 h 1983"/>
                <a:gd name="T74" fmla="*/ 2147483647 w 2936"/>
                <a:gd name="T75" fmla="*/ 2147483647 h 1983"/>
                <a:gd name="T76" fmla="*/ 2147483647 w 2936"/>
                <a:gd name="T77" fmla="*/ 2147483647 h 1983"/>
                <a:gd name="T78" fmla="*/ 2147483647 w 2936"/>
                <a:gd name="T79" fmla="*/ 2147483647 h 1983"/>
                <a:gd name="T80" fmla="*/ 2147483647 w 2936"/>
                <a:gd name="T81" fmla="*/ 2147483647 h 1983"/>
                <a:gd name="T82" fmla="*/ 2147483647 w 2936"/>
                <a:gd name="T83" fmla="*/ 2147483647 h 1983"/>
                <a:gd name="T84" fmla="*/ 2147483647 w 2936"/>
                <a:gd name="T85" fmla="*/ 2147483647 h 1983"/>
                <a:gd name="T86" fmla="*/ 2147483647 w 2936"/>
                <a:gd name="T87" fmla="*/ 2147483647 h 1983"/>
                <a:gd name="T88" fmla="*/ 2147483647 w 2936"/>
                <a:gd name="T89" fmla="*/ 2147483647 h 1983"/>
                <a:gd name="T90" fmla="*/ 2147483647 w 2936"/>
                <a:gd name="T91" fmla="*/ 2147483647 h 1983"/>
                <a:gd name="T92" fmla="*/ 2147483647 w 2936"/>
                <a:gd name="T93" fmla="*/ 2147483647 h 1983"/>
                <a:gd name="T94" fmla="*/ 2147483647 w 2936"/>
                <a:gd name="T95" fmla="*/ 2147483647 h 1983"/>
                <a:gd name="T96" fmla="*/ 2147483647 w 2936"/>
                <a:gd name="T97" fmla="*/ 2147483647 h 1983"/>
                <a:gd name="T98" fmla="*/ 2147483647 w 2936"/>
                <a:gd name="T99" fmla="*/ 2147483647 h 1983"/>
                <a:gd name="T100" fmla="*/ 2147483647 w 2936"/>
                <a:gd name="T101" fmla="*/ 2147483647 h 1983"/>
                <a:gd name="T102" fmla="*/ 2147483647 w 2936"/>
                <a:gd name="T103" fmla="*/ 2147483647 h 1983"/>
                <a:gd name="T104" fmla="*/ 2147483647 w 2936"/>
                <a:gd name="T105" fmla="*/ 2147483647 h 1983"/>
                <a:gd name="T106" fmla="*/ 2147483647 w 2936"/>
                <a:gd name="T107" fmla="*/ 2147483647 h 1983"/>
                <a:gd name="T108" fmla="*/ 2147483647 w 2936"/>
                <a:gd name="T109" fmla="*/ 2147483647 h 1983"/>
                <a:gd name="T110" fmla="*/ 2147483647 w 2936"/>
                <a:gd name="T111" fmla="*/ 2147483647 h 1983"/>
                <a:gd name="T112" fmla="*/ 2147483647 w 2936"/>
                <a:gd name="T113" fmla="*/ 2147483647 h 1983"/>
                <a:gd name="T114" fmla="*/ 2147483647 w 2936"/>
                <a:gd name="T115" fmla="*/ 2147483647 h 1983"/>
                <a:gd name="T116" fmla="*/ 2147483647 w 2936"/>
                <a:gd name="T117" fmla="*/ 2147483647 h 1983"/>
                <a:gd name="T118" fmla="*/ 2147483647 w 2936"/>
                <a:gd name="T119" fmla="*/ 2147483647 h 198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936" h="1983">
                  <a:moveTo>
                    <a:pt x="98" y="954"/>
                  </a:moveTo>
                  <a:lnTo>
                    <a:pt x="129" y="989"/>
                  </a:lnTo>
                  <a:lnTo>
                    <a:pt x="157" y="1017"/>
                  </a:lnTo>
                  <a:lnTo>
                    <a:pt x="170" y="1029"/>
                  </a:lnTo>
                  <a:lnTo>
                    <a:pt x="182" y="1041"/>
                  </a:lnTo>
                  <a:lnTo>
                    <a:pt x="194" y="1050"/>
                  </a:lnTo>
                  <a:lnTo>
                    <a:pt x="205" y="1059"/>
                  </a:lnTo>
                  <a:lnTo>
                    <a:pt x="216" y="1066"/>
                  </a:lnTo>
                  <a:lnTo>
                    <a:pt x="227" y="1072"/>
                  </a:lnTo>
                  <a:lnTo>
                    <a:pt x="238" y="1076"/>
                  </a:lnTo>
                  <a:lnTo>
                    <a:pt x="248" y="1080"/>
                  </a:lnTo>
                  <a:lnTo>
                    <a:pt x="259" y="1082"/>
                  </a:lnTo>
                  <a:lnTo>
                    <a:pt x="270" y="1084"/>
                  </a:lnTo>
                  <a:lnTo>
                    <a:pt x="281" y="1084"/>
                  </a:lnTo>
                  <a:lnTo>
                    <a:pt x="292" y="1084"/>
                  </a:lnTo>
                  <a:lnTo>
                    <a:pt x="364" y="1065"/>
                  </a:lnTo>
                  <a:lnTo>
                    <a:pt x="373" y="1071"/>
                  </a:lnTo>
                  <a:lnTo>
                    <a:pt x="383" y="1079"/>
                  </a:lnTo>
                  <a:lnTo>
                    <a:pt x="393" y="1090"/>
                  </a:lnTo>
                  <a:lnTo>
                    <a:pt x="401" y="1102"/>
                  </a:lnTo>
                  <a:lnTo>
                    <a:pt x="410" y="1114"/>
                  </a:lnTo>
                  <a:lnTo>
                    <a:pt x="418" y="1127"/>
                  </a:lnTo>
                  <a:lnTo>
                    <a:pt x="420" y="1133"/>
                  </a:lnTo>
                  <a:lnTo>
                    <a:pt x="422" y="1139"/>
                  </a:lnTo>
                  <a:lnTo>
                    <a:pt x="423" y="1145"/>
                  </a:lnTo>
                  <a:lnTo>
                    <a:pt x="425" y="1151"/>
                  </a:lnTo>
                  <a:lnTo>
                    <a:pt x="423" y="1157"/>
                  </a:lnTo>
                  <a:lnTo>
                    <a:pt x="420" y="1162"/>
                  </a:lnTo>
                  <a:lnTo>
                    <a:pt x="416" y="1167"/>
                  </a:lnTo>
                  <a:lnTo>
                    <a:pt x="409" y="1172"/>
                  </a:lnTo>
                  <a:lnTo>
                    <a:pt x="403" y="1176"/>
                  </a:lnTo>
                  <a:lnTo>
                    <a:pt x="396" y="1179"/>
                  </a:lnTo>
                  <a:lnTo>
                    <a:pt x="390" y="1182"/>
                  </a:lnTo>
                  <a:lnTo>
                    <a:pt x="385" y="1182"/>
                  </a:lnTo>
                  <a:lnTo>
                    <a:pt x="399" y="1200"/>
                  </a:lnTo>
                  <a:lnTo>
                    <a:pt x="412" y="1217"/>
                  </a:lnTo>
                  <a:lnTo>
                    <a:pt x="419" y="1226"/>
                  </a:lnTo>
                  <a:lnTo>
                    <a:pt x="423" y="1235"/>
                  </a:lnTo>
                  <a:lnTo>
                    <a:pt x="428" y="1245"/>
                  </a:lnTo>
                  <a:lnTo>
                    <a:pt x="431" y="1256"/>
                  </a:lnTo>
                  <a:lnTo>
                    <a:pt x="385" y="1256"/>
                  </a:lnTo>
                  <a:lnTo>
                    <a:pt x="385" y="1287"/>
                  </a:lnTo>
                  <a:lnTo>
                    <a:pt x="390" y="1300"/>
                  </a:lnTo>
                  <a:lnTo>
                    <a:pt x="397" y="1311"/>
                  </a:lnTo>
                  <a:lnTo>
                    <a:pt x="405" y="1321"/>
                  </a:lnTo>
                  <a:lnTo>
                    <a:pt x="414" y="1328"/>
                  </a:lnTo>
                  <a:lnTo>
                    <a:pt x="423" y="1335"/>
                  </a:lnTo>
                  <a:lnTo>
                    <a:pt x="434" y="1340"/>
                  </a:lnTo>
                  <a:lnTo>
                    <a:pt x="444" y="1345"/>
                  </a:lnTo>
                  <a:lnTo>
                    <a:pt x="456" y="1349"/>
                  </a:lnTo>
                  <a:lnTo>
                    <a:pt x="478" y="1358"/>
                  </a:lnTo>
                  <a:lnTo>
                    <a:pt x="500" y="1367"/>
                  </a:lnTo>
                  <a:lnTo>
                    <a:pt x="510" y="1373"/>
                  </a:lnTo>
                  <a:lnTo>
                    <a:pt x="520" y="1381"/>
                  </a:lnTo>
                  <a:lnTo>
                    <a:pt x="529" y="1389"/>
                  </a:lnTo>
                  <a:lnTo>
                    <a:pt x="538" y="1398"/>
                  </a:lnTo>
                  <a:lnTo>
                    <a:pt x="617" y="1404"/>
                  </a:lnTo>
                  <a:lnTo>
                    <a:pt x="620" y="1408"/>
                  </a:lnTo>
                  <a:lnTo>
                    <a:pt x="623" y="1411"/>
                  </a:lnTo>
                  <a:lnTo>
                    <a:pt x="628" y="1414"/>
                  </a:lnTo>
                  <a:lnTo>
                    <a:pt x="633" y="1417"/>
                  </a:lnTo>
                  <a:lnTo>
                    <a:pt x="644" y="1422"/>
                  </a:lnTo>
                  <a:lnTo>
                    <a:pt x="656" y="1427"/>
                  </a:lnTo>
                  <a:lnTo>
                    <a:pt x="678" y="1436"/>
                  </a:lnTo>
                  <a:lnTo>
                    <a:pt x="690" y="1441"/>
                  </a:lnTo>
                  <a:lnTo>
                    <a:pt x="723" y="1462"/>
                  </a:lnTo>
                  <a:lnTo>
                    <a:pt x="754" y="1481"/>
                  </a:lnTo>
                  <a:lnTo>
                    <a:pt x="768" y="1492"/>
                  </a:lnTo>
                  <a:lnTo>
                    <a:pt x="784" y="1501"/>
                  </a:lnTo>
                  <a:lnTo>
                    <a:pt x="798" y="1509"/>
                  </a:lnTo>
                  <a:lnTo>
                    <a:pt x="814" y="1517"/>
                  </a:lnTo>
                  <a:lnTo>
                    <a:pt x="830" y="1525"/>
                  </a:lnTo>
                  <a:lnTo>
                    <a:pt x="847" y="1531"/>
                  </a:lnTo>
                  <a:lnTo>
                    <a:pt x="866" y="1537"/>
                  </a:lnTo>
                  <a:lnTo>
                    <a:pt x="886" y="1543"/>
                  </a:lnTo>
                  <a:lnTo>
                    <a:pt x="907" y="1547"/>
                  </a:lnTo>
                  <a:lnTo>
                    <a:pt x="930" y="1550"/>
                  </a:lnTo>
                  <a:lnTo>
                    <a:pt x="955" y="1552"/>
                  </a:lnTo>
                  <a:lnTo>
                    <a:pt x="982" y="1552"/>
                  </a:lnTo>
                  <a:lnTo>
                    <a:pt x="982" y="1521"/>
                  </a:lnTo>
                  <a:lnTo>
                    <a:pt x="1015" y="1521"/>
                  </a:lnTo>
                  <a:lnTo>
                    <a:pt x="1021" y="1532"/>
                  </a:lnTo>
                  <a:lnTo>
                    <a:pt x="1025" y="1539"/>
                  </a:lnTo>
                  <a:lnTo>
                    <a:pt x="1031" y="1545"/>
                  </a:lnTo>
                  <a:lnTo>
                    <a:pt x="1036" y="1552"/>
                  </a:lnTo>
                  <a:lnTo>
                    <a:pt x="1042" y="1552"/>
                  </a:lnTo>
                  <a:lnTo>
                    <a:pt x="1046" y="1551"/>
                  </a:lnTo>
                  <a:lnTo>
                    <a:pt x="1050" y="1548"/>
                  </a:lnTo>
                  <a:lnTo>
                    <a:pt x="1054" y="1546"/>
                  </a:lnTo>
                  <a:lnTo>
                    <a:pt x="1058" y="1538"/>
                  </a:lnTo>
                  <a:lnTo>
                    <a:pt x="1062" y="1530"/>
                  </a:lnTo>
                  <a:lnTo>
                    <a:pt x="1066" y="1522"/>
                  </a:lnTo>
                  <a:lnTo>
                    <a:pt x="1071" y="1516"/>
                  </a:lnTo>
                  <a:lnTo>
                    <a:pt x="1075" y="1513"/>
                  </a:lnTo>
                  <a:lnTo>
                    <a:pt x="1078" y="1511"/>
                  </a:lnTo>
                  <a:lnTo>
                    <a:pt x="1083" y="1510"/>
                  </a:lnTo>
                  <a:lnTo>
                    <a:pt x="1089" y="1509"/>
                  </a:lnTo>
                  <a:lnTo>
                    <a:pt x="1092" y="1512"/>
                  </a:lnTo>
                  <a:lnTo>
                    <a:pt x="1096" y="1516"/>
                  </a:lnTo>
                  <a:lnTo>
                    <a:pt x="1102" y="1519"/>
                  </a:lnTo>
                  <a:lnTo>
                    <a:pt x="1109" y="1522"/>
                  </a:lnTo>
                  <a:lnTo>
                    <a:pt x="1124" y="1529"/>
                  </a:lnTo>
                  <a:lnTo>
                    <a:pt x="1142" y="1534"/>
                  </a:lnTo>
                  <a:lnTo>
                    <a:pt x="1159" y="1539"/>
                  </a:lnTo>
                  <a:lnTo>
                    <a:pt x="1178" y="1543"/>
                  </a:lnTo>
                  <a:lnTo>
                    <a:pt x="1194" y="1546"/>
                  </a:lnTo>
                  <a:lnTo>
                    <a:pt x="1208" y="1546"/>
                  </a:lnTo>
                  <a:lnTo>
                    <a:pt x="1217" y="1535"/>
                  </a:lnTo>
                  <a:lnTo>
                    <a:pt x="1227" y="1526"/>
                  </a:lnTo>
                  <a:lnTo>
                    <a:pt x="1236" y="1518"/>
                  </a:lnTo>
                  <a:lnTo>
                    <a:pt x="1247" y="1510"/>
                  </a:lnTo>
                  <a:lnTo>
                    <a:pt x="1258" y="1502"/>
                  </a:lnTo>
                  <a:lnTo>
                    <a:pt x="1269" y="1496"/>
                  </a:lnTo>
                  <a:lnTo>
                    <a:pt x="1280" y="1489"/>
                  </a:lnTo>
                  <a:lnTo>
                    <a:pt x="1292" y="1482"/>
                  </a:lnTo>
                  <a:lnTo>
                    <a:pt x="1317" y="1472"/>
                  </a:lnTo>
                  <a:lnTo>
                    <a:pt x="1344" y="1463"/>
                  </a:lnTo>
                  <a:lnTo>
                    <a:pt x="1372" y="1455"/>
                  </a:lnTo>
                  <a:lnTo>
                    <a:pt x="1401" y="1448"/>
                  </a:lnTo>
                  <a:lnTo>
                    <a:pt x="1408" y="1456"/>
                  </a:lnTo>
                  <a:lnTo>
                    <a:pt x="1418" y="1465"/>
                  </a:lnTo>
                  <a:lnTo>
                    <a:pt x="1431" y="1476"/>
                  </a:lnTo>
                  <a:lnTo>
                    <a:pt x="1446" y="1487"/>
                  </a:lnTo>
                  <a:lnTo>
                    <a:pt x="1453" y="1492"/>
                  </a:lnTo>
                  <a:lnTo>
                    <a:pt x="1461" y="1496"/>
                  </a:lnTo>
                  <a:lnTo>
                    <a:pt x="1469" y="1499"/>
                  </a:lnTo>
                  <a:lnTo>
                    <a:pt x="1475" y="1502"/>
                  </a:lnTo>
                  <a:lnTo>
                    <a:pt x="1483" y="1504"/>
                  </a:lnTo>
                  <a:lnTo>
                    <a:pt x="1490" y="1505"/>
                  </a:lnTo>
                  <a:lnTo>
                    <a:pt x="1495" y="1505"/>
                  </a:lnTo>
                  <a:lnTo>
                    <a:pt x="1501" y="1503"/>
                  </a:lnTo>
                  <a:lnTo>
                    <a:pt x="1512" y="1510"/>
                  </a:lnTo>
                  <a:lnTo>
                    <a:pt x="1521" y="1518"/>
                  </a:lnTo>
                  <a:lnTo>
                    <a:pt x="1530" y="1526"/>
                  </a:lnTo>
                  <a:lnTo>
                    <a:pt x="1538" y="1534"/>
                  </a:lnTo>
                  <a:lnTo>
                    <a:pt x="1547" y="1542"/>
                  </a:lnTo>
                  <a:lnTo>
                    <a:pt x="1555" y="1547"/>
                  </a:lnTo>
                  <a:lnTo>
                    <a:pt x="1561" y="1550"/>
                  </a:lnTo>
                  <a:lnTo>
                    <a:pt x="1566" y="1551"/>
                  </a:lnTo>
                  <a:lnTo>
                    <a:pt x="1573" y="1552"/>
                  </a:lnTo>
                  <a:lnTo>
                    <a:pt x="1581" y="1552"/>
                  </a:lnTo>
                  <a:lnTo>
                    <a:pt x="1586" y="1578"/>
                  </a:lnTo>
                  <a:lnTo>
                    <a:pt x="1593" y="1602"/>
                  </a:lnTo>
                  <a:lnTo>
                    <a:pt x="1596" y="1613"/>
                  </a:lnTo>
                  <a:lnTo>
                    <a:pt x="1598" y="1625"/>
                  </a:lnTo>
                  <a:lnTo>
                    <a:pt x="1599" y="1637"/>
                  </a:lnTo>
                  <a:lnTo>
                    <a:pt x="1600" y="1650"/>
                  </a:lnTo>
                  <a:lnTo>
                    <a:pt x="1599" y="1658"/>
                  </a:lnTo>
                  <a:lnTo>
                    <a:pt x="1598" y="1664"/>
                  </a:lnTo>
                  <a:lnTo>
                    <a:pt x="1596" y="1670"/>
                  </a:lnTo>
                  <a:lnTo>
                    <a:pt x="1593" y="1676"/>
                  </a:lnTo>
                  <a:lnTo>
                    <a:pt x="1585" y="1686"/>
                  </a:lnTo>
                  <a:lnTo>
                    <a:pt x="1577" y="1697"/>
                  </a:lnTo>
                  <a:lnTo>
                    <a:pt x="1569" y="1707"/>
                  </a:lnTo>
                  <a:lnTo>
                    <a:pt x="1561" y="1719"/>
                  </a:lnTo>
                  <a:lnTo>
                    <a:pt x="1558" y="1724"/>
                  </a:lnTo>
                  <a:lnTo>
                    <a:pt x="1555" y="1730"/>
                  </a:lnTo>
                  <a:lnTo>
                    <a:pt x="1554" y="1736"/>
                  </a:lnTo>
                  <a:lnTo>
                    <a:pt x="1553" y="1743"/>
                  </a:lnTo>
                  <a:lnTo>
                    <a:pt x="1554" y="1748"/>
                  </a:lnTo>
                  <a:lnTo>
                    <a:pt x="1555" y="1753"/>
                  </a:lnTo>
                  <a:lnTo>
                    <a:pt x="1558" y="1756"/>
                  </a:lnTo>
                  <a:lnTo>
                    <a:pt x="1561" y="1759"/>
                  </a:lnTo>
                  <a:lnTo>
                    <a:pt x="1565" y="1761"/>
                  </a:lnTo>
                  <a:lnTo>
                    <a:pt x="1570" y="1764"/>
                  </a:lnTo>
                  <a:lnTo>
                    <a:pt x="1574" y="1765"/>
                  </a:lnTo>
                  <a:lnTo>
                    <a:pt x="1580" y="1767"/>
                  </a:lnTo>
                  <a:lnTo>
                    <a:pt x="1591" y="1769"/>
                  </a:lnTo>
                  <a:lnTo>
                    <a:pt x="1602" y="1771"/>
                  </a:lnTo>
                  <a:lnTo>
                    <a:pt x="1607" y="1773"/>
                  </a:lnTo>
                  <a:lnTo>
                    <a:pt x="1611" y="1775"/>
                  </a:lnTo>
                  <a:lnTo>
                    <a:pt x="1616" y="1777"/>
                  </a:lnTo>
                  <a:lnTo>
                    <a:pt x="1620" y="1780"/>
                  </a:lnTo>
                  <a:lnTo>
                    <a:pt x="1627" y="1787"/>
                  </a:lnTo>
                  <a:lnTo>
                    <a:pt x="1632" y="1794"/>
                  </a:lnTo>
                  <a:lnTo>
                    <a:pt x="1636" y="1801"/>
                  </a:lnTo>
                  <a:lnTo>
                    <a:pt x="1639" y="1807"/>
                  </a:lnTo>
                  <a:lnTo>
                    <a:pt x="1645" y="1822"/>
                  </a:lnTo>
                  <a:lnTo>
                    <a:pt x="1653" y="1836"/>
                  </a:lnTo>
                  <a:lnTo>
                    <a:pt x="1659" y="1848"/>
                  </a:lnTo>
                  <a:lnTo>
                    <a:pt x="1666" y="1862"/>
                  </a:lnTo>
                  <a:lnTo>
                    <a:pt x="1674" y="1877"/>
                  </a:lnTo>
                  <a:lnTo>
                    <a:pt x="1683" y="1890"/>
                  </a:lnTo>
                  <a:lnTo>
                    <a:pt x="1688" y="1897"/>
                  </a:lnTo>
                  <a:lnTo>
                    <a:pt x="1694" y="1903"/>
                  </a:lnTo>
                  <a:lnTo>
                    <a:pt x="1699" y="1908"/>
                  </a:lnTo>
                  <a:lnTo>
                    <a:pt x="1706" y="1912"/>
                  </a:lnTo>
                  <a:lnTo>
                    <a:pt x="1712" y="1916"/>
                  </a:lnTo>
                  <a:lnTo>
                    <a:pt x="1719" y="1919"/>
                  </a:lnTo>
                  <a:lnTo>
                    <a:pt x="1726" y="1921"/>
                  </a:lnTo>
                  <a:lnTo>
                    <a:pt x="1733" y="1921"/>
                  </a:lnTo>
                  <a:lnTo>
                    <a:pt x="1741" y="1921"/>
                  </a:lnTo>
                  <a:lnTo>
                    <a:pt x="1752" y="1918"/>
                  </a:lnTo>
                  <a:lnTo>
                    <a:pt x="1762" y="1916"/>
                  </a:lnTo>
                  <a:lnTo>
                    <a:pt x="1766" y="1915"/>
                  </a:lnTo>
                  <a:lnTo>
                    <a:pt x="1777" y="1910"/>
                  </a:lnTo>
                  <a:lnTo>
                    <a:pt x="1787" y="1904"/>
                  </a:lnTo>
                  <a:lnTo>
                    <a:pt x="1795" y="1898"/>
                  </a:lnTo>
                  <a:lnTo>
                    <a:pt x="1803" y="1891"/>
                  </a:lnTo>
                  <a:lnTo>
                    <a:pt x="1809" y="1884"/>
                  </a:lnTo>
                  <a:lnTo>
                    <a:pt x="1816" y="1878"/>
                  </a:lnTo>
                  <a:lnTo>
                    <a:pt x="1823" y="1871"/>
                  </a:lnTo>
                  <a:lnTo>
                    <a:pt x="1833" y="1866"/>
                  </a:lnTo>
                  <a:lnTo>
                    <a:pt x="1842" y="1859"/>
                  </a:lnTo>
                  <a:lnTo>
                    <a:pt x="1852" y="1853"/>
                  </a:lnTo>
                  <a:lnTo>
                    <a:pt x="1863" y="1848"/>
                  </a:lnTo>
                  <a:lnTo>
                    <a:pt x="1874" y="1844"/>
                  </a:lnTo>
                  <a:lnTo>
                    <a:pt x="1896" y="1838"/>
                  </a:lnTo>
                  <a:lnTo>
                    <a:pt x="1919" y="1834"/>
                  </a:lnTo>
                  <a:lnTo>
                    <a:pt x="1941" y="1831"/>
                  </a:lnTo>
                  <a:lnTo>
                    <a:pt x="1960" y="1827"/>
                  </a:lnTo>
                  <a:lnTo>
                    <a:pt x="1968" y="1824"/>
                  </a:lnTo>
                  <a:lnTo>
                    <a:pt x="1975" y="1821"/>
                  </a:lnTo>
                  <a:lnTo>
                    <a:pt x="1981" y="1816"/>
                  </a:lnTo>
                  <a:lnTo>
                    <a:pt x="1986" y="1811"/>
                  </a:lnTo>
                  <a:lnTo>
                    <a:pt x="1996" y="1820"/>
                  </a:lnTo>
                  <a:lnTo>
                    <a:pt x="2008" y="1827"/>
                  </a:lnTo>
                  <a:lnTo>
                    <a:pt x="2019" y="1832"/>
                  </a:lnTo>
                  <a:lnTo>
                    <a:pt x="2031" y="1837"/>
                  </a:lnTo>
                  <a:lnTo>
                    <a:pt x="2054" y="1846"/>
                  </a:lnTo>
                  <a:lnTo>
                    <a:pt x="2072" y="1854"/>
                  </a:lnTo>
                  <a:lnTo>
                    <a:pt x="2091" y="1869"/>
                  </a:lnTo>
                  <a:lnTo>
                    <a:pt x="2109" y="1887"/>
                  </a:lnTo>
                  <a:lnTo>
                    <a:pt x="2119" y="1896"/>
                  </a:lnTo>
                  <a:lnTo>
                    <a:pt x="2129" y="1903"/>
                  </a:lnTo>
                  <a:lnTo>
                    <a:pt x="2140" y="1910"/>
                  </a:lnTo>
                  <a:lnTo>
                    <a:pt x="2152" y="1915"/>
                  </a:lnTo>
                  <a:lnTo>
                    <a:pt x="2245" y="1921"/>
                  </a:lnTo>
                  <a:lnTo>
                    <a:pt x="2238" y="1935"/>
                  </a:lnTo>
                  <a:lnTo>
                    <a:pt x="2232" y="1947"/>
                  </a:lnTo>
                  <a:lnTo>
                    <a:pt x="2232" y="1953"/>
                  </a:lnTo>
                  <a:lnTo>
                    <a:pt x="2235" y="1957"/>
                  </a:lnTo>
                  <a:lnTo>
                    <a:pt x="2238" y="1961"/>
                  </a:lnTo>
                  <a:lnTo>
                    <a:pt x="2243" y="1965"/>
                  </a:lnTo>
                  <a:lnTo>
                    <a:pt x="2248" y="1968"/>
                  </a:lnTo>
                  <a:lnTo>
                    <a:pt x="2254" y="1972"/>
                  </a:lnTo>
                  <a:lnTo>
                    <a:pt x="2259" y="1977"/>
                  </a:lnTo>
                  <a:lnTo>
                    <a:pt x="2265" y="1983"/>
                  </a:lnTo>
                  <a:lnTo>
                    <a:pt x="2266" y="1980"/>
                  </a:lnTo>
                  <a:lnTo>
                    <a:pt x="2267" y="1972"/>
                  </a:lnTo>
                  <a:lnTo>
                    <a:pt x="2268" y="1968"/>
                  </a:lnTo>
                  <a:lnTo>
                    <a:pt x="2267" y="1963"/>
                  </a:lnTo>
                  <a:lnTo>
                    <a:pt x="2267" y="1957"/>
                  </a:lnTo>
                  <a:lnTo>
                    <a:pt x="2265" y="1953"/>
                  </a:lnTo>
                  <a:lnTo>
                    <a:pt x="2275" y="1947"/>
                  </a:lnTo>
                  <a:lnTo>
                    <a:pt x="2293" y="1935"/>
                  </a:lnTo>
                  <a:lnTo>
                    <a:pt x="2303" y="1927"/>
                  </a:lnTo>
                  <a:lnTo>
                    <a:pt x="2313" y="1921"/>
                  </a:lnTo>
                  <a:lnTo>
                    <a:pt x="2319" y="1919"/>
                  </a:lnTo>
                  <a:lnTo>
                    <a:pt x="2323" y="1917"/>
                  </a:lnTo>
                  <a:lnTo>
                    <a:pt x="2327" y="1916"/>
                  </a:lnTo>
                  <a:lnTo>
                    <a:pt x="2331" y="1915"/>
                  </a:lnTo>
                  <a:lnTo>
                    <a:pt x="2341" y="1915"/>
                  </a:lnTo>
                  <a:lnTo>
                    <a:pt x="2349" y="1913"/>
                  </a:lnTo>
                  <a:lnTo>
                    <a:pt x="2357" y="1910"/>
                  </a:lnTo>
                  <a:lnTo>
                    <a:pt x="2364" y="1906"/>
                  </a:lnTo>
                  <a:lnTo>
                    <a:pt x="2370" y="1901"/>
                  </a:lnTo>
                  <a:lnTo>
                    <a:pt x="2376" y="1895"/>
                  </a:lnTo>
                  <a:lnTo>
                    <a:pt x="2382" y="1889"/>
                  </a:lnTo>
                  <a:lnTo>
                    <a:pt x="2388" y="1882"/>
                  </a:lnTo>
                  <a:lnTo>
                    <a:pt x="2399" y="1867"/>
                  </a:lnTo>
                  <a:lnTo>
                    <a:pt x="2412" y="1853"/>
                  </a:lnTo>
                  <a:lnTo>
                    <a:pt x="2418" y="1847"/>
                  </a:lnTo>
                  <a:lnTo>
                    <a:pt x="2426" y="1840"/>
                  </a:lnTo>
                  <a:lnTo>
                    <a:pt x="2435" y="1835"/>
                  </a:lnTo>
                  <a:lnTo>
                    <a:pt x="2444" y="1830"/>
                  </a:lnTo>
                  <a:lnTo>
                    <a:pt x="2449" y="1838"/>
                  </a:lnTo>
                  <a:lnTo>
                    <a:pt x="2454" y="1846"/>
                  </a:lnTo>
                  <a:lnTo>
                    <a:pt x="2455" y="1850"/>
                  </a:lnTo>
                  <a:lnTo>
                    <a:pt x="2456" y="1854"/>
                  </a:lnTo>
                  <a:lnTo>
                    <a:pt x="2457" y="1860"/>
                  </a:lnTo>
                  <a:lnTo>
                    <a:pt x="2457" y="1866"/>
                  </a:lnTo>
                  <a:lnTo>
                    <a:pt x="2462" y="1860"/>
                  </a:lnTo>
                  <a:lnTo>
                    <a:pt x="2468" y="1857"/>
                  </a:lnTo>
                  <a:lnTo>
                    <a:pt x="2474" y="1855"/>
                  </a:lnTo>
                  <a:lnTo>
                    <a:pt x="2481" y="1855"/>
                  </a:lnTo>
                  <a:lnTo>
                    <a:pt x="2487" y="1856"/>
                  </a:lnTo>
                  <a:lnTo>
                    <a:pt x="2493" y="1858"/>
                  </a:lnTo>
                  <a:lnTo>
                    <a:pt x="2499" y="1862"/>
                  </a:lnTo>
                  <a:lnTo>
                    <a:pt x="2504" y="1866"/>
                  </a:lnTo>
                  <a:lnTo>
                    <a:pt x="2505" y="1856"/>
                  </a:lnTo>
                  <a:lnTo>
                    <a:pt x="2507" y="1847"/>
                  </a:lnTo>
                  <a:lnTo>
                    <a:pt x="2511" y="1841"/>
                  </a:lnTo>
                  <a:lnTo>
                    <a:pt x="2514" y="1836"/>
                  </a:lnTo>
                  <a:lnTo>
                    <a:pt x="2517" y="1832"/>
                  </a:lnTo>
                  <a:lnTo>
                    <a:pt x="2522" y="1829"/>
                  </a:lnTo>
                  <a:lnTo>
                    <a:pt x="2527" y="1828"/>
                  </a:lnTo>
                  <a:lnTo>
                    <a:pt x="2533" y="1827"/>
                  </a:lnTo>
                  <a:lnTo>
                    <a:pt x="2546" y="1826"/>
                  </a:lnTo>
                  <a:lnTo>
                    <a:pt x="2561" y="1827"/>
                  </a:lnTo>
                  <a:lnTo>
                    <a:pt x="2569" y="1827"/>
                  </a:lnTo>
                  <a:lnTo>
                    <a:pt x="2578" y="1826"/>
                  </a:lnTo>
                  <a:lnTo>
                    <a:pt x="2588" y="1825"/>
                  </a:lnTo>
                  <a:lnTo>
                    <a:pt x="2596" y="1824"/>
                  </a:lnTo>
                  <a:lnTo>
                    <a:pt x="2604" y="1821"/>
                  </a:lnTo>
                  <a:lnTo>
                    <a:pt x="2611" y="1816"/>
                  </a:lnTo>
                  <a:lnTo>
                    <a:pt x="2616" y="1810"/>
                  </a:lnTo>
                  <a:lnTo>
                    <a:pt x="2622" y="1804"/>
                  </a:lnTo>
                  <a:lnTo>
                    <a:pt x="2633" y="1790"/>
                  </a:lnTo>
                  <a:lnTo>
                    <a:pt x="2642" y="1774"/>
                  </a:lnTo>
                  <a:lnTo>
                    <a:pt x="2648" y="1766"/>
                  </a:lnTo>
                  <a:lnTo>
                    <a:pt x="2653" y="1758"/>
                  </a:lnTo>
                  <a:lnTo>
                    <a:pt x="2660" y="1750"/>
                  </a:lnTo>
                  <a:lnTo>
                    <a:pt x="2667" y="1743"/>
                  </a:lnTo>
                  <a:lnTo>
                    <a:pt x="2674" y="1737"/>
                  </a:lnTo>
                  <a:lnTo>
                    <a:pt x="2683" y="1732"/>
                  </a:lnTo>
                  <a:lnTo>
                    <a:pt x="2693" y="1728"/>
                  </a:lnTo>
                  <a:lnTo>
                    <a:pt x="2703" y="1725"/>
                  </a:lnTo>
                  <a:lnTo>
                    <a:pt x="2704" y="1716"/>
                  </a:lnTo>
                  <a:lnTo>
                    <a:pt x="2706" y="1707"/>
                  </a:lnTo>
                  <a:lnTo>
                    <a:pt x="2711" y="1699"/>
                  </a:lnTo>
                  <a:lnTo>
                    <a:pt x="2715" y="1691"/>
                  </a:lnTo>
                  <a:lnTo>
                    <a:pt x="2726" y="1677"/>
                  </a:lnTo>
                  <a:lnTo>
                    <a:pt x="2737" y="1663"/>
                  </a:lnTo>
                  <a:lnTo>
                    <a:pt x="2733" y="1658"/>
                  </a:lnTo>
                  <a:lnTo>
                    <a:pt x="2730" y="1651"/>
                  </a:lnTo>
                  <a:lnTo>
                    <a:pt x="2729" y="1645"/>
                  </a:lnTo>
                  <a:lnTo>
                    <a:pt x="2729" y="1638"/>
                  </a:lnTo>
                  <a:lnTo>
                    <a:pt x="2728" y="1631"/>
                  </a:lnTo>
                  <a:lnTo>
                    <a:pt x="2726" y="1625"/>
                  </a:lnTo>
                  <a:lnTo>
                    <a:pt x="2725" y="1622"/>
                  </a:lnTo>
                  <a:lnTo>
                    <a:pt x="2723" y="1619"/>
                  </a:lnTo>
                  <a:lnTo>
                    <a:pt x="2719" y="1616"/>
                  </a:lnTo>
                  <a:lnTo>
                    <a:pt x="2716" y="1614"/>
                  </a:lnTo>
                  <a:lnTo>
                    <a:pt x="2728" y="1602"/>
                  </a:lnTo>
                  <a:lnTo>
                    <a:pt x="2739" y="1588"/>
                  </a:lnTo>
                  <a:lnTo>
                    <a:pt x="2750" y="1573"/>
                  </a:lnTo>
                  <a:lnTo>
                    <a:pt x="2760" y="1558"/>
                  </a:lnTo>
                  <a:lnTo>
                    <a:pt x="2780" y="1521"/>
                  </a:lnTo>
                  <a:lnTo>
                    <a:pt x="2803" y="1478"/>
                  </a:lnTo>
                  <a:lnTo>
                    <a:pt x="2798" y="1475"/>
                  </a:lnTo>
                  <a:lnTo>
                    <a:pt x="2796" y="1471"/>
                  </a:lnTo>
                  <a:lnTo>
                    <a:pt x="2795" y="1467"/>
                  </a:lnTo>
                  <a:lnTo>
                    <a:pt x="2794" y="1462"/>
                  </a:lnTo>
                  <a:lnTo>
                    <a:pt x="2795" y="1451"/>
                  </a:lnTo>
                  <a:lnTo>
                    <a:pt x="2796" y="1441"/>
                  </a:lnTo>
                  <a:lnTo>
                    <a:pt x="2790" y="1428"/>
                  </a:lnTo>
                  <a:lnTo>
                    <a:pt x="2790" y="1426"/>
                  </a:lnTo>
                  <a:lnTo>
                    <a:pt x="2792" y="1423"/>
                  </a:lnTo>
                  <a:lnTo>
                    <a:pt x="2794" y="1420"/>
                  </a:lnTo>
                  <a:lnTo>
                    <a:pt x="2797" y="1417"/>
                  </a:lnTo>
                  <a:lnTo>
                    <a:pt x="2801" y="1414"/>
                  </a:lnTo>
                  <a:lnTo>
                    <a:pt x="2804" y="1412"/>
                  </a:lnTo>
                  <a:lnTo>
                    <a:pt x="2807" y="1411"/>
                  </a:lnTo>
                  <a:lnTo>
                    <a:pt x="2809" y="1410"/>
                  </a:lnTo>
                  <a:lnTo>
                    <a:pt x="2809" y="1386"/>
                  </a:lnTo>
                  <a:lnTo>
                    <a:pt x="2801" y="1389"/>
                  </a:lnTo>
                  <a:lnTo>
                    <a:pt x="2793" y="1391"/>
                  </a:lnTo>
                  <a:lnTo>
                    <a:pt x="2785" y="1393"/>
                  </a:lnTo>
                  <a:lnTo>
                    <a:pt x="2778" y="1394"/>
                  </a:lnTo>
                  <a:lnTo>
                    <a:pt x="2763" y="1395"/>
                  </a:lnTo>
                  <a:lnTo>
                    <a:pt x="2750" y="1394"/>
                  </a:lnTo>
                  <a:lnTo>
                    <a:pt x="2738" y="1392"/>
                  </a:lnTo>
                  <a:lnTo>
                    <a:pt x="2725" y="1389"/>
                  </a:lnTo>
                  <a:lnTo>
                    <a:pt x="2711" y="1384"/>
                  </a:lnTo>
                  <a:lnTo>
                    <a:pt x="2696" y="1380"/>
                  </a:lnTo>
                  <a:lnTo>
                    <a:pt x="2705" y="1375"/>
                  </a:lnTo>
                  <a:lnTo>
                    <a:pt x="2713" y="1369"/>
                  </a:lnTo>
                  <a:lnTo>
                    <a:pt x="2719" y="1363"/>
                  </a:lnTo>
                  <a:lnTo>
                    <a:pt x="2726" y="1356"/>
                  </a:lnTo>
                  <a:lnTo>
                    <a:pt x="2737" y="1342"/>
                  </a:lnTo>
                  <a:lnTo>
                    <a:pt x="2750" y="1324"/>
                  </a:lnTo>
                  <a:lnTo>
                    <a:pt x="2730" y="1316"/>
                  </a:lnTo>
                  <a:lnTo>
                    <a:pt x="2712" y="1310"/>
                  </a:lnTo>
                  <a:lnTo>
                    <a:pt x="2695" y="1305"/>
                  </a:lnTo>
                  <a:lnTo>
                    <a:pt x="2679" y="1300"/>
                  </a:lnTo>
                  <a:lnTo>
                    <a:pt x="2662" y="1294"/>
                  </a:lnTo>
                  <a:lnTo>
                    <a:pt x="2647" y="1287"/>
                  </a:lnTo>
                  <a:lnTo>
                    <a:pt x="2639" y="1282"/>
                  </a:lnTo>
                  <a:lnTo>
                    <a:pt x="2632" y="1277"/>
                  </a:lnTo>
                  <a:lnTo>
                    <a:pt x="2624" y="1270"/>
                  </a:lnTo>
                  <a:lnTo>
                    <a:pt x="2617" y="1262"/>
                  </a:lnTo>
                  <a:lnTo>
                    <a:pt x="2626" y="1268"/>
                  </a:lnTo>
                  <a:lnTo>
                    <a:pt x="2640" y="1273"/>
                  </a:lnTo>
                  <a:lnTo>
                    <a:pt x="2657" y="1278"/>
                  </a:lnTo>
                  <a:lnTo>
                    <a:pt x="2675" y="1283"/>
                  </a:lnTo>
                  <a:lnTo>
                    <a:pt x="2715" y="1293"/>
                  </a:lnTo>
                  <a:lnTo>
                    <a:pt x="2750" y="1299"/>
                  </a:lnTo>
                  <a:lnTo>
                    <a:pt x="2749" y="1293"/>
                  </a:lnTo>
                  <a:lnTo>
                    <a:pt x="2746" y="1288"/>
                  </a:lnTo>
                  <a:lnTo>
                    <a:pt x="2742" y="1283"/>
                  </a:lnTo>
                  <a:lnTo>
                    <a:pt x="2737" y="1279"/>
                  </a:lnTo>
                  <a:lnTo>
                    <a:pt x="2725" y="1272"/>
                  </a:lnTo>
                  <a:lnTo>
                    <a:pt x="2709" y="1266"/>
                  </a:lnTo>
                  <a:lnTo>
                    <a:pt x="2695" y="1259"/>
                  </a:lnTo>
                  <a:lnTo>
                    <a:pt x="2682" y="1252"/>
                  </a:lnTo>
                  <a:lnTo>
                    <a:pt x="2678" y="1248"/>
                  </a:lnTo>
                  <a:lnTo>
                    <a:pt x="2673" y="1244"/>
                  </a:lnTo>
                  <a:lnTo>
                    <a:pt x="2671" y="1238"/>
                  </a:lnTo>
                  <a:lnTo>
                    <a:pt x="2670" y="1232"/>
                  </a:lnTo>
                  <a:lnTo>
                    <a:pt x="2669" y="1227"/>
                  </a:lnTo>
                  <a:lnTo>
                    <a:pt x="2668" y="1224"/>
                  </a:lnTo>
                  <a:lnTo>
                    <a:pt x="2666" y="1220"/>
                  </a:lnTo>
                  <a:lnTo>
                    <a:pt x="2662" y="1217"/>
                  </a:lnTo>
                  <a:lnTo>
                    <a:pt x="2656" y="1212"/>
                  </a:lnTo>
                  <a:lnTo>
                    <a:pt x="2650" y="1208"/>
                  </a:lnTo>
                  <a:lnTo>
                    <a:pt x="2626" y="1186"/>
                  </a:lnTo>
                  <a:lnTo>
                    <a:pt x="2581" y="1145"/>
                  </a:lnTo>
                  <a:lnTo>
                    <a:pt x="2557" y="1124"/>
                  </a:lnTo>
                  <a:lnTo>
                    <a:pt x="2537" y="1105"/>
                  </a:lnTo>
                  <a:lnTo>
                    <a:pt x="2523" y="1090"/>
                  </a:lnTo>
                  <a:lnTo>
                    <a:pt x="2517" y="1084"/>
                  </a:lnTo>
                  <a:lnTo>
                    <a:pt x="2517" y="1078"/>
                  </a:lnTo>
                  <a:lnTo>
                    <a:pt x="2520" y="1074"/>
                  </a:lnTo>
                  <a:lnTo>
                    <a:pt x="2522" y="1070"/>
                  </a:lnTo>
                  <a:lnTo>
                    <a:pt x="2525" y="1068"/>
                  </a:lnTo>
                  <a:lnTo>
                    <a:pt x="2528" y="1065"/>
                  </a:lnTo>
                  <a:lnTo>
                    <a:pt x="2532" y="1061"/>
                  </a:lnTo>
                  <a:lnTo>
                    <a:pt x="2534" y="1055"/>
                  </a:lnTo>
                  <a:lnTo>
                    <a:pt x="2537" y="1047"/>
                  </a:lnTo>
                  <a:lnTo>
                    <a:pt x="2535" y="1046"/>
                  </a:lnTo>
                  <a:lnTo>
                    <a:pt x="2530" y="1043"/>
                  </a:lnTo>
                  <a:lnTo>
                    <a:pt x="2528" y="1042"/>
                  </a:lnTo>
                  <a:lnTo>
                    <a:pt x="2526" y="1039"/>
                  </a:lnTo>
                  <a:lnTo>
                    <a:pt x="2524" y="1036"/>
                  </a:lnTo>
                  <a:lnTo>
                    <a:pt x="2524" y="1034"/>
                  </a:lnTo>
                  <a:lnTo>
                    <a:pt x="2557" y="1034"/>
                  </a:lnTo>
                  <a:lnTo>
                    <a:pt x="2558" y="1028"/>
                  </a:lnTo>
                  <a:lnTo>
                    <a:pt x="2559" y="1022"/>
                  </a:lnTo>
                  <a:lnTo>
                    <a:pt x="2561" y="1016"/>
                  </a:lnTo>
                  <a:lnTo>
                    <a:pt x="2565" y="1011"/>
                  </a:lnTo>
                  <a:lnTo>
                    <a:pt x="2569" y="1006"/>
                  </a:lnTo>
                  <a:lnTo>
                    <a:pt x="2573" y="1002"/>
                  </a:lnTo>
                  <a:lnTo>
                    <a:pt x="2578" y="997"/>
                  </a:lnTo>
                  <a:lnTo>
                    <a:pt x="2583" y="993"/>
                  </a:lnTo>
                  <a:lnTo>
                    <a:pt x="2607" y="977"/>
                  </a:lnTo>
                  <a:lnTo>
                    <a:pt x="2630" y="960"/>
                  </a:lnTo>
                  <a:lnTo>
                    <a:pt x="2617" y="958"/>
                  </a:lnTo>
                  <a:lnTo>
                    <a:pt x="2603" y="954"/>
                  </a:lnTo>
                  <a:lnTo>
                    <a:pt x="2590" y="949"/>
                  </a:lnTo>
                  <a:lnTo>
                    <a:pt x="2577" y="944"/>
                  </a:lnTo>
                  <a:lnTo>
                    <a:pt x="2563" y="938"/>
                  </a:lnTo>
                  <a:lnTo>
                    <a:pt x="2552" y="932"/>
                  </a:lnTo>
                  <a:lnTo>
                    <a:pt x="2544" y="924"/>
                  </a:lnTo>
                  <a:lnTo>
                    <a:pt x="2537" y="917"/>
                  </a:lnTo>
                  <a:lnTo>
                    <a:pt x="2498" y="917"/>
                  </a:lnTo>
                  <a:lnTo>
                    <a:pt x="2498" y="926"/>
                  </a:lnTo>
                  <a:lnTo>
                    <a:pt x="2498" y="938"/>
                  </a:lnTo>
                  <a:lnTo>
                    <a:pt x="2498" y="950"/>
                  </a:lnTo>
                  <a:lnTo>
                    <a:pt x="2498" y="967"/>
                  </a:lnTo>
                  <a:lnTo>
                    <a:pt x="2457" y="967"/>
                  </a:lnTo>
                  <a:lnTo>
                    <a:pt x="2453" y="962"/>
                  </a:lnTo>
                  <a:lnTo>
                    <a:pt x="2449" y="956"/>
                  </a:lnTo>
                  <a:lnTo>
                    <a:pt x="2447" y="949"/>
                  </a:lnTo>
                  <a:lnTo>
                    <a:pt x="2444" y="942"/>
                  </a:lnTo>
                  <a:lnTo>
                    <a:pt x="2442" y="936"/>
                  </a:lnTo>
                  <a:lnTo>
                    <a:pt x="2438" y="928"/>
                  </a:lnTo>
                  <a:lnTo>
                    <a:pt x="2435" y="922"/>
                  </a:lnTo>
                  <a:lnTo>
                    <a:pt x="2431" y="917"/>
                  </a:lnTo>
                  <a:lnTo>
                    <a:pt x="2426" y="914"/>
                  </a:lnTo>
                  <a:lnTo>
                    <a:pt x="2421" y="911"/>
                  </a:lnTo>
                  <a:lnTo>
                    <a:pt x="2413" y="909"/>
                  </a:lnTo>
                  <a:lnTo>
                    <a:pt x="2404" y="907"/>
                  </a:lnTo>
                  <a:lnTo>
                    <a:pt x="2387" y="903"/>
                  </a:lnTo>
                  <a:lnTo>
                    <a:pt x="2367" y="899"/>
                  </a:lnTo>
                  <a:lnTo>
                    <a:pt x="2357" y="897"/>
                  </a:lnTo>
                  <a:lnTo>
                    <a:pt x="2348" y="894"/>
                  </a:lnTo>
                  <a:lnTo>
                    <a:pt x="2339" y="890"/>
                  </a:lnTo>
                  <a:lnTo>
                    <a:pt x="2333" y="887"/>
                  </a:lnTo>
                  <a:lnTo>
                    <a:pt x="2326" y="882"/>
                  </a:lnTo>
                  <a:lnTo>
                    <a:pt x="2322" y="876"/>
                  </a:lnTo>
                  <a:lnTo>
                    <a:pt x="2320" y="872"/>
                  </a:lnTo>
                  <a:lnTo>
                    <a:pt x="2319" y="869"/>
                  </a:lnTo>
                  <a:lnTo>
                    <a:pt x="2319" y="866"/>
                  </a:lnTo>
                  <a:lnTo>
                    <a:pt x="2317" y="862"/>
                  </a:lnTo>
                  <a:lnTo>
                    <a:pt x="2319" y="858"/>
                  </a:lnTo>
                  <a:lnTo>
                    <a:pt x="2319" y="855"/>
                  </a:lnTo>
                  <a:lnTo>
                    <a:pt x="2321" y="853"/>
                  </a:lnTo>
                  <a:lnTo>
                    <a:pt x="2322" y="850"/>
                  </a:lnTo>
                  <a:lnTo>
                    <a:pt x="2327" y="846"/>
                  </a:lnTo>
                  <a:lnTo>
                    <a:pt x="2334" y="843"/>
                  </a:lnTo>
                  <a:lnTo>
                    <a:pt x="2341" y="840"/>
                  </a:lnTo>
                  <a:lnTo>
                    <a:pt x="2348" y="839"/>
                  </a:lnTo>
                  <a:lnTo>
                    <a:pt x="2357" y="838"/>
                  </a:lnTo>
                  <a:lnTo>
                    <a:pt x="2365" y="837"/>
                  </a:lnTo>
                  <a:lnTo>
                    <a:pt x="2368" y="836"/>
                  </a:lnTo>
                  <a:lnTo>
                    <a:pt x="2372" y="833"/>
                  </a:lnTo>
                  <a:lnTo>
                    <a:pt x="2378" y="828"/>
                  </a:lnTo>
                  <a:lnTo>
                    <a:pt x="2383" y="822"/>
                  </a:lnTo>
                  <a:lnTo>
                    <a:pt x="2393" y="811"/>
                  </a:lnTo>
                  <a:lnTo>
                    <a:pt x="2398" y="806"/>
                  </a:lnTo>
                  <a:lnTo>
                    <a:pt x="2410" y="798"/>
                  </a:lnTo>
                  <a:lnTo>
                    <a:pt x="2423" y="789"/>
                  </a:lnTo>
                  <a:lnTo>
                    <a:pt x="2428" y="783"/>
                  </a:lnTo>
                  <a:lnTo>
                    <a:pt x="2433" y="776"/>
                  </a:lnTo>
                  <a:lnTo>
                    <a:pt x="2435" y="773"/>
                  </a:lnTo>
                  <a:lnTo>
                    <a:pt x="2436" y="768"/>
                  </a:lnTo>
                  <a:lnTo>
                    <a:pt x="2437" y="763"/>
                  </a:lnTo>
                  <a:lnTo>
                    <a:pt x="2437" y="757"/>
                  </a:lnTo>
                  <a:lnTo>
                    <a:pt x="2438" y="758"/>
                  </a:lnTo>
                  <a:lnTo>
                    <a:pt x="2439" y="758"/>
                  </a:lnTo>
                  <a:lnTo>
                    <a:pt x="2442" y="757"/>
                  </a:lnTo>
                  <a:lnTo>
                    <a:pt x="2443" y="756"/>
                  </a:lnTo>
                  <a:lnTo>
                    <a:pt x="2445" y="752"/>
                  </a:lnTo>
                  <a:lnTo>
                    <a:pt x="2448" y="747"/>
                  </a:lnTo>
                  <a:lnTo>
                    <a:pt x="2451" y="742"/>
                  </a:lnTo>
                  <a:lnTo>
                    <a:pt x="2455" y="737"/>
                  </a:lnTo>
                  <a:lnTo>
                    <a:pt x="2457" y="735"/>
                  </a:lnTo>
                  <a:lnTo>
                    <a:pt x="2459" y="734"/>
                  </a:lnTo>
                  <a:lnTo>
                    <a:pt x="2461" y="733"/>
                  </a:lnTo>
                  <a:lnTo>
                    <a:pt x="2464" y="733"/>
                  </a:lnTo>
                  <a:lnTo>
                    <a:pt x="2471" y="733"/>
                  </a:lnTo>
                  <a:lnTo>
                    <a:pt x="2478" y="735"/>
                  </a:lnTo>
                  <a:lnTo>
                    <a:pt x="2484" y="737"/>
                  </a:lnTo>
                  <a:lnTo>
                    <a:pt x="2491" y="741"/>
                  </a:lnTo>
                  <a:lnTo>
                    <a:pt x="2503" y="751"/>
                  </a:lnTo>
                  <a:lnTo>
                    <a:pt x="2517" y="764"/>
                  </a:lnTo>
                  <a:lnTo>
                    <a:pt x="2511" y="769"/>
                  </a:lnTo>
                  <a:lnTo>
                    <a:pt x="2504" y="775"/>
                  </a:lnTo>
                  <a:lnTo>
                    <a:pt x="2496" y="780"/>
                  </a:lnTo>
                  <a:lnTo>
                    <a:pt x="2491" y="782"/>
                  </a:lnTo>
                  <a:lnTo>
                    <a:pt x="2493" y="789"/>
                  </a:lnTo>
                  <a:lnTo>
                    <a:pt x="2496" y="795"/>
                  </a:lnTo>
                  <a:lnTo>
                    <a:pt x="2501" y="800"/>
                  </a:lnTo>
                  <a:lnTo>
                    <a:pt x="2504" y="805"/>
                  </a:lnTo>
                  <a:lnTo>
                    <a:pt x="2510" y="809"/>
                  </a:lnTo>
                  <a:lnTo>
                    <a:pt x="2514" y="813"/>
                  </a:lnTo>
                  <a:lnTo>
                    <a:pt x="2518" y="816"/>
                  </a:lnTo>
                  <a:lnTo>
                    <a:pt x="2524" y="819"/>
                  </a:lnTo>
                  <a:lnTo>
                    <a:pt x="2524" y="837"/>
                  </a:lnTo>
                  <a:lnTo>
                    <a:pt x="2523" y="840"/>
                  </a:lnTo>
                  <a:lnTo>
                    <a:pt x="2523" y="842"/>
                  </a:lnTo>
                  <a:lnTo>
                    <a:pt x="2525" y="844"/>
                  </a:lnTo>
                  <a:lnTo>
                    <a:pt x="2527" y="847"/>
                  </a:lnTo>
                  <a:lnTo>
                    <a:pt x="2529" y="849"/>
                  </a:lnTo>
                  <a:lnTo>
                    <a:pt x="2532" y="851"/>
                  </a:lnTo>
                  <a:lnTo>
                    <a:pt x="2532" y="853"/>
                  </a:lnTo>
                  <a:lnTo>
                    <a:pt x="2530" y="856"/>
                  </a:lnTo>
                  <a:lnTo>
                    <a:pt x="2561" y="830"/>
                  </a:lnTo>
                  <a:lnTo>
                    <a:pt x="2585" y="810"/>
                  </a:lnTo>
                  <a:lnTo>
                    <a:pt x="2596" y="803"/>
                  </a:lnTo>
                  <a:lnTo>
                    <a:pt x="2605" y="797"/>
                  </a:lnTo>
                  <a:lnTo>
                    <a:pt x="2613" y="793"/>
                  </a:lnTo>
                  <a:lnTo>
                    <a:pt x="2621" y="790"/>
                  </a:lnTo>
                  <a:lnTo>
                    <a:pt x="2627" y="787"/>
                  </a:lnTo>
                  <a:lnTo>
                    <a:pt x="2633" y="786"/>
                  </a:lnTo>
                  <a:lnTo>
                    <a:pt x="2638" y="785"/>
                  </a:lnTo>
                  <a:lnTo>
                    <a:pt x="2645" y="785"/>
                  </a:lnTo>
                  <a:lnTo>
                    <a:pt x="2657" y="786"/>
                  </a:lnTo>
                  <a:lnTo>
                    <a:pt x="2670" y="788"/>
                  </a:lnTo>
                  <a:lnTo>
                    <a:pt x="2674" y="781"/>
                  </a:lnTo>
                  <a:lnTo>
                    <a:pt x="2679" y="774"/>
                  </a:lnTo>
                  <a:lnTo>
                    <a:pt x="2683" y="768"/>
                  </a:lnTo>
                  <a:lnTo>
                    <a:pt x="2689" y="763"/>
                  </a:lnTo>
                  <a:lnTo>
                    <a:pt x="2701" y="753"/>
                  </a:lnTo>
                  <a:lnTo>
                    <a:pt x="2713" y="745"/>
                  </a:lnTo>
                  <a:lnTo>
                    <a:pt x="2724" y="738"/>
                  </a:lnTo>
                  <a:lnTo>
                    <a:pt x="2735" y="730"/>
                  </a:lnTo>
                  <a:lnTo>
                    <a:pt x="2739" y="726"/>
                  </a:lnTo>
                  <a:lnTo>
                    <a:pt x="2743" y="721"/>
                  </a:lnTo>
                  <a:lnTo>
                    <a:pt x="2747" y="715"/>
                  </a:lnTo>
                  <a:lnTo>
                    <a:pt x="2750" y="708"/>
                  </a:lnTo>
                  <a:lnTo>
                    <a:pt x="2758" y="708"/>
                  </a:lnTo>
                  <a:lnTo>
                    <a:pt x="2765" y="706"/>
                  </a:lnTo>
                  <a:lnTo>
                    <a:pt x="2773" y="705"/>
                  </a:lnTo>
                  <a:lnTo>
                    <a:pt x="2780" y="704"/>
                  </a:lnTo>
                  <a:lnTo>
                    <a:pt x="2792" y="700"/>
                  </a:lnTo>
                  <a:lnTo>
                    <a:pt x="2803" y="694"/>
                  </a:lnTo>
                  <a:lnTo>
                    <a:pt x="2812" y="688"/>
                  </a:lnTo>
                  <a:lnTo>
                    <a:pt x="2820" y="681"/>
                  </a:lnTo>
                  <a:lnTo>
                    <a:pt x="2828" y="673"/>
                  </a:lnTo>
                  <a:lnTo>
                    <a:pt x="2836" y="665"/>
                  </a:lnTo>
                  <a:lnTo>
                    <a:pt x="2842" y="657"/>
                  </a:lnTo>
                  <a:lnTo>
                    <a:pt x="2850" y="649"/>
                  </a:lnTo>
                  <a:lnTo>
                    <a:pt x="2858" y="641"/>
                  </a:lnTo>
                  <a:lnTo>
                    <a:pt x="2866" y="635"/>
                  </a:lnTo>
                  <a:lnTo>
                    <a:pt x="2876" y="630"/>
                  </a:lnTo>
                  <a:lnTo>
                    <a:pt x="2887" y="625"/>
                  </a:lnTo>
                  <a:lnTo>
                    <a:pt x="2901" y="623"/>
                  </a:lnTo>
                  <a:lnTo>
                    <a:pt x="2916" y="622"/>
                  </a:lnTo>
                  <a:lnTo>
                    <a:pt x="2915" y="611"/>
                  </a:lnTo>
                  <a:lnTo>
                    <a:pt x="2914" y="602"/>
                  </a:lnTo>
                  <a:lnTo>
                    <a:pt x="2910" y="593"/>
                  </a:lnTo>
                  <a:lnTo>
                    <a:pt x="2906" y="586"/>
                  </a:lnTo>
                  <a:lnTo>
                    <a:pt x="2902" y="580"/>
                  </a:lnTo>
                  <a:lnTo>
                    <a:pt x="2897" y="574"/>
                  </a:lnTo>
                  <a:lnTo>
                    <a:pt x="2892" y="569"/>
                  </a:lnTo>
                  <a:lnTo>
                    <a:pt x="2886" y="564"/>
                  </a:lnTo>
                  <a:lnTo>
                    <a:pt x="2875" y="554"/>
                  </a:lnTo>
                  <a:lnTo>
                    <a:pt x="2865" y="543"/>
                  </a:lnTo>
                  <a:lnTo>
                    <a:pt x="2861" y="536"/>
                  </a:lnTo>
                  <a:lnTo>
                    <a:pt x="2859" y="529"/>
                  </a:lnTo>
                  <a:lnTo>
                    <a:pt x="2857" y="520"/>
                  </a:lnTo>
                  <a:lnTo>
                    <a:pt x="2855" y="511"/>
                  </a:lnTo>
                  <a:lnTo>
                    <a:pt x="2857" y="505"/>
                  </a:lnTo>
                  <a:lnTo>
                    <a:pt x="2860" y="499"/>
                  </a:lnTo>
                  <a:lnTo>
                    <a:pt x="2862" y="497"/>
                  </a:lnTo>
                  <a:lnTo>
                    <a:pt x="2864" y="495"/>
                  </a:lnTo>
                  <a:lnTo>
                    <a:pt x="2866" y="493"/>
                  </a:lnTo>
                  <a:lnTo>
                    <a:pt x="2870" y="493"/>
                  </a:lnTo>
                  <a:lnTo>
                    <a:pt x="2885" y="493"/>
                  </a:lnTo>
                  <a:lnTo>
                    <a:pt x="2903" y="495"/>
                  </a:lnTo>
                  <a:lnTo>
                    <a:pt x="2911" y="495"/>
                  </a:lnTo>
                  <a:lnTo>
                    <a:pt x="2919" y="495"/>
                  </a:lnTo>
                  <a:lnTo>
                    <a:pt x="2928" y="494"/>
                  </a:lnTo>
                  <a:lnTo>
                    <a:pt x="2936" y="493"/>
                  </a:lnTo>
                  <a:lnTo>
                    <a:pt x="2936" y="412"/>
                  </a:lnTo>
                  <a:lnTo>
                    <a:pt x="2930" y="407"/>
                  </a:lnTo>
                  <a:lnTo>
                    <a:pt x="2926" y="402"/>
                  </a:lnTo>
                  <a:lnTo>
                    <a:pt x="2921" y="396"/>
                  </a:lnTo>
                  <a:lnTo>
                    <a:pt x="2917" y="389"/>
                  </a:lnTo>
                  <a:lnTo>
                    <a:pt x="2914" y="382"/>
                  </a:lnTo>
                  <a:lnTo>
                    <a:pt x="2911" y="375"/>
                  </a:lnTo>
                  <a:lnTo>
                    <a:pt x="2909" y="365"/>
                  </a:lnTo>
                  <a:lnTo>
                    <a:pt x="2909" y="357"/>
                  </a:lnTo>
                  <a:lnTo>
                    <a:pt x="2909" y="348"/>
                  </a:lnTo>
                  <a:lnTo>
                    <a:pt x="2909" y="341"/>
                  </a:lnTo>
                  <a:lnTo>
                    <a:pt x="2909" y="332"/>
                  </a:lnTo>
                  <a:lnTo>
                    <a:pt x="2909" y="320"/>
                  </a:lnTo>
                  <a:lnTo>
                    <a:pt x="2904" y="316"/>
                  </a:lnTo>
                  <a:lnTo>
                    <a:pt x="2897" y="310"/>
                  </a:lnTo>
                  <a:lnTo>
                    <a:pt x="2893" y="307"/>
                  </a:lnTo>
                  <a:lnTo>
                    <a:pt x="2888" y="304"/>
                  </a:lnTo>
                  <a:lnTo>
                    <a:pt x="2883" y="302"/>
                  </a:lnTo>
                  <a:lnTo>
                    <a:pt x="2876" y="301"/>
                  </a:lnTo>
                  <a:lnTo>
                    <a:pt x="2866" y="302"/>
                  </a:lnTo>
                  <a:lnTo>
                    <a:pt x="2858" y="303"/>
                  </a:lnTo>
                  <a:lnTo>
                    <a:pt x="2849" y="305"/>
                  </a:lnTo>
                  <a:lnTo>
                    <a:pt x="2841" y="308"/>
                  </a:lnTo>
                  <a:lnTo>
                    <a:pt x="2827" y="314"/>
                  </a:lnTo>
                  <a:lnTo>
                    <a:pt x="2813" y="323"/>
                  </a:lnTo>
                  <a:lnTo>
                    <a:pt x="2798" y="331"/>
                  </a:lnTo>
                  <a:lnTo>
                    <a:pt x="2784" y="338"/>
                  </a:lnTo>
                  <a:lnTo>
                    <a:pt x="2776" y="341"/>
                  </a:lnTo>
                  <a:lnTo>
                    <a:pt x="2768" y="343"/>
                  </a:lnTo>
                  <a:lnTo>
                    <a:pt x="2759" y="344"/>
                  </a:lnTo>
                  <a:lnTo>
                    <a:pt x="2750" y="344"/>
                  </a:lnTo>
                  <a:lnTo>
                    <a:pt x="2735" y="343"/>
                  </a:lnTo>
                  <a:lnTo>
                    <a:pt x="2722" y="341"/>
                  </a:lnTo>
                  <a:lnTo>
                    <a:pt x="2708" y="336"/>
                  </a:lnTo>
                  <a:lnTo>
                    <a:pt x="2696" y="331"/>
                  </a:lnTo>
                  <a:lnTo>
                    <a:pt x="2684" y="324"/>
                  </a:lnTo>
                  <a:lnTo>
                    <a:pt x="2672" y="315"/>
                  </a:lnTo>
                  <a:lnTo>
                    <a:pt x="2661" y="307"/>
                  </a:lnTo>
                  <a:lnTo>
                    <a:pt x="2650" y="298"/>
                  </a:lnTo>
                  <a:lnTo>
                    <a:pt x="2627" y="280"/>
                  </a:lnTo>
                  <a:lnTo>
                    <a:pt x="2604" y="261"/>
                  </a:lnTo>
                  <a:lnTo>
                    <a:pt x="2592" y="253"/>
                  </a:lnTo>
                  <a:lnTo>
                    <a:pt x="2579" y="245"/>
                  </a:lnTo>
                  <a:lnTo>
                    <a:pt x="2565" y="239"/>
                  </a:lnTo>
                  <a:lnTo>
                    <a:pt x="2550" y="233"/>
                  </a:lnTo>
                  <a:lnTo>
                    <a:pt x="2525" y="227"/>
                  </a:lnTo>
                  <a:lnTo>
                    <a:pt x="2499" y="219"/>
                  </a:lnTo>
                  <a:lnTo>
                    <a:pt x="2487" y="215"/>
                  </a:lnTo>
                  <a:lnTo>
                    <a:pt x="2473" y="211"/>
                  </a:lnTo>
                  <a:lnTo>
                    <a:pt x="2461" y="205"/>
                  </a:lnTo>
                  <a:lnTo>
                    <a:pt x="2450" y="199"/>
                  </a:lnTo>
                  <a:lnTo>
                    <a:pt x="2438" y="193"/>
                  </a:lnTo>
                  <a:lnTo>
                    <a:pt x="2428" y="187"/>
                  </a:lnTo>
                  <a:lnTo>
                    <a:pt x="2418" y="179"/>
                  </a:lnTo>
                  <a:lnTo>
                    <a:pt x="2410" y="171"/>
                  </a:lnTo>
                  <a:lnTo>
                    <a:pt x="2401" y="162"/>
                  </a:lnTo>
                  <a:lnTo>
                    <a:pt x="2394" y="152"/>
                  </a:lnTo>
                  <a:lnTo>
                    <a:pt x="2389" y="141"/>
                  </a:lnTo>
                  <a:lnTo>
                    <a:pt x="2384" y="129"/>
                  </a:lnTo>
                  <a:lnTo>
                    <a:pt x="2370" y="128"/>
                  </a:lnTo>
                  <a:lnTo>
                    <a:pt x="2357" y="126"/>
                  </a:lnTo>
                  <a:lnTo>
                    <a:pt x="2346" y="122"/>
                  </a:lnTo>
                  <a:lnTo>
                    <a:pt x="2335" y="117"/>
                  </a:lnTo>
                  <a:lnTo>
                    <a:pt x="2325" y="111"/>
                  </a:lnTo>
                  <a:lnTo>
                    <a:pt x="2316" y="105"/>
                  </a:lnTo>
                  <a:lnTo>
                    <a:pt x="2308" y="98"/>
                  </a:lnTo>
                  <a:lnTo>
                    <a:pt x="2300" y="89"/>
                  </a:lnTo>
                  <a:lnTo>
                    <a:pt x="2283" y="74"/>
                  </a:lnTo>
                  <a:lnTo>
                    <a:pt x="2267" y="59"/>
                  </a:lnTo>
                  <a:lnTo>
                    <a:pt x="2257" y="52"/>
                  </a:lnTo>
                  <a:lnTo>
                    <a:pt x="2247" y="46"/>
                  </a:lnTo>
                  <a:lnTo>
                    <a:pt x="2236" y="41"/>
                  </a:lnTo>
                  <a:lnTo>
                    <a:pt x="2225" y="36"/>
                  </a:lnTo>
                  <a:lnTo>
                    <a:pt x="2190" y="25"/>
                  </a:lnTo>
                  <a:lnTo>
                    <a:pt x="2160" y="18"/>
                  </a:lnTo>
                  <a:lnTo>
                    <a:pt x="2131" y="10"/>
                  </a:lnTo>
                  <a:lnTo>
                    <a:pt x="2092" y="0"/>
                  </a:lnTo>
                  <a:lnTo>
                    <a:pt x="1973" y="18"/>
                  </a:lnTo>
                  <a:lnTo>
                    <a:pt x="1973" y="27"/>
                  </a:lnTo>
                  <a:lnTo>
                    <a:pt x="1973" y="36"/>
                  </a:lnTo>
                  <a:lnTo>
                    <a:pt x="1973" y="42"/>
                  </a:lnTo>
                  <a:lnTo>
                    <a:pt x="1975" y="46"/>
                  </a:lnTo>
                  <a:lnTo>
                    <a:pt x="1977" y="50"/>
                  </a:lnTo>
                  <a:lnTo>
                    <a:pt x="1980" y="53"/>
                  </a:lnTo>
                  <a:lnTo>
                    <a:pt x="1989" y="58"/>
                  </a:lnTo>
                  <a:lnTo>
                    <a:pt x="1999" y="62"/>
                  </a:lnTo>
                  <a:lnTo>
                    <a:pt x="2009" y="66"/>
                  </a:lnTo>
                  <a:lnTo>
                    <a:pt x="2018" y="72"/>
                  </a:lnTo>
                  <a:lnTo>
                    <a:pt x="2021" y="75"/>
                  </a:lnTo>
                  <a:lnTo>
                    <a:pt x="2023" y="80"/>
                  </a:lnTo>
                  <a:lnTo>
                    <a:pt x="2025" y="85"/>
                  </a:lnTo>
                  <a:lnTo>
                    <a:pt x="2025" y="91"/>
                  </a:lnTo>
                  <a:lnTo>
                    <a:pt x="2024" y="101"/>
                  </a:lnTo>
                  <a:lnTo>
                    <a:pt x="2022" y="108"/>
                  </a:lnTo>
                  <a:lnTo>
                    <a:pt x="2019" y="114"/>
                  </a:lnTo>
                  <a:lnTo>
                    <a:pt x="2016" y="120"/>
                  </a:lnTo>
                  <a:lnTo>
                    <a:pt x="2012" y="125"/>
                  </a:lnTo>
                  <a:lnTo>
                    <a:pt x="2009" y="131"/>
                  </a:lnTo>
                  <a:lnTo>
                    <a:pt x="2007" y="138"/>
                  </a:lnTo>
                  <a:lnTo>
                    <a:pt x="2006" y="147"/>
                  </a:lnTo>
                  <a:lnTo>
                    <a:pt x="2007" y="155"/>
                  </a:lnTo>
                  <a:lnTo>
                    <a:pt x="2009" y="161"/>
                  </a:lnTo>
                  <a:lnTo>
                    <a:pt x="2012" y="168"/>
                  </a:lnTo>
                  <a:lnTo>
                    <a:pt x="2018" y="174"/>
                  </a:lnTo>
                  <a:lnTo>
                    <a:pt x="2022" y="179"/>
                  </a:lnTo>
                  <a:lnTo>
                    <a:pt x="2028" y="184"/>
                  </a:lnTo>
                  <a:lnTo>
                    <a:pt x="2033" y="187"/>
                  </a:lnTo>
                  <a:lnTo>
                    <a:pt x="2039" y="190"/>
                  </a:lnTo>
                  <a:lnTo>
                    <a:pt x="2033" y="197"/>
                  </a:lnTo>
                  <a:lnTo>
                    <a:pt x="2025" y="204"/>
                  </a:lnTo>
                  <a:lnTo>
                    <a:pt x="2017" y="211"/>
                  </a:lnTo>
                  <a:lnTo>
                    <a:pt x="2008" y="216"/>
                  </a:lnTo>
                  <a:lnTo>
                    <a:pt x="1999" y="221"/>
                  </a:lnTo>
                  <a:lnTo>
                    <a:pt x="1989" y="224"/>
                  </a:lnTo>
                  <a:lnTo>
                    <a:pt x="1980" y="227"/>
                  </a:lnTo>
                  <a:lnTo>
                    <a:pt x="1973" y="227"/>
                  </a:lnTo>
                  <a:lnTo>
                    <a:pt x="1962" y="227"/>
                  </a:lnTo>
                  <a:lnTo>
                    <a:pt x="1952" y="227"/>
                  </a:lnTo>
                  <a:lnTo>
                    <a:pt x="1940" y="227"/>
                  </a:lnTo>
                  <a:lnTo>
                    <a:pt x="1925" y="227"/>
                  </a:lnTo>
                  <a:lnTo>
                    <a:pt x="1919" y="258"/>
                  </a:lnTo>
                  <a:lnTo>
                    <a:pt x="1924" y="278"/>
                  </a:lnTo>
                  <a:lnTo>
                    <a:pt x="1930" y="296"/>
                  </a:lnTo>
                  <a:lnTo>
                    <a:pt x="1933" y="304"/>
                  </a:lnTo>
                  <a:lnTo>
                    <a:pt x="1938" y="311"/>
                  </a:lnTo>
                  <a:lnTo>
                    <a:pt x="1942" y="319"/>
                  </a:lnTo>
                  <a:lnTo>
                    <a:pt x="1947" y="326"/>
                  </a:lnTo>
                  <a:lnTo>
                    <a:pt x="1953" y="331"/>
                  </a:lnTo>
                  <a:lnTo>
                    <a:pt x="1961" y="336"/>
                  </a:lnTo>
                  <a:lnTo>
                    <a:pt x="1968" y="340"/>
                  </a:lnTo>
                  <a:lnTo>
                    <a:pt x="1977" y="344"/>
                  </a:lnTo>
                  <a:lnTo>
                    <a:pt x="1987" y="347"/>
                  </a:lnTo>
                  <a:lnTo>
                    <a:pt x="1999" y="349"/>
                  </a:lnTo>
                  <a:lnTo>
                    <a:pt x="2011" y="350"/>
                  </a:lnTo>
                  <a:lnTo>
                    <a:pt x="2025" y="350"/>
                  </a:lnTo>
                  <a:lnTo>
                    <a:pt x="2036" y="350"/>
                  </a:lnTo>
                  <a:lnTo>
                    <a:pt x="2043" y="349"/>
                  </a:lnTo>
                  <a:lnTo>
                    <a:pt x="2048" y="347"/>
                  </a:lnTo>
                  <a:lnTo>
                    <a:pt x="2053" y="344"/>
                  </a:lnTo>
                  <a:lnTo>
                    <a:pt x="2057" y="342"/>
                  </a:lnTo>
                  <a:lnTo>
                    <a:pt x="2064" y="340"/>
                  </a:lnTo>
                  <a:lnTo>
                    <a:pt x="2073" y="339"/>
                  </a:lnTo>
                  <a:lnTo>
                    <a:pt x="2086" y="338"/>
                  </a:lnTo>
                  <a:lnTo>
                    <a:pt x="2092" y="339"/>
                  </a:lnTo>
                  <a:lnTo>
                    <a:pt x="2098" y="340"/>
                  </a:lnTo>
                  <a:lnTo>
                    <a:pt x="2103" y="341"/>
                  </a:lnTo>
                  <a:lnTo>
                    <a:pt x="2109" y="343"/>
                  </a:lnTo>
                  <a:lnTo>
                    <a:pt x="2122" y="349"/>
                  </a:lnTo>
                  <a:lnTo>
                    <a:pt x="2138" y="357"/>
                  </a:lnTo>
                  <a:lnTo>
                    <a:pt x="2140" y="361"/>
                  </a:lnTo>
                  <a:lnTo>
                    <a:pt x="2142" y="366"/>
                  </a:lnTo>
                  <a:lnTo>
                    <a:pt x="2146" y="370"/>
                  </a:lnTo>
                  <a:lnTo>
                    <a:pt x="2151" y="375"/>
                  </a:lnTo>
                  <a:lnTo>
                    <a:pt x="2157" y="379"/>
                  </a:lnTo>
                  <a:lnTo>
                    <a:pt x="2164" y="382"/>
                  </a:lnTo>
                  <a:lnTo>
                    <a:pt x="2170" y="385"/>
                  </a:lnTo>
                  <a:lnTo>
                    <a:pt x="2178" y="388"/>
                  </a:lnTo>
                  <a:lnTo>
                    <a:pt x="2175" y="393"/>
                  </a:lnTo>
                  <a:lnTo>
                    <a:pt x="2169" y="399"/>
                  </a:lnTo>
                  <a:lnTo>
                    <a:pt x="2160" y="405"/>
                  </a:lnTo>
                  <a:lnTo>
                    <a:pt x="2152" y="410"/>
                  </a:lnTo>
                  <a:lnTo>
                    <a:pt x="2141" y="416"/>
                  </a:lnTo>
                  <a:lnTo>
                    <a:pt x="2130" y="420"/>
                  </a:lnTo>
                  <a:lnTo>
                    <a:pt x="2118" y="423"/>
                  </a:lnTo>
                  <a:lnTo>
                    <a:pt x="2106" y="424"/>
                  </a:lnTo>
                  <a:lnTo>
                    <a:pt x="2098" y="426"/>
                  </a:lnTo>
                  <a:lnTo>
                    <a:pt x="2084" y="434"/>
                  </a:lnTo>
                  <a:lnTo>
                    <a:pt x="2064" y="443"/>
                  </a:lnTo>
                  <a:lnTo>
                    <a:pt x="2041" y="455"/>
                  </a:lnTo>
                  <a:lnTo>
                    <a:pt x="2019" y="467"/>
                  </a:lnTo>
                  <a:lnTo>
                    <a:pt x="1998" y="479"/>
                  </a:lnTo>
                  <a:lnTo>
                    <a:pt x="1989" y="485"/>
                  </a:lnTo>
                  <a:lnTo>
                    <a:pt x="1981" y="490"/>
                  </a:lnTo>
                  <a:lnTo>
                    <a:pt x="1976" y="495"/>
                  </a:lnTo>
                  <a:lnTo>
                    <a:pt x="1973" y="499"/>
                  </a:lnTo>
                  <a:lnTo>
                    <a:pt x="1860" y="499"/>
                  </a:lnTo>
                  <a:lnTo>
                    <a:pt x="1860" y="506"/>
                  </a:lnTo>
                  <a:lnTo>
                    <a:pt x="1861" y="513"/>
                  </a:lnTo>
                  <a:lnTo>
                    <a:pt x="1863" y="520"/>
                  </a:lnTo>
                  <a:lnTo>
                    <a:pt x="1864" y="525"/>
                  </a:lnTo>
                  <a:lnTo>
                    <a:pt x="1869" y="536"/>
                  </a:lnTo>
                  <a:lnTo>
                    <a:pt x="1876" y="546"/>
                  </a:lnTo>
                  <a:lnTo>
                    <a:pt x="1882" y="554"/>
                  </a:lnTo>
                  <a:lnTo>
                    <a:pt x="1887" y="562"/>
                  </a:lnTo>
                  <a:lnTo>
                    <a:pt x="1889" y="566"/>
                  </a:lnTo>
                  <a:lnTo>
                    <a:pt x="1891" y="570"/>
                  </a:lnTo>
                  <a:lnTo>
                    <a:pt x="1893" y="574"/>
                  </a:lnTo>
                  <a:lnTo>
                    <a:pt x="1893" y="578"/>
                  </a:lnTo>
                  <a:lnTo>
                    <a:pt x="1893" y="583"/>
                  </a:lnTo>
                  <a:lnTo>
                    <a:pt x="1890" y="588"/>
                  </a:lnTo>
                  <a:lnTo>
                    <a:pt x="1888" y="594"/>
                  </a:lnTo>
                  <a:lnTo>
                    <a:pt x="1885" y="601"/>
                  </a:lnTo>
                  <a:lnTo>
                    <a:pt x="1877" y="613"/>
                  </a:lnTo>
                  <a:lnTo>
                    <a:pt x="1867" y="625"/>
                  </a:lnTo>
                  <a:lnTo>
                    <a:pt x="1856" y="637"/>
                  </a:lnTo>
                  <a:lnTo>
                    <a:pt x="1845" y="647"/>
                  </a:lnTo>
                  <a:lnTo>
                    <a:pt x="1834" y="655"/>
                  </a:lnTo>
                  <a:lnTo>
                    <a:pt x="1827" y="659"/>
                  </a:lnTo>
                  <a:lnTo>
                    <a:pt x="1727" y="659"/>
                  </a:lnTo>
                  <a:lnTo>
                    <a:pt x="1699" y="674"/>
                  </a:lnTo>
                  <a:lnTo>
                    <a:pt x="1664" y="694"/>
                  </a:lnTo>
                  <a:lnTo>
                    <a:pt x="1647" y="704"/>
                  </a:lnTo>
                  <a:lnTo>
                    <a:pt x="1630" y="713"/>
                  </a:lnTo>
                  <a:lnTo>
                    <a:pt x="1624" y="716"/>
                  </a:lnTo>
                  <a:lnTo>
                    <a:pt x="1617" y="718"/>
                  </a:lnTo>
                  <a:lnTo>
                    <a:pt x="1611" y="720"/>
                  </a:lnTo>
                  <a:lnTo>
                    <a:pt x="1607" y="721"/>
                  </a:lnTo>
                  <a:lnTo>
                    <a:pt x="1598" y="720"/>
                  </a:lnTo>
                  <a:lnTo>
                    <a:pt x="1587" y="719"/>
                  </a:lnTo>
                  <a:lnTo>
                    <a:pt x="1574" y="717"/>
                  </a:lnTo>
                  <a:lnTo>
                    <a:pt x="1560" y="714"/>
                  </a:lnTo>
                  <a:lnTo>
                    <a:pt x="1527" y="705"/>
                  </a:lnTo>
                  <a:lnTo>
                    <a:pt x="1493" y="696"/>
                  </a:lnTo>
                  <a:lnTo>
                    <a:pt x="1460" y="686"/>
                  </a:lnTo>
                  <a:lnTo>
                    <a:pt x="1430" y="676"/>
                  </a:lnTo>
                  <a:lnTo>
                    <a:pt x="1418" y="671"/>
                  </a:lnTo>
                  <a:lnTo>
                    <a:pt x="1407" y="667"/>
                  </a:lnTo>
                  <a:lnTo>
                    <a:pt x="1400" y="663"/>
                  </a:lnTo>
                  <a:lnTo>
                    <a:pt x="1394" y="659"/>
                  </a:lnTo>
                  <a:lnTo>
                    <a:pt x="1228" y="659"/>
                  </a:lnTo>
                  <a:lnTo>
                    <a:pt x="1169" y="646"/>
                  </a:lnTo>
                  <a:lnTo>
                    <a:pt x="1160" y="646"/>
                  </a:lnTo>
                  <a:lnTo>
                    <a:pt x="1151" y="646"/>
                  </a:lnTo>
                  <a:lnTo>
                    <a:pt x="1143" y="644"/>
                  </a:lnTo>
                  <a:lnTo>
                    <a:pt x="1133" y="641"/>
                  </a:lnTo>
                  <a:lnTo>
                    <a:pt x="1123" y="638"/>
                  </a:lnTo>
                  <a:lnTo>
                    <a:pt x="1112" y="633"/>
                  </a:lnTo>
                  <a:lnTo>
                    <a:pt x="1102" y="628"/>
                  </a:lnTo>
                  <a:lnTo>
                    <a:pt x="1092" y="622"/>
                  </a:lnTo>
                  <a:lnTo>
                    <a:pt x="1082" y="615"/>
                  </a:lnTo>
                  <a:lnTo>
                    <a:pt x="1073" y="608"/>
                  </a:lnTo>
                  <a:lnTo>
                    <a:pt x="1065" y="601"/>
                  </a:lnTo>
                  <a:lnTo>
                    <a:pt x="1056" y="592"/>
                  </a:lnTo>
                  <a:lnTo>
                    <a:pt x="1049" y="584"/>
                  </a:lnTo>
                  <a:lnTo>
                    <a:pt x="1044" y="576"/>
                  </a:lnTo>
                  <a:lnTo>
                    <a:pt x="1038" y="568"/>
                  </a:lnTo>
                  <a:lnTo>
                    <a:pt x="1036" y="560"/>
                  </a:lnTo>
                  <a:lnTo>
                    <a:pt x="1022" y="560"/>
                  </a:lnTo>
                  <a:lnTo>
                    <a:pt x="1008" y="558"/>
                  </a:lnTo>
                  <a:lnTo>
                    <a:pt x="994" y="555"/>
                  </a:lnTo>
                  <a:lnTo>
                    <a:pt x="980" y="552"/>
                  </a:lnTo>
                  <a:lnTo>
                    <a:pt x="953" y="543"/>
                  </a:lnTo>
                  <a:lnTo>
                    <a:pt x="923" y="532"/>
                  </a:lnTo>
                  <a:lnTo>
                    <a:pt x="893" y="522"/>
                  </a:lnTo>
                  <a:lnTo>
                    <a:pt x="863" y="513"/>
                  </a:lnTo>
                  <a:lnTo>
                    <a:pt x="846" y="510"/>
                  </a:lnTo>
                  <a:lnTo>
                    <a:pt x="831" y="507"/>
                  </a:lnTo>
                  <a:lnTo>
                    <a:pt x="813" y="505"/>
                  </a:lnTo>
                  <a:lnTo>
                    <a:pt x="797" y="505"/>
                  </a:lnTo>
                  <a:lnTo>
                    <a:pt x="786" y="504"/>
                  </a:lnTo>
                  <a:lnTo>
                    <a:pt x="770" y="501"/>
                  </a:lnTo>
                  <a:lnTo>
                    <a:pt x="763" y="499"/>
                  </a:lnTo>
                  <a:lnTo>
                    <a:pt x="756" y="497"/>
                  </a:lnTo>
                  <a:lnTo>
                    <a:pt x="752" y="495"/>
                  </a:lnTo>
                  <a:lnTo>
                    <a:pt x="750" y="493"/>
                  </a:lnTo>
                  <a:lnTo>
                    <a:pt x="746" y="485"/>
                  </a:lnTo>
                  <a:lnTo>
                    <a:pt x="744" y="477"/>
                  </a:lnTo>
                  <a:lnTo>
                    <a:pt x="743" y="470"/>
                  </a:lnTo>
                  <a:lnTo>
                    <a:pt x="743" y="461"/>
                  </a:lnTo>
                  <a:lnTo>
                    <a:pt x="743" y="456"/>
                  </a:lnTo>
                  <a:lnTo>
                    <a:pt x="743" y="449"/>
                  </a:lnTo>
                  <a:lnTo>
                    <a:pt x="743" y="440"/>
                  </a:lnTo>
                  <a:lnTo>
                    <a:pt x="743" y="431"/>
                  </a:lnTo>
                  <a:lnTo>
                    <a:pt x="741" y="431"/>
                  </a:lnTo>
                  <a:lnTo>
                    <a:pt x="736" y="428"/>
                  </a:lnTo>
                  <a:lnTo>
                    <a:pt x="732" y="426"/>
                  </a:lnTo>
                  <a:lnTo>
                    <a:pt x="728" y="422"/>
                  </a:lnTo>
                  <a:lnTo>
                    <a:pt x="717" y="414"/>
                  </a:lnTo>
                  <a:lnTo>
                    <a:pt x="705" y="403"/>
                  </a:lnTo>
                  <a:lnTo>
                    <a:pt x="695" y="391"/>
                  </a:lnTo>
                  <a:lnTo>
                    <a:pt x="686" y="379"/>
                  </a:lnTo>
                  <a:lnTo>
                    <a:pt x="681" y="372"/>
                  </a:lnTo>
                  <a:lnTo>
                    <a:pt x="679" y="367"/>
                  </a:lnTo>
                  <a:lnTo>
                    <a:pt x="677" y="361"/>
                  </a:lnTo>
                  <a:lnTo>
                    <a:pt x="677" y="357"/>
                  </a:lnTo>
                  <a:lnTo>
                    <a:pt x="661" y="356"/>
                  </a:lnTo>
                  <a:lnTo>
                    <a:pt x="645" y="355"/>
                  </a:lnTo>
                  <a:lnTo>
                    <a:pt x="630" y="353"/>
                  </a:lnTo>
                  <a:lnTo>
                    <a:pt x="616" y="351"/>
                  </a:lnTo>
                  <a:lnTo>
                    <a:pt x="602" y="348"/>
                  </a:lnTo>
                  <a:lnTo>
                    <a:pt x="589" y="344"/>
                  </a:lnTo>
                  <a:lnTo>
                    <a:pt x="576" y="340"/>
                  </a:lnTo>
                  <a:lnTo>
                    <a:pt x="564" y="335"/>
                  </a:lnTo>
                  <a:lnTo>
                    <a:pt x="552" y="329"/>
                  </a:lnTo>
                  <a:lnTo>
                    <a:pt x="541" y="323"/>
                  </a:lnTo>
                  <a:lnTo>
                    <a:pt x="531" y="315"/>
                  </a:lnTo>
                  <a:lnTo>
                    <a:pt x="522" y="307"/>
                  </a:lnTo>
                  <a:lnTo>
                    <a:pt x="512" y="299"/>
                  </a:lnTo>
                  <a:lnTo>
                    <a:pt x="505" y="290"/>
                  </a:lnTo>
                  <a:lnTo>
                    <a:pt x="497" y="281"/>
                  </a:lnTo>
                  <a:lnTo>
                    <a:pt x="490" y="271"/>
                  </a:lnTo>
                  <a:lnTo>
                    <a:pt x="475" y="268"/>
                  </a:lnTo>
                  <a:lnTo>
                    <a:pt x="463" y="267"/>
                  </a:lnTo>
                  <a:lnTo>
                    <a:pt x="454" y="267"/>
                  </a:lnTo>
                  <a:lnTo>
                    <a:pt x="449" y="268"/>
                  </a:lnTo>
                  <a:lnTo>
                    <a:pt x="444" y="270"/>
                  </a:lnTo>
                  <a:lnTo>
                    <a:pt x="442" y="273"/>
                  </a:lnTo>
                  <a:lnTo>
                    <a:pt x="441" y="277"/>
                  </a:lnTo>
                  <a:lnTo>
                    <a:pt x="441" y="281"/>
                  </a:lnTo>
                  <a:lnTo>
                    <a:pt x="441" y="286"/>
                  </a:lnTo>
                  <a:lnTo>
                    <a:pt x="441" y="291"/>
                  </a:lnTo>
                  <a:lnTo>
                    <a:pt x="440" y="296"/>
                  </a:lnTo>
                  <a:lnTo>
                    <a:pt x="439" y="301"/>
                  </a:lnTo>
                  <a:lnTo>
                    <a:pt x="436" y="307"/>
                  </a:lnTo>
                  <a:lnTo>
                    <a:pt x="430" y="311"/>
                  </a:lnTo>
                  <a:lnTo>
                    <a:pt x="422" y="316"/>
                  </a:lnTo>
                  <a:lnTo>
                    <a:pt x="411" y="320"/>
                  </a:lnTo>
                  <a:lnTo>
                    <a:pt x="407" y="320"/>
                  </a:lnTo>
                  <a:lnTo>
                    <a:pt x="403" y="321"/>
                  </a:lnTo>
                  <a:lnTo>
                    <a:pt x="400" y="322"/>
                  </a:lnTo>
                  <a:lnTo>
                    <a:pt x="398" y="323"/>
                  </a:lnTo>
                  <a:lnTo>
                    <a:pt x="397" y="325"/>
                  </a:lnTo>
                  <a:lnTo>
                    <a:pt x="396" y="327"/>
                  </a:lnTo>
                  <a:lnTo>
                    <a:pt x="396" y="329"/>
                  </a:lnTo>
                  <a:lnTo>
                    <a:pt x="396" y="332"/>
                  </a:lnTo>
                  <a:lnTo>
                    <a:pt x="401" y="344"/>
                  </a:lnTo>
                  <a:lnTo>
                    <a:pt x="410" y="357"/>
                  </a:lnTo>
                  <a:lnTo>
                    <a:pt x="415" y="364"/>
                  </a:lnTo>
                  <a:lnTo>
                    <a:pt x="419" y="371"/>
                  </a:lnTo>
                  <a:lnTo>
                    <a:pt x="421" y="379"/>
                  </a:lnTo>
                  <a:lnTo>
                    <a:pt x="423" y="385"/>
                  </a:lnTo>
                  <a:lnTo>
                    <a:pt x="423" y="388"/>
                  </a:lnTo>
                  <a:lnTo>
                    <a:pt x="422" y="390"/>
                  </a:lnTo>
                  <a:lnTo>
                    <a:pt x="421" y="393"/>
                  </a:lnTo>
                  <a:lnTo>
                    <a:pt x="420" y="395"/>
                  </a:lnTo>
                  <a:lnTo>
                    <a:pt x="417" y="397"/>
                  </a:lnTo>
                  <a:lnTo>
                    <a:pt x="414" y="398"/>
                  </a:lnTo>
                  <a:lnTo>
                    <a:pt x="409" y="399"/>
                  </a:lnTo>
                  <a:lnTo>
                    <a:pt x="405" y="400"/>
                  </a:lnTo>
                  <a:lnTo>
                    <a:pt x="392" y="400"/>
                  </a:lnTo>
                  <a:lnTo>
                    <a:pt x="377" y="400"/>
                  </a:lnTo>
                  <a:lnTo>
                    <a:pt x="370" y="400"/>
                  </a:lnTo>
                  <a:lnTo>
                    <a:pt x="361" y="399"/>
                  </a:lnTo>
                  <a:lnTo>
                    <a:pt x="351" y="397"/>
                  </a:lnTo>
                  <a:lnTo>
                    <a:pt x="341" y="395"/>
                  </a:lnTo>
                  <a:lnTo>
                    <a:pt x="331" y="393"/>
                  </a:lnTo>
                  <a:lnTo>
                    <a:pt x="321" y="390"/>
                  </a:lnTo>
                  <a:lnTo>
                    <a:pt x="313" y="386"/>
                  </a:lnTo>
                  <a:lnTo>
                    <a:pt x="305" y="382"/>
                  </a:lnTo>
                  <a:lnTo>
                    <a:pt x="303" y="387"/>
                  </a:lnTo>
                  <a:lnTo>
                    <a:pt x="302" y="393"/>
                  </a:lnTo>
                  <a:lnTo>
                    <a:pt x="303" y="401"/>
                  </a:lnTo>
                  <a:lnTo>
                    <a:pt x="303" y="409"/>
                  </a:lnTo>
                  <a:lnTo>
                    <a:pt x="307" y="427"/>
                  </a:lnTo>
                  <a:lnTo>
                    <a:pt x="311" y="448"/>
                  </a:lnTo>
                  <a:lnTo>
                    <a:pt x="316" y="467"/>
                  </a:lnTo>
                  <a:lnTo>
                    <a:pt x="320" y="483"/>
                  </a:lnTo>
                  <a:lnTo>
                    <a:pt x="320" y="491"/>
                  </a:lnTo>
                  <a:lnTo>
                    <a:pt x="320" y="497"/>
                  </a:lnTo>
                  <a:lnTo>
                    <a:pt x="320" y="502"/>
                  </a:lnTo>
                  <a:lnTo>
                    <a:pt x="318" y="505"/>
                  </a:lnTo>
                  <a:lnTo>
                    <a:pt x="292" y="503"/>
                  </a:lnTo>
                  <a:lnTo>
                    <a:pt x="254" y="503"/>
                  </a:lnTo>
                  <a:lnTo>
                    <a:pt x="244" y="504"/>
                  </a:lnTo>
                  <a:lnTo>
                    <a:pt x="236" y="505"/>
                  </a:lnTo>
                  <a:lnTo>
                    <a:pt x="227" y="507"/>
                  </a:lnTo>
                  <a:lnTo>
                    <a:pt x="220" y="510"/>
                  </a:lnTo>
                  <a:lnTo>
                    <a:pt x="214" y="513"/>
                  </a:lnTo>
                  <a:lnTo>
                    <a:pt x="209" y="517"/>
                  </a:lnTo>
                  <a:lnTo>
                    <a:pt x="207" y="520"/>
                  </a:lnTo>
                  <a:lnTo>
                    <a:pt x="206" y="523"/>
                  </a:lnTo>
                  <a:lnTo>
                    <a:pt x="205" y="526"/>
                  </a:lnTo>
                  <a:lnTo>
                    <a:pt x="205" y="529"/>
                  </a:lnTo>
                  <a:lnTo>
                    <a:pt x="216" y="531"/>
                  </a:lnTo>
                  <a:lnTo>
                    <a:pt x="226" y="534"/>
                  </a:lnTo>
                  <a:lnTo>
                    <a:pt x="233" y="538"/>
                  </a:lnTo>
                  <a:lnTo>
                    <a:pt x="239" y="544"/>
                  </a:lnTo>
                  <a:lnTo>
                    <a:pt x="243" y="550"/>
                  </a:lnTo>
                  <a:lnTo>
                    <a:pt x="247" y="556"/>
                  </a:lnTo>
                  <a:lnTo>
                    <a:pt x="250" y="563"/>
                  </a:lnTo>
                  <a:lnTo>
                    <a:pt x="252" y="569"/>
                  </a:lnTo>
                  <a:lnTo>
                    <a:pt x="255" y="583"/>
                  </a:lnTo>
                  <a:lnTo>
                    <a:pt x="260" y="595"/>
                  </a:lnTo>
                  <a:lnTo>
                    <a:pt x="262" y="601"/>
                  </a:lnTo>
                  <a:lnTo>
                    <a:pt x="266" y="605"/>
                  </a:lnTo>
                  <a:lnTo>
                    <a:pt x="272" y="608"/>
                  </a:lnTo>
                  <a:lnTo>
                    <a:pt x="278" y="610"/>
                  </a:lnTo>
                  <a:lnTo>
                    <a:pt x="276" y="614"/>
                  </a:lnTo>
                  <a:lnTo>
                    <a:pt x="275" y="618"/>
                  </a:lnTo>
                  <a:lnTo>
                    <a:pt x="275" y="621"/>
                  </a:lnTo>
                  <a:lnTo>
                    <a:pt x="275" y="625"/>
                  </a:lnTo>
                  <a:lnTo>
                    <a:pt x="277" y="632"/>
                  </a:lnTo>
                  <a:lnTo>
                    <a:pt x="278" y="640"/>
                  </a:lnTo>
                  <a:lnTo>
                    <a:pt x="277" y="658"/>
                  </a:lnTo>
                  <a:lnTo>
                    <a:pt x="274" y="674"/>
                  </a:lnTo>
                  <a:lnTo>
                    <a:pt x="270" y="688"/>
                  </a:lnTo>
                  <a:lnTo>
                    <a:pt x="264" y="700"/>
                  </a:lnTo>
                  <a:lnTo>
                    <a:pt x="261" y="705"/>
                  </a:lnTo>
                  <a:lnTo>
                    <a:pt x="257" y="711"/>
                  </a:lnTo>
                  <a:lnTo>
                    <a:pt x="252" y="716"/>
                  </a:lnTo>
                  <a:lnTo>
                    <a:pt x="248" y="720"/>
                  </a:lnTo>
                  <a:lnTo>
                    <a:pt x="242" y="724"/>
                  </a:lnTo>
                  <a:lnTo>
                    <a:pt x="237" y="727"/>
                  </a:lnTo>
                  <a:lnTo>
                    <a:pt x="231" y="730"/>
                  </a:lnTo>
                  <a:lnTo>
                    <a:pt x="225" y="733"/>
                  </a:lnTo>
                  <a:lnTo>
                    <a:pt x="206" y="735"/>
                  </a:lnTo>
                  <a:lnTo>
                    <a:pt x="182" y="737"/>
                  </a:lnTo>
                  <a:lnTo>
                    <a:pt x="170" y="739"/>
                  </a:lnTo>
                  <a:lnTo>
                    <a:pt x="158" y="741"/>
                  </a:lnTo>
                  <a:lnTo>
                    <a:pt x="152" y="743"/>
                  </a:lnTo>
                  <a:lnTo>
                    <a:pt x="147" y="745"/>
                  </a:lnTo>
                  <a:lnTo>
                    <a:pt x="142" y="748"/>
                  </a:lnTo>
                  <a:lnTo>
                    <a:pt x="139" y="751"/>
                  </a:lnTo>
                  <a:lnTo>
                    <a:pt x="134" y="758"/>
                  </a:lnTo>
                  <a:lnTo>
                    <a:pt x="127" y="770"/>
                  </a:lnTo>
                  <a:lnTo>
                    <a:pt x="123" y="776"/>
                  </a:lnTo>
                  <a:lnTo>
                    <a:pt x="118" y="781"/>
                  </a:lnTo>
                  <a:lnTo>
                    <a:pt x="113" y="785"/>
                  </a:lnTo>
                  <a:lnTo>
                    <a:pt x="105" y="788"/>
                  </a:lnTo>
                  <a:lnTo>
                    <a:pt x="81" y="794"/>
                  </a:lnTo>
                  <a:lnTo>
                    <a:pt x="45" y="800"/>
                  </a:lnTo>
                  <a:lnTo>
                    <a:pt x="27" y="804"/>
                  </a:lnTo>
                  <a:lnTo>
                    <a:pt x="13" y="807"/>
                  </a:lnTo>
                  <a:lnTo>
                    <a:pt x="3" y="810"/>
                  </a:lnTo>
                  <a:lnTo>
                    <a:pt x="0" y="812"/>
                  </a:lnTo>
                  <a:lnTo>
                    <a:pt x="0" y="824"/>
                  </a:lnTo>
                  <a:lnTo>
                    <a:pt x="3" y="833"/>
                  </a:lnTo>
                  <a:lnTo>
                    <a:pt x="6" y="842"/>
                  </a:lnTo>
                  <a:lnTo>
                    <a:pt x="9" y="850"/>
                  </a:lnTo>
                  <a:lnTo>
                    <a:pt x="14" y="859"/>
                  </a:lnTo>
                  <a:lnTo>
                    <a:pt x="18" y="869"/>
                  </a:lnTo>
                  <a:lnTo>
                    <a:pt x="23" y="880"/>
                  </a:lnTo>
                  <a:lnTo>
                    <a:pt x="26" y="893"/>
                  </a:lnTo>
                  <a:lnTo>
                    <a:pt x="40" y="894"/>
                  </a:lnTo>
                  <a:lnTo>
                    <a:pt x="53" y="896"/>
                  </a:lnTo>
                  <a:lnTo>
                    <a:pt x="59" y="897"/>
                  </a:lnTo>
                  <a:lnTo>
                    <a:pt x="64" y="899"/>
                  </a:lnTo>
                  <a:lnTo>
                    <a:pt x="70" y="902"/>
                  </a:lnTo>
                  <a:lnTo>
                    <a:pt x="74" y="905"/>
                  </a:lnTo>
                  <a:lnTo>
                    <a:pt x="79" y="909"/>
                  </a:lnTo>
                  <a:lnTo>
                    <a:pt x="83" y="913"/>
                  </a:lnTo>
                  <a:lnTo>
                    <a:pt x="87" y="918"/>
                  </a:lnTo>
                  <a:lnTo>
                    <a:pt x="90" y="924"/>
                  </a:lnTo>
                  <a:lnTo>
                    <a:pt x="93" y="931"/>
                  </a:lnTo>
                  <a:lnTo>
                    <a:pt x="95" y="938"/>
                  </a:lnTo>
                  <a:lnTo>
                    <a:pt x="97" y="946"/>
                  </a:lnTo>
                  <a:lnTo>
                    <a:pt x="98" y="95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983">
                <a:defRPr/>
              </a:pPr>
              <a:endParaRPr lang="en-GB" sz="135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7" name="Freeform 15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3331096" y="1831029"/>
              <a:ext cx="220662" cy="273050"/>
            </a:xfrm>
            <a:custGeom>
              <a:avLst/>
              <a:gdLst>
                <a:gd name="T0" fmla="*/ 2147483647 w 504"/>
                <a:gd name="T1" fmla="*/ 2147483647 h 524"/>
                <a:gd name="T2" fmla="*/ 2147483647 w 504"/>
                <a:gd name="T3" fmla="*/ 2147483647 h 524"/>
                <a:gd name="T4" fmla="*/ 2147483647 w 504"/>
                <a:gd name="T5" fmla="*/ 2147483647 h 524"/>
                <a:gd name="T6" fmla="*/ 2147483647 w 504"/>
                <a:gd name="T7" fmla="*/ 2147483647 h 524"/>
                <a:gd name="T8" fmla="*/ 2147483647 w 504"/>
                <a:gd name="T9" fmla="*/ 2147483647 h 524"/>
                <a:gd name="T10" fmla="*/ 2147483647 w 504"/>
                <a:gd name="T11" fmla="*/ 2147483647 h 524"/>
                <a:gd name="T12" fmla="*/ 2147483647 w 504"/>
                <a:gd name="T13" fmla="*/ 2147483647 h 524"/>
                <a:gd name="T14" fmla="*/ 2147483647 w 504"/>
                <a:gd name="T15" fmla="*/ 2147483647 h 524"/>
                <a:gd name="T16" fmla="*/ 2147483647 w 504"/>
                <a:gd name="T17" fmla="*/ 2147483647 h 524"/>
                <a:gd name="T18" fmla="*/ 2147483647 w 504"/>
                <a:gd name="T19" fmla="*/ 2147483647 h 524"/>
                <a:gd name="T20" fmla="*/ 2147483647 w 504"/>
                <a:gd name="T21" fmla="*/ 2147483647 h 524"/>
                <a:gd name="T22" fmla="*/ 2147483647 w 504"/>
                <a:gd name="T23" fmla="*/ 2147483647 h 524"/>
                <a:gd name="T24" fmla="*/ 2147483647 w 504"/>
                <a:gd name="T25" fmla="*/ 2147483647 h 524"/>
                <a:gd name="T26" fmla="*/ 2147483647 w 504"/>
                <a:gd name="T27" fmla="*/ 2147483647 h 524"/>
                <a:gd name="T28" fmla="*/ 2147483647 w 504"/>
                <a:gd name="T29" fmla="*/ 2147483647 h 524"/>
                <a:gd name="T30" fmla="*/ 2147483647 w 504"/>
                <a:gd name="T31" fmla="*/ 2147483647 h 524"/>
                <a:gd name="T32" fmla="*/ 2147483647 w 504"/>
                <a:gd name="T33" fmla="*/ 2147483647 h 524"/>
                <a:gd name="T34" fmla="*/ 2147483647 w 504"/>
                <a:gd name="T35" fmla="*/ 2147483647 h 524"/>
                <a:gd name="T36" fmla="*/ 2147483647 w 504"/>
                <a:gd name="T37" fmla="*/ 2147483647 h 524"/>
                <a:gd name="T38" fmla="*/ 2147483647 w 504"/>
                <a:gd name="T39" fmla="*/ 2147483647 h 524"/>
                <a:gd name="T40" fmla="*/ 2147483647 w 504"/>
                <a:gd name="T41" fmla="*/ 2147483647 h 524"/>
                <a:gd name="T42" fmla="*/ 2147483647 w 504"/>
                <a:gd name="T43" fmla="*/ 2147483647 h 524"/>
                <a:gd name="T44" fmla="*/ 2147483647 w 504"/>
                <a:gd name="T45" fmla="*/ 2147483647 h 524"/>
                <a:gd name="T46" fmla="*/ 2147483647 w 504"/>
                <a:gd name="T47" fmla="*/ 2147483647 h 524"/>
                <a:gd name="T48" fmla="*/ 2147483647 w 504"/>
                <a:gd name="T49" fmla="*/ 2147483647 h 524"/>
                <a:gd name="T50" fmla="*/ 2147483647 w 504"/>
                <a:gd name="T51" fmla="*/ 2147483647 h 524"/>
                <a:gd name="T52" fmla="*/ 2147483647 w 504"/>
                <a:gd name="T53" fmla="*/ 2147483647 h 524"/>
                <a:gd name="T54" fmla="*/ 2147483647 w 504"/>
                <a:gd name="T55" fmla="*/ 2147483647 h 524"/>
                <a:gd name="T56" fmla="*/ 2147483647 w 504"/>
                <a:gd name="T57" fmla="*/ 2147483647 h 524"/>
                <a:gd name="T58" fmla="*/ 2147483647 w 504"/>
                <a:gd name="T59" fmla="*/ 2147483647 h 524"/>
                <a:gd name="T60" fmla="*/ 2147483647 w 504"/>
                <a:gd name="T61" fmla="*/ 2147483647 h 524"/>
                <a:gd name="T62" fmla="*/ 2147483647 w 504"/>
                <a:gd name="T63" fmla="*/ 2147483647 h 524"/>
                <a:gd name="T64" fmla="*/ 2147483647 w 504"/>
                <a:gd name="T65" fmla="*/ 2147483647 h 524"/>
                <a:gd name="T66" fmla="*/ 2147483647 w 504"/>
                <a:gd name="T67" fmla="*/ 2147483647 h 524"/>
                <a:gd name="T68" fmla="*/ 2147483647 w 504"/>
                <a:gd name="T69" fmla="*/ 2147483647 h 524"/>
                <a:gd name="T70" fmla="*/ 2147483647 w 504"/>
                <a:gd name="T71" fmla="*/ 2147483647 h 524"/>
                <a:gd name="T72" fmla="*/ 2147483647 w 504"/>
                <a:gd name="T73" fmla="*/ 2147483647 h 524"/>
                <a:gd name="T74" fmla="*/ 2147483647 w 504"/>
                <a:gd name="T75" fmla="*/ 0 h 524"/>
                <a:gd name="T76" fmla="*/ 2147483647 w 504"/>
                <a:gd name="T77" fmla="*/ 0 h 524"/>
                <a:gd name="T78" fmla="*/ 2147483647 w 504"/>
                <a:gd name="T79" fmla="*/ 2147483647 h 524"/>
                <a:gd name="T80" fmla="*/ 2147483647 w 504"/>
                <a:gd name="T81" fmla="*/ 2147483647 h 524"/>
                <a:gd name="T82" fmla="*/ 2147483647 w 504"/>
                <a:gd name="T83" fmla="*/ 2147483647 h 524"/>
                <a:gd name="T84" fmla="*/ 2147483647 w 504"/>
                <a:gd name="T85" fmla="*/ 2147483647 h 524"/>
                <a:gd name="T86" fmla="*/ 2147483647 w 504"/>
                <a:gd name="T87" fmla="*/ 2147483647 h 524"/>
                <a:gd name="T88" fmla="*/ 2147483647 w 504"/>
                <a:gd name="T89" fmla="*/ 2147483647 h 524"/>
                <a:gd name="T90" fmla="*/ 2147483647 w 504"/>
                <a:gd name="T91" fmla="*/ 2147483647 h 524"/>
                <a:gd name="T92" fmla="*/ 2147483647 w 504"/>
                <a:gd name="T93" fmla="*/ 2147483647 h 524"/>
                <a:gd name="T94" fmla="*/ 2147483647 w 504"/>
                <a:gd name="T95" fmla="*/ 2147483647 h 524"/>
                <a:gd name="T96" fmla="*/ 2147483647 w 504"/>
                <a:gd name="T97" fmla="*/ 2147483647 h 524"/>
                <a:gd name="T98" fmla="*/ 2147483647 w 504"/>
                <a:gd name="T99" fmla="*/ 2147483647 h 524"/>
                <a:gd name="T100" fmla="*/ 2147483647 w 504"/>
                <a:gd name="T101" fmla="*/ 2147483647 h 524"/>
                <a:gd name="T102" fmla="*/ 2147483647 w 504"/>
                <a:gd name="T103" fmla="*/ 2147483647 h 524"/>
                <a:gd name="T104" fmla="*/ 2147483647 w 504"/>
                <a:gd name="T105" fmla="*/ 2147483647 h 524"/>
                <a:gd name="T106" fmla="*/ 2147483647 w 504"/>
                <a:gd name="T107" fmla="*/ 2147483647 h 524"/>
                <a:gd name="T108" fmla="*/ 2147483647 w 504"/>
                <a:gd name="T109" fmla="*/ 2147483647 h 524"/>
                <a:gd name="T110" fmla="*/ 2147483647 w 504"/>
                <a:gd name="T111" fmla="*/ 2147483647 h 52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04" h="524">
                  <a:moveTo>
                    <a:pt x="365" y="493"/>
                  </a:moveTo>
                  <a:lnTo>
                    <a:pt x="355" y="493"/>
                  </a:lnTo>
                  <a:lnTo>
                    <a:pt x="345" y="493"/>
                  </a:lnTo>
                  <a:lnTo>
                    <a:pt x="266" y="493"/>
                  </a:lnTo>
                  <a:lnTo>
                    <a:pt x="262" y="500"/>
                  </a:lnTo>
                  <a:lnTo>
                    <a:pt x="256" y="505"/>
                  </a:lnTo>
                  <a:lnTo>
                    <a:pt x="250" y="510"/>
                  </a:lnTo>
                  <a:lnTo>
                    <a:pt x="243" y="513"/>
                  </a:lnTo>
                  <a:lnTo>
                    <a:pt x="235" y="517"/>
                  </a:lnTo>
                  <a:lnTo>
                    <a:pt x="228" y="519"/>
                  </a:lnTo>
                  <a:lnTo>
                    <a:pt x="219" y="521"/>
                  </a:lnTo>
                  <a:lnTo>
                    <a:pt x="210" y="522"/>
                  </a:lnTo>
                  <a:lnTo>
                    <a:pt x="191" y="524"/>
                  </a:lnTo>
                  <a:lnTo>
                    <a:pt x="173" y="524"/>
                  </a:lnTo>
                  <a:lnTo>
                    <a:pt x="155" y="524"/>
                  </a:lnTo>
                  <a:lnTo>
                    <a:pt x="140" y="524"/>
                  </a:lnTo>
                  <a:lnTo>
                    <a:pt x="121" y="523"/>
                  </a:lnTo>
                  <a:lnTo>
                    <a:pt x="106" y="522"/>
                  </a:lnTo>
                  <a:lnTo>
                    <a:pt x="100" y="521"/>
                  </a:lnTo>
                  <a:lnTo>
                    <a:pt x="96" y="519"/>
                  </a:lnTo>
                  <a:lnTo>
                    <a:pt x="94" y="516"/>
                  </a:lnTo>
                  <a:lnTo>
                    <a:pt x="93" y="512"/>
                  </a:lnTo>
                  <a:lnTo>
                    <a:pt x="82" y="511"/>
                  </a:lnTo>
                  <a:lnTo>
                    <a:pt x="71" y="509"/>
                  </a:lnTo>
                  <a:lnTo>
                    <a:pt x="59" y="505"/>
                  </a:lnTo>
                  <a:lnTo>
                    <a:pt x="47" y="501"/>
                  </a:lnTo>
                  <a:lnTo>
                    <a:pt x="36" y="496"/>
                  </a:lnTo>
                  <a:lnTo>
                    <a:pt x="28" y="491"/>
                  </a:lnTo>
                  <a:lnTo>
                    <a:pt x="25" y="489"/>
                  </a:lnTo>
                  <a:lnTo>
                    <a:pt x="22" y="486"/>
                  </a:lnTo>
                  <a:lnTo>
                    <a:pt x="20" y="484"/>
                  </a:lnTo>
                  <a:lnTo>
                    <a:pt x="20" y="481"/>
                  </a:lnTo>
                  <a:lnTo>
                    <a:pt x="20" y="477"/>
                  </a:lnTo>
                  <a:lnTo>
                    <a:pt x="22" y="472"/>
                  </a:lnTo>
                  <a:lnTo>
                    <a:pt x="25" y="467"/>
                  </a:lnTo>
                  <a:lnTo>
                    <a:pt x="27" y="463"/>
                  </a:lnTo>
                  <a:lnTo>
                    <a:pt x="31" y="456"/>
                  </a:lnTo>
                  <a:lnTo>
                    <a:pt x="33" y="450"/>
                  </a:lnTo>
                  <a:lnTo>
                    <a:pt x="32" y="445"/>
                  </a:lnTo>
                  <a:lnTo>
                    <a:pt x="31" y="440"/>
                  </a:lnTo>
                  <a:lnTo>
                    <a:pt x="30" y="436"/>
                  </a:lnTo>
                  <a:lnTo>
                    <a:pt x="28" y="432"/>
                  </a:lnTo>
                  <a:lnTo>
                    <a:pt x="22" y="426"/>
                  </a:lnTo>
                  <a:lnTo>
                    <a:pt x="17" y="421"/>
                  </a:lnTo>
                  <a:lnTo>
                    <a:pt x="10" y="417"/>
                  </a:lnTo>
                  <a:lnTo>
                    <a:pt x="5" y="412"/>
                  </a:lnTo>
                  <a:lnTo>
                    <a:pt x="3" y="409"/>
                  </a:lnTo>
                  <a:lnTo>
                    <a:pt x="1" y="407"/>
                  </a:lnTo>
                  <a:lnTo>
                    <a:pt x="0" y="404"/>
                  </a:lnTo>
                  <a:lnTo>
                    <a:pt x="0" y="401"/>
                  </a:lnTo>
                  <a:lnTo>
                    <a:pt x="1" y="391"/>
                  </a:lnTo>
                  <a:lnTo>
                    <a:pt x="5" y="381"/>
                  </a:lnTo>
                  <a:lnTo>
                    <a:pt x="10" y="371"/>
                  </a:lnTo>
                  <a:lnTo>
                    <a:pt x="17" y="360"/>
                  </a:lnTo>
                  <a:lnTo>
                    <a:pt x="26" y="349"/>
                  </a:lnTo>
                  <a:lnTo>
                    <a:pt x="37" y="338"/>
                  </a:lnTo>
                  <a:lnTo>
                    <a:pt x="48" y="328"/>
                  </a:lnTo>
                  <a:lnTo>
                    <a:pt x="60" y="318"/>
                  </a:lnTo>
                  <a:lnTo>
                    <a:pt x="73" y="309"/>
                  </a:lnTo>
                  <a:lnTo>
                    <a:pt x="86" y="299"/>
                  </a:lnTo>
                  <a:lnTo>
                    <a:pt x="99" y="291"/>
                  </a:lnTo>
                  <a:lnTo>
                    <a:pt x="112" y="285"/>
                  </a:lnTo>
                  <a:lnTo>
                    <a:pt x="124" y="279"/>
                  </a:lnTo>
                  <a:lnTo>
                    <a:pt x="138" y="275"/>
                  </a:lnTo>
                  <a:lnTo>
                    <a:pt x="149" y="272"/>
                  </a:lnTo>
                  <a:lnTo>
                    <a:pt x="160" y="272"/>
                  </a:lnTo>
                  <a:lnTo>
                    <a:pt x="166" y="266"/>
                  </a:lnTo>
                  <a:lnTo>
                    <a:pt x="160" y="265"/>
                  </a:lnTo>
                  <a:lnTo>
                    <a:pt x="155" y="264"/>
                  </a:lnTo>
                  <a:lnTo>
                    <a:pt x="150" y="263"/>
                  </a:lnTo>
                  <a:lnTo>
                    <a:pt x="145" y="261"/>
                  </a:lnTo>
                  <a:lnTo>
                    <a:pt x="142" y="259"/>
                  </a:lnTo>
                  <a:lnTo>
                    <a:pt x="139" y="257"/>
                  </a:lnTo>
                  <a:lnTo>
                    <a:pt x="135" y="254"/>
                  </a:lnTo>
                  <a:lnTo>
                    <a:pt x="133" y="251"/>
                  </a:lnTo>
                  <a:lnTo>
                    <a:pt x="130" y="244"/>
                  </a:lnTo>
                  <a:lnTo>
                    <a:pt x="128" y="236"/>
                  </a:lnTo>
                  <a:lnTo>
                    <a:pt x="127" y="229"/>
                  </a:lnTo>
                  <a:lnTo>
                    <a:pt x="127" y="222"/>
                  </a:lnTo>
                  <a:lnTo>
                    <a:pt x="126" y="208"/>
                  </a:lnTo>
                  <a:lnTo>
                    <a:pt x="124" y="195"/>
                  </a:lnTo>
                  <a:lnTo>
                    <a:pt x="121" y="182"/>
                  </a:lnTo>
                  <a:lnTo>
                    <a:pt x="119" y="171"/>
                  </a:lnTo>
                  <a:lnTo>
                    <a:pt x="115" y="161"/>
                  </a:lnTo>
                  <a:lnTo>
                    <a:pt x="110" y="152"/>
                  </a:lnTo>
                  <a:lnTo>
                    <a:pt x="106" y="143"/>
                  </a:lnTo>
                  <a:lnTo>
                    <a:pt x="100" y="134"/>
                  </a:lnTo>
                  <a:lnTo>
                    <a:pt x="89" y="119"/>
                  </a:lnTo>
                  <a:lnTo>
                    <a:pt x="78" y="104"/>
                  </a:lnTo>
                  <a:lnTo>
                    <a:pt x="68" y="90"/>
                  </a:lnTo>
                  <a:lnTo>
                    <a:pt x="60" y="74"/>
                  </a:lnTo>
                  <a:lnTo>
                    <a:pt x="74" y="66"/>
                  </a:lnTo>
                  <a:lnTo>
                    <a:pt x="86" y="60"/>
                  </a:lnTo>
                  <a:lnTo>
                    <a:pt x="93" y="58"/>
                  </a:lnTo>
                  <a:lnTo>
                    <a:pt x="99" y="57"/>
                  </a:lnTo>
                  <a:lnTo>
                    <a:pt x="106" y="56"/>
                  </a:lnTo>
                  <a:lnTo>
                    <a:pt x="112" y="56"/>
                  </a:lnTo>
                  <a:lnTo>
                    <a:pt x="123" y="56"/>
                  </a:lnTo>
                  <a:lnTo>
                    <a:pt x="130" y="58"/>
                  </a:lnTo>
                  <a:lnTo>
                    <a:pt x="133" y="59"/>
                  </a:lnTo>
                  <a:lnTo>
                    <a:pt x="137" y="60"/>
                  </a:lnTo>
                  <a:lnTo>
                    <a:pt x="139" y="61"/>
                  </a:lnTo>
                  <a:lnTo>
                    <a:pt x="143" y="61"/>
                  </a:lnTo>
                  <a:lnTo>
                    <a:pt x="149" y="59"/>
                  </a:lnTo>
                  <a:lnTo>
                    <a:pt x="160" y="56"/>
                  </a:lnTo>
                  <a:lnTo>
                    <a:pt x="160" y="47"/>
                  </a:lnTo>
                  <a:lnTo>
                    <a:pt x="162" y="40"/>
                  </a:lnTo>
                  <a:lnTo>
                    <a:pt x="164" y="33"/>
                  </a:lnTo>
                  <a:lnTo>
                    <a:pt x="166" y="25"/>
                  </a:lnTo>
                  <a:lnTo>
                    <a:pt x="168" y="19"/>
                  </a:lnTo>
                  <a:lnTo>
                    <a:pt x="171" y="13"/>
                  </a:lnTo>
                  <a:lnTo>
                    <a:pt x="172" y="7"/>
                  </a:lnTo>
                  <a:lnTo>
                    <a:pt x="173" y="0"/>
                  </a:lnTo>
                  <a:lnTo>
                    <a:pt x="187" y="0"/>
                  </a:lnTo>
                  <a:lnTo>
                    <a:pt x="201" y="0"/>
                  </a:lnTo>
                  <a:lnTo>
                    <a:pt x="214" y="0"/>
                  </a:lnTo>
                  <a:lnTo>
                    <a:pt x="225" y="0"/>
                  </a:lnTo>
                  <a:lnTo>
                    <a:pt x="235" y="1"/>
                  </a:lnTo>
                  <a:lnTo>
                    <a:pt x="244" y="4"/>
                  </a:lnTo>
                  <a:lnTo>
                    <a:pt x="254" y="8"/>
                  </a:lnTo>
                  <a:lnTo>
                    <a:pt x="263" y="12"/>
                  </a:lnTo>
                  <a:lnTo>
                    <a:pt x="270" y="17"/>
                  </a:lnTo>
                  <a:lnTo>
                    <a:pt x="280" y="21"/>
                  </a:lnTo>
                  <a:lnTo>
                    <a:pt x="289" y="24"/>
                  </a:lnTo>
                  <a:lnTo>
                    <a:pt x="299" y="25"/>
                  </a:lnTo>
                  <a:lnTo>
                    <a:pt x="279" y="62"/>
                  </a:lnTo>
                  <a:lnTo>
                    <a:pt x="283" y="67"/>
                  </a:lnTo>
                  <a:lnTo>
                    <a:pt x="287" y="72"/>
                  </a:lnTo>
                  <a:lnTo>
                    <a:pt x="292" y="77"/>
                  </a:lnTo>
                  <a:lnTo>
                    <a:pt x="297" y="82"/>
                  </a:lnTo>
                  <a:lnTo>
                    <a:pt x="308" y="88"/>
                  </a:lnTo>
                  <a:lnTo>
                    <a:pt x="319" y="94"/>
                  </a:lnTo>
                  <a:lnTo>
                    <a:pt x="341" y="103"/>
                  </a:lnTo>
                  <a:lnTo>
                    <a:pt x="358" y="111"/>
                  </a:lnTo>
                  <a:lnTo>
                    <a:pt x="356" y="119"/>
                  </a:lnTo>
                  <a:lnTo>
                    <a:pt x="353" y="126"/>
                  </a:lnTo>
                  <a:lnTo>
                    <a:pt x="350" y="131"/>
                  </a:lnTo>
                  <a:lnTo>
                    <a:pt x="346" y="135"/>
                  </a:lnTo>
                  <a:lnTo>
                    <a:pt x="343" y="141"/>
                  </a:lnTo>
                  <a:lnTo>
                    <a:pt x="341" y="146"/>
                  </a:lnTo>
                  <a:lnTo>
                    <a:pt x="340" y="153"/>
                  </a:lnTo>
                  <a:lnTo>
                    <a:pt x="339" y="161"/>
                  </a:lnTo>
                  <a:lnTo>
                    <a:pt x="340" y="168"/>
                  </a:lnTo>
                  <a:lnTo>
                    <a:pt x="344" y="176"/>
                  </a:lnTo>
                  <a:lnTo>
                    <a:pt x="350" y="184"/>
                  </a:lnTo>
                  <a:lnTo>
                    <a:pt x="356" y="193"/>
                  </a:lnTo>
                  <a:lnTo>
                    <a:pt x="363" y="200"/>
                  </a:lnTo>
                  <a:lnTo>
                    <a:pt x="369" y="205"/>
                  </a:lnTo>
                  <a:lnTo>
                    <a:pt x="375" y="209"/>
                  </a:lnTo>
                  <a:lnTo>
                    <a:pt x="378" y="210"/>
                  </a:lnTo>
                  <a:lnTo>
                    <a:pt x="379" y="226"/>
                  </a:lnTo>
                  <a:lnTo>
                    <a:pt x="381" y="241"/>
                  </a:lnTo>
                  <a:lnTo>
                    <a:pt x="386" y="256"/>
                  </a:lnTo>
                  <a:lnTo>
                    <a:pt x="391" y="268"/>
                  </a:lnTo>
                  <a:lnTo>
                    <a:pt x="397" y="279"/>
                  </a:lnTo>
                  <a:lnTo>
                    <a:pt x="404" y="289"/>
                  </a:lnTo>
                  <a:lnTo>
                    <a:pt x="413" y="298"/>
                  </a:lnTo>
                  <a:lnTo>
                    <a:pt x="422" y="307"/>
                  </a:lnTo>
                  <a:lnTo>
                    <a:pt x="432" y="315"/>
                  </a:lnTo>
                  <a:lnTo>
                    <a:pt x="442" y="322"/>
                  </a:lnTo>
                  <a:lnTo>
                    <a:pt x="452" y="329"/>
                  </a:lnTo>
                  <a:lnTo>
                    <a:pt x="463" y="335"/>
                  </a:lnTo>
                  <a:lnTo>
                    <a:pt x="485" y="346"/>
                  </a:lnTo>
                  <a:lnTo>
                    <a:pt x="504" y="357"/>
                  </a:lnTo>
                  <a:lnTo>
                    <a:pt x="466" y="390"/>
                  </a:lnTo>
                  <a:lnTo>
                    <a:pt x="430" y="424"/>
                  </a:lnTo>
                  <a:lnTo>
                    <a:pt x="413" y="440"/>
                  </a:lnTo>
                  <a:lnTo>
                    <a:pt x="397" y="457"/>
                  </a:lnTo>
                  <a:lnTo>
                    <a:pt x="380" y="476"/>
                  </a:lnTo>
                  <a:lnTo>
                    <a:pt x="365" y="493"/>
                  </a:lnTo>
                </a:path>
              </a:pathLst>
            </a:custGeom>
            <a:solidFill>
              <a:srgbClr val="92D05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8" name="Freeform 16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3067571" y="2248542"/>
              <a:ext cx="182562" cy="238125"/>
            </a:xfrm>
            <a:custGeom>
              <a:avLst/>
              <a:gdLst>
                <a:gd name="T0" fmla="*/ 2147483647 w 438"/>
                <a:gd name="T1" fmla="*/ 2147483647 h 451"/>
                <a:gd name="T2" fmla="*/ 2147483647 w 438"/>
                <a:gd name="T3" fmla="*/ 2147483647 h 451"/>
                <a:gd name="T4" fmla="*/ 2147483647 w 438"/>
                <a:gd name="T5" fmla="*/ 2147483647 h 451"/>
                <a:gd name="T6" fmla="*/ 2147483647 w 438"/>
                <a:gd name="T7" fmla="*/ 2147483647 h 451"/>
                <a:gd name="T8" fmla="*/ 2147483647 w 438"/>
                <a:gd name="T9" fmla="*/ 2147483647 h 451"/>
                <a:gd name="T10" fmla="*/ 2147483647 w 438"/>
                <a:gd name="T11" fmla="*/ 2147483647 h 451"/>
                <a:gd name="T12" fmla="*/ 2147483647 w 438"/>
                <a:gd name="T13" fmla="*/ 2147483647 h 451"/>
                <a:gd name="T14" fmla="*/ 2147483647 w 438"/>
                <a:gd name="T15" fmla="*/ 2147483647 h 451"/>
                <a:gd name="T16" fmla="*/ 2147483647 w 438"/>
                <a:gd name="T17" fmla="*/ 2147483647 h 451"/>
                <a:gd name="T18" fmla="*/ 2147483647 w 438"/>
                <a:gd name="T19" fmla="*/ 2147483647 h 451"/>
                <a:gd name="T20" fmla="*/ 2147483647 w 438"/>
                <a:gd name="T21" fmla="*/ 2147483647 h 451"/>
                <a:gd name="T22" fmla="*/ 2147483647 w 438"/>
                <a:gd name="T23" fmla="*/ 2147483647 h 451"/>
                <a:gd name="T24" fmla="*/ 2147483647 w 438"/>
                <a:gd name="T25" fmla="*/ 2147483647 h 451"/>
                <a:gd name="T26" fmla="*/ 2147483647 w 438"/>
                <a:gd name="T27" fmla="*/ 0 h 451"/>
                <a:gd name="T28" fmla="*/ 2147483647 w 438"/>
                <a:gd name="T29" fmla="*/ 2147483647 h 451"/>
                <a:gd name="T30" fmla="*/ 2147483647 w 438"/>
                <a:gd name="T31" fmla="*/ 2147483647 h 451"/>
                <a:gd name="T32" fmla="*/ 2147483647 w 438"/>
                <a:gd name="T33" fmla="*/ 2147483647 h 451"/>
                <a:gd name="T34" fmla="*/ 2147483647 w 438"/>
                <a:gd name="T35" fmla="*/ 2147483647 h 451"/>
                <a:gd name="T36" fmla="*/ 2147483647 w 438"/>
                <a:gd name="T37" fmla="*/ 2147483647 h 451"/>
                <a:gd name="T38" fmla="*/ 2147483647 w 438"/>
                <a:gd name="T39" fmla="*/ 2147483647 h 451"/>
                <a:gd name="T40" fmla="*/ 2147483647 w 438"/>
                <a:gd name="T41" fmla="*/ 2147483647 h 451"/>
                <a:gd name="T42" fmla="*/ 2147483647 w 438"/>
                <a:gd name="T43" fmla="*/ 2147483647 h 451"/>
                <a:gd name="T44" fmla="*/ 2147483647 w 438"/>
                <a:gd name="T45" fmla="*/ 2147483647 h 451"/>
                <a:gd name="T46" fmla="*/ 2147483647 w 438"/>
                <a:gd name="T47" fmla="*/ 2147483647 h 451"/>
                <a:gd name="T48" fmla="*/ 2147483647 w 438"/>
                <a:gd name="T49" fmla="*/ 2147483647 h 451"/>
                <a:gd name="T50" fmla="*/ 2147483647 w 438"/>
                <a:gd name="T51" fmla="*/ 2147483647 h 451"/>
                <a:gd name="T52" fmla="*/ 2147483647 w 438"/>
                <a:gd name="T53" fmla="*/ 2147483647 h 451"/>
                <a:gd name="T54" fmla="*/ 2147483647 w 438"/>
                <a:gd name="T55" fmla="*/ 2147483647 h 451"/>
                <a:gd name="T56" fmla="*/ 2147483647 w 438"/>
                <a:gd name="T57" fmla="*/ 2147483647 h 451"/>
                <a:gd name="T58" fmla="*/ 2147483647 w 438"/>
                <a:gd name="T59" fmla="*/ 2147483647 h 451"/>
                <a:gd name="T60" fmla="*/ 2147483647 w 438"/>
                <a:gd name="T61" fmla="*/ 2147483647 h 451"/>
                <a:gd name="T62" fmla="*/ 2147483647 w 438"/>
                <a:gd name="T63" fmla="*/ 2147483647 h 451"/>
                <a:gd name="T64" fmla="*/ 2147483647 w 438"/>
                <a:gd name="T65" fmla="*/ 2147483647 h 451"/>
                <a:gd name="T66" fmla="*/ 2147483647 w 438"/>
                <a:gd name="T67" fmla="*/ 2147483647 h 451"/>
                <a:gd name="T68" fmla="*/ 2147483647 w 438"/>
                <a:gd name="T69" fmla="*/ 2147483647 h 451"/>
                <a:gd name="T70" fmla="*/ 2147483647 w 438"/>
                <a:gd name="T71" fmla="*/ 2147483647 h 451"/>
                <a:gd name="T72" fmla="*/ 2147483647 w 438"/>
                <a:gd name="T73" fmla="*/ 2147483647 h 451"/>
                <a:gd name="T74" fmla="*/ 2147483647 w 438"/>
                <a:gd name="T75" fmla="*/ 2147483647 h 451"/>
                <a:gd name="T76" fmla="*/ 2147483647 w 438"/>
                <a:gd name="T77" fmla="*/ 2147483647 h 451"/>
                <a:gd name="T78" fmla="*/ 2147483647 w 438"/>
                <a:gd name="T79" fmla="*/ 2147483647 h 451"/>
                <a:gd name="T80" fmla="*/ 2147483647 w 438"/>
                <a:gd name="T81" fmla="*/ 2147483647 h 451"/>
                <a:gd name="T82" fmla="*/ 2147483647 w 438"/>
                <a:gd name="T83" fmla="*/ 2147483647 h 451"/>
                <a:gd name="T84" fmla="*/ 2147483647 w 438"/>
                <a:gd name="T85" fmla="*/ 2147483647 h 451"/>
                <a:gd name="T86" fmla="*/ 2147483647 w 438"/>
                <a:gd name="T87" fmla="*/ 2147483647 h 451"/>
                <a:gd name="T88" fmla="*/ 2147483647 w 438"/>
                <a:gd name="T89" fmla="*/ 2147483647 h 451"/>
                <a:gd name="T90" fmla="*/ 2147483647 w 438"/>
                <a:gd name="T91" fmla="*/ 2147483647 h 451"/>
                <a:gd name="T92" fmla="*/ 2147483647 w 438"/>
                <a:gd name="T93" fmla="*/ 2147483647 h 451"/>
                <a:gd name="T94" fmla="*/ 2147483647 w 438"/>
                <a:gd name="T95" fmla="*/ 2147483647 h 451"/>
                <a:gd name="T96" fmla="*/ 2147483647 w 438"/>
                <a:gd name="T97" fmla="*/ 2147483647 h 451"/>
                <a:gd name="T98" fmla="*/ 2147483647 w 438"/>
                <a:gd name="T99" fmla="*/ 2147483647 h 45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438" h="451">
                  <a:moveTo>
                    <a:pt x="438" y="235"/>
                  </a:moveTo>
                  <a:lnTo>
                    <a:pt x="431" y="212"/>
                  </a:lnTo>
                  <a:lnTo>
                    <a:pt x="426" y="190"/>
                  </a:lnTo>
                  <a:lnTo>
                    <a:pt x="420" y="169"/>
                  </a:lnTo>
                  <a:lnTo>
                    <a:pt x="415" y="148"/>
                  </a:lnTo>
                  <a:lnTo>
                    <a:pt x="408" y="128"/>
                  </a:lnTo>
                  <a:lnTo>
                    <a:pt x="398" y="106"/>
                  </a:lnTo>
                  <a:lnTo>
                    <a:pt x="393" y="95"/>
                  </a:lnTo>
                  <a:lnTo>
                    <a:pt x="387" y="85"/>
                  </a:lnTo>
                  <a:lnTo>
                    <a:pt x="380" y="74"/>
                  </a:lnTo>
                  <a:lnTo>
                    <a:pt x="372" y="62"/>
                  </a:lnTo>
                  <a:lnTo>
                    <a:pt x="367" y="62"/>
                  </a:lnTo>
                  <a:lnTo>
                    <a:pt x="363" y="61"/>
                  </a:lnTo>
                  <a:lnTo>
                    <a:pt x="359" y="60"/>
                  </a:lnTo>
                  <a:lnTo>
                    <a:pt x="356" y="58"/>
                  </a:lnTo>
                  <a:lnTo>
                    <a:pt x="349" y="54"/>
                  </a:lnTo>
                  <a:lnTo>
                    <a:pt x="342" y="49"/>
                  </a:lnTo>
                  <a:lnTo>
                    <a:pt x="335" y="45"/>
                  </a:lnTo>
                  <a:lnTo>
                    <a:pt x="326" y="41"/>
                  </a:lnTo>
                  <a:lnTo>
                    <a:pt x="320" y="40"/>
                  </a:lnTo>
                  <a:lnTo>
                    <a:pt x="314" y="38"/>
                  </a:lnTo>
                  <a:lnTo>
                    <a:pt x="307" y="38"/>
                  </a:lnTo>
                  <a:lnTo>
                    <a:pt x="298" y="37"/>
                  </a:lnTo>
                  <a:lnTo>
                    <a:pt x="293" y="38"/>
                  </a:lnTo>
                  <a:lnTo>
                    <a:pt x="287" y="39"/>
                  </a:lnTo>
                  <a:lnTo>
                    <a:pt x="282" y="40"/>
                  </a:lnTo>
                  <a:lnTo>
                    <a:pt x="276" y="42"/>
                  </a:lnTo>
                  <a:lnTo>
                    <a:pt x="268" y="47"/>
                  </a:lnTo>
                  <a:lnTo>
                    <a:pt x="260" y="52"/>
                  </a:lnTo>
                  <a:lnTo>
                    <a:pt x="251" y="58"/>
                  </a:lnTo>
                  <a:lnTo>
                    <a:pt x="244" y="64"/>
                  </a:lnTo>
                  <a:lnTo>
                    <a:pt x="239" y="66"/>
                  </a:lnTo>
                  <a:lnTo>
                    <a:pt x="235" y="67"/>
                  </a:lnTo>
                  <a:lnTo>
                    <a:pt x="230" y="68"/>
                  </a:lnTo>
                  <a:lnTo>
                    <a:pt x="226" y="69"/>
                  </a:lnTo>
                  <a:lnTo>
                    <a:pt x="217" y="66"/>
                  </a:lnTo>
                  <a:lnTo>
                    <a:pt x="205" y="58"/>
                  </a:lnTo>
                  <a:lnTo>
                    <a:pt x="190" y="48"/>
                  </a:lnTo>
                  <a:lnTo>
                    <a:pt x="174" y="37"/>
                  </a:lnTo>
                  <a:lnTo>
                    <a:pt x="145" y="16"/>
                  </a:lnTo>
                  <a:lnTo>
                    <a:pt x="133" y="7"/>
                  </a:lnTo>
                  <a:lnTo>
                    <a:pt x="113" y="0"/>
                  </a:lnTo>
                  <a:lnTo>
                    <a:pt x="104" y="9"/>
                  </a:lnTo>
                  <a:lnTo>
                    <a:pt x="98" y="18"/>
                  </a:lnTo>
                  <a:lnTo>
                    <a:pt x="95" y="23"/>
                  </a:lnTo>
                  <a:lnTo>
                    <a:pt x="94" y="28"/>
                  </a:lnTo>
                  <a:lnTo>
                    <a:pt x="93" y="35"/>
                  </a:lnTo>
                  <a:lnTo>
                    <a:pt x="93" y="43"/>
                  </a:lnTo>
                  <a:lnTo>
                    <a:pt x="93" y="46"/>
                  </a:lnTo>
                  <a:lnTo>
                    <a:pt x="95" y="49"/>
                  </a:lnTo>
                  <a:lnTo>
                    <a:pt x="98" y="52"/>
                  </a:lnTo>
                  <a:lnTo>
                    <a:pt x="101" y="55"/>
                  </a:lnTo>
                  <a:lnTo>
                    <a:pt x="110" y="63"/>
                  </a:lnTo>
                  <a:lnTo>
                    <a:pt x="119" y="69"/>
                  </a:lnTo>
                  <a:lnTo>
                    <a:pt x="112" y="69"/>
                  </a:lnTo>
                  <a:lnTo>
                    <a:pt x="105" y="71"/>
                  </a:lnTo>
                  <a:lnTo>
                    <a:pt x="99" y="73"/>
                  </a:lnTo>
                  <a:lnTo>
                    <a:pt x="93" y="76"/>
                  </a:lnTo>
                  <a:lnTo>
                    <a:pt x="80" y="84"/>
                  </a:lnTo>
                  <a:lnTo>
                    <a:pt x="66" y="93"/>
                  </a:lnTo>
                  <a:lnTo>
                    <a:pt x="63" y="103"/>
                  </a:lnTo>
                  <a:lnTo>
                    <a:pt x="61" y="112"/>
                  </a:lnTo>
                  <a:lnTo>
                    <a:pt x="58" y="119"/>
                  </a:lnTo>
                  <a:lnTo>
                    <a:pt x="56" y="125"/>
                  </a:lnTo>
                  <a:lnTo>
                    <a:pt x="49" y="133"/>
                  </a:lnTo>
                  <a:lnTo>
                    <a:pt x="45" y="138"/>
                  </a:lnTo>
                  <a:lnTo>
                    <a:pt x="39" y="144"/>
                  </a:lnTo>
                  <a:lnTo>
                    <a:pt x="36" y="151"/>
                  </a:lnTo>
                  <a:lnTo>
                    <a:pt x="35" y="156"/>
                  </a:lnTo>
                  <a:lnTo>
                    <a:pt x="34" y="162"/>
                  </a:lnTo>
                  <a:lnTo>
                    <a:pt x="33" y="169"/>
                  </a:lnTo>
                  <a:lnTo>
                    <a:pt x="33" y="179"/>
                  </a:lnTo>
                  <a:lnTo>
                    <a:pt x="0" y="235"/>
                  </a:lnTo>
                  <a:lnTo>
                    <a:pt x="4" y="236"/>
                  </a:lnTo>
                  <a:lnTo>
                    <a:pt x="7" y="238"/>
                  </a:lnTo>
                  <a:lnTo>
                    <a:pt x="11" y="240"/>
                  </a:lnTo>
                  <a:lnTo>
                    <a:pt x="13" y="243"/>
                  </a:lnTo>
                  <a:lnTo>
                    <a:pt x="15" y="246"/>
                  </a:lnTo>
                  <a:lnTo>
                    <a:pt x="18" y="248"/>
                  </a:lnTo>
                  <a:lnTo>
                    <a:pt x="22" y="248"/>
                  </a:lnTo>
                  <a:lnTo>
                    <a:pt x="26" y="247"/>
                  </a:lnTo>
                  <a:lnTo>
                    <a:pt x="39" y="277"/>
                  </a:lnTo>
                  <a:lnTo>
                    <a:pt x="33" y="308"/>
                  </a:lnTo>
                  <a:lnTo>
                    <a:pt x="33" y="346"/>
                  </a:lnTo>
                  <a:lnTo>
                    <a:pt x="53" y="347"/>
                  </a:lnTo>
                  <a:lnTo>
                    <a:pt x="72" y="350"/>
                  </a:lnTo>
                  <a:lnTo>
                    <a:pt x="93" y="353"/>
                  </a:lnTo>
                  <a:lnTo>
                    <a:pt x="113" y="358"/>
                  </a:lnTo>
                  <a:lnTo>
                    <a:pt x="107" y="366"/>
                  </a:lnTo>
                  <a:lnTo>
                    <a:pt x="104" y="376"/>
                  </a:lnTo>
                  <a:lnTo>
                    <a:pt x="100" y="387"/>
                  </a:lnTo>
                  <a:lnTo>
                    <a:pt x="96" y="400"/>
                  </a:lnTo>
                  <a:lnTo>
                    <a:pt x="89" y="425"/>
                  </a:lnTo>
                  <a:lnTo>
                    <a:pt x="79" y="451"/>
                  </a:lnTo>
                  <a:lnTo>
                    <a:pt x="94" y="449"/>
                  </a:lnTo>
                  <a:lnTo>
                    <a:pt x="109" y="447"/>
                  </a:lnTo>
                  <a:lnTo>
                    <a:pt x="123" y="447"/>
                  </a:lnTo>
                  <a:lnTo>
                    <a:pt x="137" y="447"/>
                  </a:lnTo>
                  <a:lnTo>
                    <a:pt x="152" y="447"/>
                  </a:lnTo>
                  <a:lnTo>
                    <a:pt x="169" y="446"/>
                  </a:lnTo>
                  <a:lnTo>
                    <a:pt x="186" y="445"/>
                  </a:lnTo>
                  <a:lnTo>
                    <a:pt x="205" y="444"/>
                  </a:lnTo>
                  <a:lnTo>
                    <a:pt x="228" y="445"/>
                  </a:lnTo>
                  <a:lnTo>
                    <a:pt x="252" y="446"/>
                  </a:lnTo>
                  <a:lnTo>
                    <a:pt x="276" y="446"/>
                  </a:lnTo>
                  <a:lnTo>
                    <a:pt x="300" y="445"/>
                  </a:lnTo>
                  <a:lnTo>
                    <a:pt x="322" y="444"/>
                  </a:lnTo>
                  <a:lnTo>
                    <a:pt x="343" y="442"/>
                  </a:lnTo>
                  <a:lnTo>
                    <a:pt x="362" y="440"/>
                  </a:lnTo>
                  <a:lnTo>
                    <a:pt x="379" y="438"/>
                  </a:lnTo>
                  <a:lnTo>
                    <a:pt x="372" y="432"/>
                  </a:lnTo>
                  <a:lnTo>
                    <a:pt x="365" y="425"/>
                  </a:lnTo>
                  <a:lnTo>
                    <a:pt x="361" y="419"/>
                  </a:lnTo>
                  <a:lnTo>
                    <a:pt x="359" y="413"/>
                  </a:lnTo>
                  <a:lnTo>
                    <a:pt x="363" y="411"/>
                  </a:lnTo>
                  <a:lnTo>
                    <a:pt x="367" y="407"/>
                  </a:lnTo>
                  <a:lnTo>
                    <a:pt x="369" y="403"/>
                  </a:lnTo>
                  <a:lnTo>
                    <a:pt x="370" y="398"/>
                  </a:lnTo>
                  <a:lnTo>
                    <a:pt x="372" y="389"/>
                  </a:lnTo>
                  <a:lnTo>
                    <a:pt x="372" y="382"/>
                  </a:lnTo>
                  <a:lnTo>
                    <a:pt x="385" y="379"/>
                  </a:lnTo>
                  <a:lnTo>
                    <a:pt x="398" y="376"/>
                  </a:lnTo>
                  <a:lnTo>
                    <a:pt x="380" y="367"/>
                  </a:lnTo>
                  <a:lnTo>
                    <a:pt x="365" y="359"/>
                  </a:lnTo>
                  <a:lnTo>
                    <a:pt x="353" y="351"/>
                  </a:lnTo>
                  <a:lnTo>
                    <a:pt x="343" y="344"/>
                  </a:lnTo>
                  <a:lnTo>
                    <a:pt x="336" y="336"/>
                  </a:lnTo>
                  <a:lnTo>
                    <a:pt x="330" y="329"/>
                  </a:lnTo>
                  <a:lnTo>
                    <a:pt x="325" y="323"/>
                  </a:lnTo>
                  <a:lnTo>
                    <a:pt x="322" y="317"/>
                  </a:lnTo>
                  <a:lnTo>
                    <a:pt x="316" y="305"/>
                  </a:lnTo>
                  <a:lnTo>
                    <a:pt x="311" y="294"/>
                  </a:lnTo>
                  <a:lnTo>
                    <a:pt x="306" y="289"/>
                  </a:lnTo>
                  <a:lnTo>
                    <a:pt x="301" y="283"/>
                  </a:lnTo>
                  <a:lnTo>
                    <a:pt x="294" y="277"/>
                  </a:lnTo>
                  <a:lnTo>
                    <a:pt x="285" y="271"/>
                  </a:lnTo>
                  <a:lnTo>
                    <a:pt x="301" y="274"/>
                  </a:lnTo>
                  <a:lnTo>
                    <a:pt x="314" y="275"/>
                  </a:lnTo>
                  <a:lnTo>
                    <a:pt x="326" y="275"/>
                  </a:lnTo>
                  <a:lnTo>
                    <a:pt x="336" y="273"/>
                  </a:lnTo>
                  <a:lnTo>
                    <a:pt x="346" y="271"/>
                  </a:lnTo>
                  <a:lnTo>
                    <a:pt x="354" y="268"/>
                  </a:lnTo>
                  <a:lnTo>
                    <a:pt x="362" y="264"/>
                  </a:lnTo>
                  <a:lnTo>
                    <a:pt x="369" y="260"/>
                  </a:lnTo>
                  <a:lnTo>
                    <a:pt x="383" y="251"/>
                  </a:lnTo>
                  <a:lnTo>
                    <a:pt x="398" y="243"/>
                  </a:lnTo>
                  <a:lnTo>
                    <a:pt x="407" y="240"/>
                  </a:lnTo>
                  <a:lnTo>
                    <a:pt x="416" y="237"/>
                  </a:lnTo>
                  <a:lnTo>
                    <a:pt x="427" y="236"/>
                  </a:lnTo>
                  <a:lnTo>
                    <a:pt x="438" y="235"/>
                  </a:lnTo>
                </a:path>
              </a:pathLst>
            </a:custGeom>
            <a:solidFill>
              <a:srgbClr val="92D05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9" name="Freeform 17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3092971" y="2505717"/>
              <a:ext cx="250825" cy="274637"/>
            </a:xfrm>
            <a:custGeom>
              <a:avLst/>
              <a:gdLst>
                <a:gd name="T0" fmla="*/ 2147483647 w 578"/>
                <a:gd name="T1" fmla="*/ 2147483647 h 524"/>
                <a:gd name="T2" fmla="*/ 2147483647 w 578"/>
                <a:gd name="T3" fmla="*/ 2147483647 h 524"/>
                <a:gd name="T4" fmla="*/ 2147483647 w 578"/>
                <a:gd name="T5" fmla="*/ 2147483647 h 524"/>
                <a:gd name="T6" fmla="*/ 2147483647 w 578"/>
                <a:gd name="T7" fmla="*/ 2147483647 h 524"/>
                <a:gd name="T8" fmla="*/ 2147483647 w 578"/>
                <a:gd name="T9" fmla="*/ 2147483647 h 524"/>
                <a:gd name="T10" fmla="*/ 2147483647 w 578"/>
                <a:gd name="T11" fmla="*/ 2147483647 h 524"/>
                <a:gd name="T12" fmla="*/ 2147483647 w 578"/>
                <a:gd name="T13" fmla="*/ 2147483647 h 524"/>
                <a:gd name="T14" fmla="*/ 2147483647 w 578"/>
                <a:gd name="T15" fmla="*/ 2147483647 h 524"/>
                <a:gd name="T16" fmla="*/ 2147483647 w 578"/>
                <a:gd name="T17" fmla="*/ 2147483647 h 524"/>
                <a:gd name="T18" fmla="*/ 2147483647 w 578"/>
                <a:gd name="T19" fmla="*/ 2147483647 h 524"/>
                <a:gd name="T20" fmla="*/ 2147483647 w 578"/>
                <a:gd name="T21" fmla="*/ 2147483647 h 524"/>
                <a:gd name="T22" fmla="*/ 2147483647 w 578"/>
                <a:gd name="T23" fmla="*/ 2147483647 h 524"/>
                <a:gd name="T24" fmla="*/ 2147483647 w 578"/>
                <a:gd name="T25" fmla="*/ 2147483647 h 524"/>
                <a:gd name="T26" fmla="*/ 2147483647 w 578"/>
                <a:gd name="T27" fmla="*/ 2147483647 h 524"/>
                <a:gd name="T28" fmla="*/ 2147483647 w 578"/>
                <a:gd name="T29" fmla="*/ 2147483647 h 524"/>
                <a:gd name="T30" fmla="*/ 2147483647 w 578"/>
                <a:gd name="T31" fmla="*/ 2147483647 h 524"/>
                <a:gd name="T32" fmla="*/ 2147483647 w 578"/>
                <a:gd name="T33" fmla="*/ 2147483647 h 524"/>
                <a:gd name="T34" fmla="*/ 2147483647 w 578"/>
                <a:gd name="T35" fmla="*/ 2147483647 h 524"/>
                <a:gd name="T36" fmla="*/ 2147483647 w 578"/>
                <a:gd name="T37" fmla="*/ 2147483647 h 524"/>
                <a:gd name="T38" fmla="*/ 2147483647 w 578"/>
                <a:gd name="T39" fmla="*/ 2147483647 h 524"/>
                <a:gd name="T40" fmla="*/ 2147483647 w 578"/>
                <a:gd name="T41" fmla="*/ 2147483647 h 524"/>
                <a:gd name="T42" fmla="*/ 2147483647 w 578"/>
                <a:gd name="T43" fmla="*/ 2147483647 h 524"/>
                <a:gd name="T44" fmla="*/ 2147483647 w 578"/>
                <a:gd name="T45" fmla="*/ 2147483647 h 524"/>
                <a:gd name="T46" fmla="*/ 2147483647 w 578"/>
                <a:gd name="T47" fmla="*/ 2147483647 h 524"/>
                <a:gd name="T48" fmla="*/ 2147483647 w 578"/>
                <a:gd name="T49" fmla="*/ 2147483647 h 524"/>
                <a:gd name="T50" fmla="*/ 2147483647 w 578"/>
                <a:gd name="T51" fmla="*/ 2147483647 h 524"/>
                <a:gd name="T52" fmla="*/ 2147483647 w 578"/>
                <a:gd name="T53" fmla="*/ 2147483647 h 524"/>
                <a:gd name="T54" fmla="*/ 2147483647 w 578"/>
                <a:gd name="T55" fmla="*/ 2147483647 h 524"/>
                <a:gd name="T56" fmla="*/ 2147483647 w 578"/>
                <a:gd name="T57" fmla="*/ 2147483647 h 524"/>
                <a:gd name="T58" fmla="*/ 2147483647 w 578"/>
                <a:gd name="T59" fmla="*/ 2147483647 h 524"/>
                <a:gd name="T60" fmla="*/ 2147483647 w 578"/>
                <a:gd name="T61" fmla="*/ 2147483647 h 524"/>
                <a:gd name="T62" fmla="*/ 2147483647 w 578"/>
                <a:gd name="T63" fmla="*/ 2147483647 h 524"/>
                <a:gd name="T64" fmla="*/ 2147483647 w 578"/>
                <a:gd name="T65" fmla="*/ 2147483647 h 524"/>
                <a:gd name="T66" fmla="*/ 2147483647 w 578"/>
                <a:gd name="T67" fmla="*/ 2147483647 h 524"/>
                <a:gd name="T68" fmla="*/ 2147483647 w 578"/>
                <a:gd name="T69" fmla="*/ 2147483647 h 524"/>
                <a:gd name="T70" fmla="*/ 2147483647 w 578"/>
                <a:gd name="T71" fmla="*/ 2147483647 h 524"/>
                <a:gd name="T72" fmla="*/ 2147483647 w 578"/>
                <a:gd name="T73" fmla="*/ 2147483647 h 524"/>
                <a:gd name="T74" fmla="*/ 2147483647 w 578"/>
                <a:gd name="T75" fmla="*/ 2147483647 h 524"/>
                <a:gd name="T76" fmla="*/ 2147483647 w 578"/>
                <a:gd name="T77" fmla="*/ 2147483647 h 524"/>
                <a:gd name="T78" fmla="*/ 2147483647 w 578"/>
                <a:gd name="T79" fmla="*/ 2147483647 h 524"/>
                <a:gd name="T80" fmla="*/ 2147483647 w 578"/>
                <a:gd name="T81" fmla="*/ 2147483647 h 524"/>
                <a:gd name="T82" fmla="*/ 2147483647 w 578"/>
                <a:gd name="T83" fmla="*/ 2147483647 h 524"/>
                <a:gd name="T84" fmla="*/ 2147483647 w 578"/>
                <a:gd name="T85" fmla="*/ 2147483647 h 524"/>
                <a:gd name="T86" fmla="*/ 2147483647 w 578"/>
                <a:gd name="T87" fmla="*/ 2147483647 h 524"/>
                <a:gd name="T88" fmla="*/ 2147483647 w 578"/>
                <a:gd name="T89" fmla="*/ 2147483647 h 524"/>
                <a:gd name="T90" fmla="*/ 2147483647 w 578"/>
                <a:gd name="T91" fmla="*/ 2147483647 h 524"/>
                <a:gd name="T92" fmla="*/ 2147483647 w 578"/>
                <a:gd name="T93" fmla="*/ 2147483647 h 524"/>
                <a:gd name="T94" fmla="*/ 2147483647 w 578"/>
                <a:gd name="T95" fmla="*/ 2147483647 h 524"/>
                <a:gd name="T96" fmla="*/ 2147483647 w 578"/>
                <a:gd name="T97" fmla="*/ 0 h 524"/>
                <a:gd name="T98" fmla="*/ 2147483647 w 578"/>
                <a:gd name="T99" fmla="*/ 2147483647 h 524"/>
                <a:gd name="T100" fmla="*/ 2147483647 w 578"/>
                <a:gd name="T101" fmla="*/ 2147483647 h 524"/>
                <a:gd name="T102" fmla="*/ 2147483647 w 578"/>
                <a:gd name="T103" fmla="*/ 2147483647 h 524"/>
                <a:gd name="T104" fmla="*/ 2147483647 w 578"/>
                <a:gd name="T105" fmla="*/ 2147483647 h 52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8" h="524">
                  <a:moveTo>
                    <a:pt x="332" y="99"/>
                  </a:moveTo>
                  <a:lnTo>
                    <a:pt x="331" y="94"/>
                  </a:lnTo>
                  <a:lnTo>
                    <a:pt x="329" y="90"/>
                  </a:lnTo>
                  <a:lnTo>
                    <a:pt x="327" y="88"/>
                  </a:lnTo>
                  <a:lnTo>
                    <a:pt x="325" y="86"/>
                  </a:lnTo>
                  <a:lnTo>
                    <a:pt x="320" y="85"/>
                  </a:lnTo>
                  <a:lnTo>
                    <a:pt x="315" y="85"/>
                  </a:lnTo>
                  <a:lnTo>
                    <a:pt x="312" y="85"/>
                  </a:lnTo>
                  <a:lnTo>
                    <a:pt x="309" y="85"/>
                  </a:lnTo>
                  <a:lnTo>
                    <a:pt x="306" y="84"/>
                  </a:lnTo>
                  <a:lnTo>
                    <a:pt x="304" y="82"/>
                  </a:lnTo>
                  <a:lnTo>
                    <a:pt x="301" y="79"/>
                  </a:lnTo>
                  <a:lnTo>
                    <a:pt x="297" y="75"/>
                  </a:lnTo>
                  <a:lnTo>
                    <a:pt x="295" y="69"/>
                  </a:lnTo>
                  <a:lnTo>
                    <a:pt x="293" y="61"/>
                  </a:lnTo>
                  <a:lnTo>
                    <a:pt x="275" y="66"/>
                  </a:lnTo>
                  <a:lnTo>
                    <a:pt x="263" y="70"/>
                  </a:lnTo>
                  <a:lnTo>
                    <a:pt x="258" y="73"/>
                  </a:lnTo>
                  <a:lnTo>
                    <a:pt x="254" y="76"/>
                  </a:lnTo>
                  <a:lnTo>
                    <a:pt x="251" y="78"/>
                  </a:lnTo>
                  <a:lnTo>
                    <a:pt x="249" y="81"/>
                  </a:lnTo>
                  <a:lnTo>
                    <a:pt x="247" y="87"/>
                  </a:lnTo>
                  <a:lnTo>
                    <a:pt x="246" y="95"/>
                  </a:lnTo>
                  <a:lnTo>
                    <a:pt x="246" y="105"/>
                  </a:lnTo>
                  <a:lnTo>
                    <a:pt x="246" y="117"/>
                  </a:lnTo>
                  <a:lnTo>
                    <a:pt x="247" y="131"/>
                  </a:lnTo>
                  <a:lnTo>
                    <a:pt x="249" y="143"/>
                  </a:lnTo>
                  <a:lnTo>
                    <a:pt x="253" y="153"/>
                  </a:lnTo>
                  <a:lnTo>
                    <a:pt x="259" y="162"/>
                  </a:lnTo>
                  <a:lnTo>
                    <a:pt x="262" y="166"/>
                  </a:lnTo>
                  <a:lnTo>
                    <a:pt x="266" y="169"/>
                  </a:lnTo>
                  <a:lnTo>
                    <a:pt x="270" y="172"/>
                  </a:lnTo>
                  <a:lnTo>
                    <a:pt x="274" y="174"/>
                  </a:lnTo>
                  <a:lnTo>
                    <a:pt x="279" y="176"/>
                  </a:lnTo>
                  <a:lnTo>
                    <a:pt x="283" y="177"/>
                  </a:lnTo>
                  <a:lnTo>
                    <a:pt x="287" y="178"/>
                  </a:lnTo>
                  <a:lnTo>
                    <a:pt x="293" y="178"/>
                  </a:lnTo>
                  <a:lnTo>
                    <a:pt x="293" y="182"/>
                  </a:lnTo>
                  <a:lnTo>
                    <a:pt x="295" y="187"/>
                  </a:lnTo>
                  <a:lnTo>
                    <a:pt x="298" y="191"/>
                  </a:lnTo>
                  <a:lnTo>
                    <a:pt x="303" y="195"/>
                  </a:lnTo>
                  <a:lnTo>
                    <a:pt x="314" y="203"/>
                  </a:lnTo>
                  <a:lnTo>
                    <a:pt x="327" y="211"/>
                  </a:lnTo>
                  <a:lnTo>
                    <a:pt x="351" y="225"/>
                  </a:lnTo>
                  <a:lnTo>
                    <a:pt x="365" y="234"/>
                  </a:lnTo>
                  <a:lnTo>
                    <a:pt x="439" y="296"/>
                  </a:lnTo>
                  <a:lnTo>
                    <a:pt x="443" y="303"/>
                  </a:lnTo>
                  <a:lnTo>
                    <a:pt x="449" y="309"/>
                  </a:lnTo>
                  <a:lnTo>
                    <a:pt x="454" y="314"/>
                  </a:lnTo>
                  <a:lnTo>
                    <a:pt x="461" y="318"/>
                  </a:lnTo>
                  <a:lnTo>
                    <a:pt x="469" y="320"/>
                  </a:lnTo>
                  <a:lnTo>
                    <a:pt x="477" y="322"/>
                  </a:lnTo>
                  <a:lnTo>
                    <a:pt x="487" y="322"/>
                  </a:lnTo>
                  <a:lnTo>
                    <a:pt x="498" y="321"/>
                  </a:lnTo>
                  <a:lnTo>
                    <a:pt x="500" y="324"/>
                  </a:lnTo>
                  <a:lnTo>
                    <a:pt x="504" y="328"/>
                  </a:lnTo>
                  <a:lnTo>
                    <a:pt x="507" y="332"/>
                  </a:lnTo>
                  <a:lnTo>
                    <a:pt x="511" y="337"/>
                  </a:lnTo>
                  <a:lnTo>
                    <a:pt x="523" y="346"/>
                  </a:lnTo>
                  <a:lnTo>
                    <a:pt x="536" y="356"/>
                  </a:lnTo>
                  <a:lnTo>
                    <a:pt x="549" y="364"/>
                  </a:lnTo>
                  <a:lnTo>
                    <a:pt x="561" y="370"/>
                  </a:lnTo>
                  <a:lnTo>
                    <a:pt x="571" y="374"/>
                  </a:lnTo>
                  <a:lnTo>
                    <a:pt x="578" y="376"/>
                  </a:lnTo>
                  <a:lnTo>
                    <a:pt x="577" y="383"/>
                  </a:lnTo>
                  <a:lnTo>
                    <a:pt x="574" y="391"/>
                  </a:lnTo>
                  <a:lnTo>
                    <a:pt x="570" y="400"/>
                  </a:lnTo>
                  <a:lnTo>
                    <a:pt x="565" y="407"/>
                  </a:lnTo>
                  <a:lnTo>
                    <a:pt x="552" y="388"/>
                  </a:lnTo>
                  <a:lnTo>
                    <a:pt x="541" y="387"/>
                  </a:lnTo>
                  <a:lnTo>
                    <a:pt x="530" y="384"/>
                  </a:lnTo>
                  <a:lnTo>
                    <a:pt x="526" y="383"/>
                  </a:lnTo>
                  <a:lnTo>
                    <a:pt x="521" y="381"/>
                  </a:lnTo>
                  <a:lnTo>
                    <a:pt x="519" y="378"/>
                  </a:lnTo>
                  <a:lnTo>
                    <a:pt x="518" y="376"/>
                  </a:lnTo>
                  <a:lnTo>
                    <a:pt x="508" y="376"/>
                  </a:lnTo>
                  <a:lnTo>
                    <a:pt x="498" y="376"/>
                  </a:lnTo>
                  <a:lnTo>
                    <a:pt x="498" y="382"/>
                  </a:lnTo>
                  <a:lnTo>
                    <a:pt x="498" y="389"/>
                  </a:lnTo>
                  <a:lnTo>
                    <a:pt x="498" y="397"/>
                  </a:lnTo>
                  <a:lnTo>
                    <a:pt x="498" y="407"/>
                  </a:lnTo>
                  <a:lnTo>
                    <a:pt x="499" y="414"/>
                  </a:lnTo>
                  <a:lnTo>
                    <a:pt x="504" y="422"/>
                  </a:lnTo>
                  <a:lnTo>
                    <a:pt x="506" y="426"/>
                  </a:lnTo>
                  <a:lnTo>
                    <a:pt x="509" y="429"/>
                  </a:lnTo>
                  <a:lnTo>
                    <a:pt x="514" y="431"/>
                  </a:lnTo>
                  <a:lnTo>
                    <a:pt x="518" y="432"/>
                  </a:lnTo>
                  <a:lnTo>
                    <a:pt x="514" y="442"/>
                  </a:lnTo>
                  <a:lnTo>
                    <a:pt x="508" y="454"/>
                  </a:lnTo>
                  <a:lnTo>
                    <a:pt x="506" y="460"/>
                  </a:lnTo>
                  <a:lnTo>
                    <a:pt x="504" y="465"/>
                  </a:lnTo>
                  <a:lnTo>
                    <a:pt x="500" y="468"/>
                  </a:lnTo>
                  <a:lnTo>
                    <a:pt x="498" y="469"/>
                  </a:lnTo>
                  <a:lnTo>
                    <a:pt x="493" y="485"/>
                  </a:lnTo>
                  <a:lnTo>
                    <a:pt x="486" y="498"/>
                  </a:lnTo>
                  <a:lnTo>
                    <a:pt x="483" y="505"/>
                  </a:lnTo>
                  <a:lnTo>
                    <a:pt x="481" y="511"/>
                  </a:lnTo>
                  <a:lnTo>
                    <a:pt x="480" y="518"/>
                  </a:lnTo>
                  <a:lnTo>
                    <a:pt x="478" y="524"/>
                  </a:lnTo>
                  <a:lnTo>
                    <a:pt x="465" y="522"/>
                  </a:lnTo>
                  <a:lnTo>
                    <a:pt x="450" y="518"/>
                  </a:lnTo>
                  <a:lnTo>
                    <a:pt x="438" y="513"/>
                  </a:lnTo>
                  <a:lnTo>
                    <a:pt x="432" y="511"/>
                  </a:lnTo>
                  <a:lnTo>
                    <a:pt x="436" y="505"/>
                  </a:lnTo>
                  <a:lnTo>
                    <a:pt x="440" y="499"/>
                  </a:lnTo>
                  <a:lnTo>
                    <a:pt x="445" y="494"/>
                  </a:lnTo>
                  <a:lnTo>
                    <a:pt x="451" y="489"/>
                  </a:lnTo>
                  <a:lnTo>
                    <a:pt x="456" y="484"/>
                  </a:lnTo>
                  <a:lnTo>
                    <a:pt x="461" y="478"/>
                  </a:lnTo>
                  <a:lnTo>
                    <a:pt x="463" y="475"/>
                  </a:lnTo>
                  <a:lnTo>
                    <a:pt x="464" y="471"/>
                  </a:lnTo>
                  <a:lnTo>
                    <a:pt x="465" y="467"/>
                  </a:lnTo>
                  <a:lnTo>
                    <a:pt x="465" y="463"/>
                  </a:lnTo>
                  <a:lnTo>
                    <a:pt x="464" y="455"/>
                  </a:lnTo>
                  <a:lnTo>
                    <a:pt x="463" y="448"/>
                  </a:lnTo>
                  <a:lnTo>
                    <a:pt x="461" y="441"/>
                  </a:lnTo>
                  <a:lnTo>
                    <a:pt x="458" y="434"/>
                  </a:lnTo>
                  <a:lnTo>
                    <a:pt x="449" y="420"/>
                  </a:lnTo>
                  <a:lnTo>
                    <a:pt x="439" y="407"/>
                  </a:lnTo>
                  <a:lnTo>
                    <a:pt x="427" y="395"/>
                  </a:lnTo>
                  <a:lnTo>
                    <a:pt x="415" y="384"/>
                  </a:lnTo>
                  <a:lnTo>
                    <a:pt x="403" y="376"/>
                  </a:lnTo>
                  <a:lnTo>
                    <a:pt x="392" y="370"/>
                  </a:lnTo>
                  <a:lnTo>
                    <a:pt x="385" y="369"/>
                  </a:lnTo>
                  <a:lnTo>
                    <a:pt x="378" y="367"/>
                  </a:lnTo>
                  <a:lnTo>
                    <a:pt x="372" y="364"/>
                  </a:lnTo>
                  <a:lnTo>
                    <a:pt x="366" y="362"/>
                  </a:lnTo>
                  <a:lnTo>
                    <a:pt x="355" y="356"/>
                  </a:lnTo>
                  <a:lnTo>
                    <a:pt x="348" y="349"/>
                  </a:lnTo>
                  <a:lnTo>
                    <a:pt x="336" y="338"/>
                  </a:lnTo>
                  <a:lnTo>
                    <a:pt x="332" y="333"/>
                  </a:lnTo>
                  <a:lnTo>
                    <a:pt x="318" y="330"/>
                  </a:lnTo>
                  <a:lnTo>
                    <a:pt x="305" y="327"/>
                  </a:lnTo>
                  <a:lnTo>
                    <a:pt x="292" y="323"/>
                  </a:lnTo>
                  <a:lnTo>
                    <a:pt x="280" y="319"/>
                  </a:lnTo>
                  <a:lnTo>
                    <a:pt x="268" y="315"/>
                  </a:lnTo>
                  <a:lnTo>
                    <a:pt x="257" y="310"/>
                  </a:lnTo>
                  <a:lnTo>
                    <a:pt x="247" y="304"/>
                  </a:lnTo>
                  <a:lnTo>
                    <a:pt x="237" y="299"/>
                  </a:lnTo>
                  <a:lnTo>
                    <a:pt x="218" y="285"/>
                  </a:lnTo>
                  <a:lnTo>
                    <a:pt x="202" y="272"/>
                  </a:lnTo>
                  <a:lnTo>
                    <a:pt x="186" y="258"/>
                  </a:lnTo>
                  <a:lnTo>
                    <a:pt x="173" y="244"/>
                  </a:lnTo>
                  <a:lnTo>
                    <a:pt x="162" y="229"/>
                  </a:lnTo>
                  <a:lnTo>
                    <a:pt x="152" y="215"/>
                  </a:lnTo>
                  <a:lnTo>
                    <a:pt x="144" y="202"/>
                  </a:lnTo>
                  <a:lnTo>
                    <a:pt x="137" y="189"/>
                  </a:lnTo>
                  <a:lnTo>
                    <a:pt x="126" y="168"/>
                  </a:lnTo>
                  <a:lnTo>
                    <a:pt x="119" y="154"/>
                  </a:lnTo>
                  <a:lnTo>
                    <a:pt x="102" y="154"/>
                  </a:lnTo>
                  <a:lnTo>
                    <a:pt x="89" y="154"/>
                  </a:lnTo>
                  <a:lnTo>
                    <a:pt x="77" y="154"/>
                  </a:lnTo>
                  <a:lnTo>
                    <a:pt x="67" y="154"/>
                  </a:lnTo>
                  <a:lnTo>
                    <a:pt x="61" y="155"/>
                  </a:lnTo>
                  <a:lnTo>
                    <a:pt x="57" y="155"/>
                  </a:lnTo>
                  <a:lnTo>
                    <a:pt x="51" y="157"/>
                  </a:lnTo>
                  <a:lnTo>
                    <a:pt x="46" y="159"/>
                  </a:lnTo>
                  <a:lnTo>
                    <a:pt x="34" y="164"/>
                  </a:lnTo>
                  <a:lnTo>
                    <a:pt x="21" y="172"/>
                  </a:lnTo>
                  <a:lnTo>
                    <a:pt x="15" y="165"/>
                  </a:lnTo>
                  <a:lnTo>
                    <a:pt x="12" y="158"/>
                  </a:lnTo>
                  <a:lnTo>
                    <a:pt x="7" y="150"/>
                  </a:lnTo>
                  <a:lnTo>
                    <a:pt x="5" y="141"/>
                  </a:lnTo>
                  <a:lnTo>
                    <a:pt x="3" y="133"/>
                  </a:lnTo>
                  <a:lnTo>
                    <a:pt x="1" y="123"/>
                  </a:lnTo>
                  <a:lnTo>
                    <a:pt x="1" y="114"/>
                  </a:lnTo>
                  <a:lnTo>
                    <a:pt x="0" y="105"/>
                  </a:lnTo>
                  <a:lnTo>
                    <a:pt x="1" y="93"/>
                  </a:lnTo>
                  <a:lnTo>
                    <a:pt x="3" y="83"/>
                  </a:lnTo>
                  <a:lnTo>
                    <a:pt x="5" y="71"/>
                  </a:lnTo>
                  <a:lnTo>
                    <a:pt x="6" y="55"/>
                  </a:lnTo>
                  <a:lnTo>
                    <a:pt x="6" y="49"/>
                  </a:lnTo>
                  <a:lnTo>
                    <a:pt x="27" y="49"/>
                  </a:lnTo>
                  <a:lnTo>
                    <a:pt x="34" y="47"/>
                  </a:lnTo>
                  <a:lnTo>
                    <a:pt x="39" y="44"/>
                  </a:lnTo>
                  <a:lnTo>
                    <a:pt x="45" y="41"/>
                  </a:lnTo>
                  <a:lnTo>
                    <a:pt x="49" y="37"/>
                  </a:lnTo>
                  <a:lnTo>
                    <a:pt x="58" y="31"/>
                  </a:lnTo>
                  <a:lnTo>
                    <a:pt x="67" y="25"/>
                  </a:lnTo>
                  <a:lnTo>
                    <a:pt x="68" y="33"/>
                  </a:lnTo>
                  <a:lnTo>
                    <a:pt x="70" y="39"/>
                  </a:lnTo>
                  <a:lnTo>
                    <a:pt x="73" y="44"/>
                  </a:lnTo>
                  <a:lnTo>
                    <a:pt x="78" y="46"/>
                  </a:lnTo>
                  <a:lnTo>
                    <a:pt x="83" y="48"/>
                  </a:lnTo>
                  <a:lnTo>
                    <a:pt x="89" y="49"/>
                  </a:lnTo>
                  <a:lnTo>
                    <a:pt x="94" y="49"/>
                  </a:lnTo>
                  <a:lnTo>
                    <a:pt x="100" y="49"/>
                  </a:lnTo>
                  <a:lnTo>
                    <a:pt x="104" y="44"/>
                  </a:lnTo>
                  <a:lnTo>
                    <a:pt x="113" y="38"/>
                  </a:lnTo>
                  <a:lnTo>
                    <a:pt x="124" y="31"/>
                  </a:lnTo>
                  <a:lnTo>
                    <a:pt x="136" y="24"/>
                  </a:lnTo>
                  <a:lnTo>
                    <a:pt x="149" y="16"/>
                  </a:lnTo>
                  <a:lnTo>
                    <a:pt x="160" y="11"/>
                  </a:lnTo>
                  <a:lnTo>
                    <a:pt x="168" y="7"/>
                  </a:lnTo>
                  <a:lnTo>
                    <a:pt x="173" y="6"/>
                  </a:lnTo>
                  <a:lnTo>
                    <a:pt x="239" y="0"/>
                  </a:lnTo>
                  <a:lnTo>
                    <a:pt x="243" y="4"/>
                  </a:lnTo>
                  <a:lnTo>
                    <a:pt x="248" y="8"/>
                  </a:lnTo>
                  <a:lnTo>
                    <a:pt x="252" y="11"/>
                  </a:lnTo>
                  <a:lnTo>
                    <a:pt x="257" y="13"/>
                  </a:lnTo>
                  <a:lnTo>
                    <a:pt x="266" y="16"/>
                  </a:lnTo>
                  <a:lnTo>
                    <a:pt x="279" y="19"/>
                  </a:lnTo>
                  <a:lnTo>
                    <a:pt x="304" y="20"/>
                  </a:lnTo>
                  <a:lnTo>
                    <a:pt x="332" y="19"/>
                  </a:lnTo>
                  <a:lnTo>
                    <a:pt x="331" y="34"/>
                  </a:lnTo>
                  <a:lnTo>
                    <a:pt x="329" y="46"/>
                  </a:lnTo>
                  <a:lnTo>
                    <a:pt x="325" y="56"/>
                  </a:lnTo>
                  <a:lnTo>
                    <a:pt x="322" y="65"/>
                  </a:lnTo>
                  <a:lnTo>
                    <a:pt x="320" y="74"/>
                  </a:lnTo>
                  <a:lnTo>
                    <a:pt x="321" y="82"/>
                  </a:lnTo>
                  <a:lnTo>
                    <a:pt x="322" y="86"/>
                  </a:lnTo>
                  <a:lnTo>
                    <a:pt x="325" y="90"/>
                  </a:lnTo>
                  <a:lnTo>
                    <a:pt x="328" y="94"/>
                  </a:lnTo>
                  <a:lnTo>
                    <a:pt x="332" y="99"/>
                  </a:lnTo>
                </a:path>
              </a:pathLst>
            </a:custGeom>
            <a:solidFill>
              <a:srgbClr val="92D05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0" name="Freeform 18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3110433" y="2673992"/>
              <a:ext cx="33338" cy="82550"/>
            </a:xfrm>
            <a:custGeom>
              <a:avLst/>
              <a:gdLst>
                <a:gd name="T0" fmla="*/ 0 w 79"/>
                <a:gd name="T1" fmla="*/ 2147483647 h 160"/>
                <a:gd name="T2" fmla="*/ 2147483647 w 79"/>
                <a:gd name="T3" fmla="*/ 2147483647 h 160"/>
                <a:gd name="T4" fmla="*/ 2147483647 w 79"/>
                <a:gd name="T5" fmla="*/ 2147483647 h 160"/>
                <a:gd name="T6" fmla="*/ 2147483647 w 79"/>
                <a:gd name="T7" fmla="*/ 2147483647 h 160"/>
                <a:gd name="T8" fmla="*/ 2147483647 w 79"/>
                <a:gd name="T9" fmla="*/ 2147483647 h 160"/>
                <a:gd name="T10" fmla="*/ 2147483647 w 79"/>
                <a:gd name="T11" fmla="*/ 2147483647 h 160"/>
                <a:gd name="T12" fmla="*/ 2147483647 w 79"/>
                <a:gd name="T13" fmla="*/ 2147483647 h 160"/>
                <a:gd name="T14" fmla="*/ 2147483647 w 79"/>
                <a:gd name="T15" fmla="*/ 2147483647 h 160"/>
                <a:gd name="T16" fmla="*/ 2147483647 w 79"/>
                <a:gd name="T17" fmla="*/ 2147483647 h 160"/>
                <a:gd name="T18" fmla="*/ 2147483647 w 79"/>
                <a:gd name="T19" fmla="*/ 2147483647 h 160"/>
                <a:gd name="T20" fmla="*/ 2147483647 w 79"/>
                <a:gd name="T21" fmla="*/ 0 h 160"/>
                <a:gd name="T22" fmla="*/ 2147483647 w 79"/>
                <a:gd name="T23" fmla="*/ 2147483647 h 160"/>
                <a:gd name="T24" fmla="*/ 2147483647 w 79"/>
                <a:gd name="T25" fmla="*/ 2147483647 h 160"/>
                <a:gd name="T26" fmla="*/ 2147483647 w 79"/>
                <a:gd name="T27" fmla="*/ 2147483647 h 160"/>
                <a:gd name="T28" fmla="*/ 2147483647 w 79"/>
                <a:gd name="T29" fmla="*/ 2147483647 h 160"/>
                <a:gd name="T30" fmla="*/ 2147483647 w 79"/>
                <a:gd name="T31" fmla="*/ 2147483647 h 160"/>
                <a:gd name="T32" fmla="*/ 2147483647 w 79"/>
                <a:gd name="T33" fmla="*/ 2147483647 h 160"/>
                <a:gd name="T34" fmla="*/ 2147483647 w 79"/>
                <a:gd name="T35" fmla="*/ 2147483647 h 160"/>
                <a:gd name="T36" fmla="*/ 2147483647 w 79"/>
                <a:gd name="T37" fmla="*/ 2147483647 h 160"/>
                <a:gd name="T38" fmla="*/ 2147483647 w 79"/>
                <a:gd name="T39" fmla="*/ 2147483647 h 160"/>
                <a:gd name="T40" fmla="*/ 2147483647 w 79"/>
                <a:gd name="T41" fmla="*/ 2147483647 h 160"/>
                <a:gd name="T42" fmla="*/ 2147483647 w 79"/>
                <a:gd name="T43" fmla="*/ 2147483647 h 160"/>
                <a:gd name="T44" fmla="*/ 2147483647 w 79"/>
                <a:gd name="T45" fmla="*/ 2147483647 h 160"/>
                <a:gd name="T46" fmla="*/ 2147483647 w 79"/>
                <a:gd name="T47" fmla="*/ 2147483647 h 160"/>
                <a:gd name="T48" fmla="*/ 2147483647 w 79"/>
                <a:gd name="T49" fmla="*/ 2147483647 h 160"/>
                <a:gd name="T50" fmla="*/ 2147483647 w 79"/>
                <a:gd name="T51" fmla="*/ 2147483647 h 160"/>
                <a:gd name="T52" fmla="*/ 2147483647 w 79"/>
                <a:gd name="T53" fmla="*/ 2147483647 h 160"/>
                <a:gd name="T54" fmla="*/ 2147483647 w 79"/>
                <a:gd name="T55" fmla="*/ 2147483647 h 160"/>
                <a:gd name="T56" fmla="*/ 2147483647 w 79"/>
                <a:gd name="T57" fmla="*/ 2147483647 h 160"/>
                <a:gd name="T58" fmla="*/ 2147483647 w 79"/>
                <a:gd name="T59" fmla="*/ 2147483647 h 160"/>
                <a:gd name="T60" fmla="*/ 2147483647 w 79"/>
                <a:gd name="T61" fmla="*/ 2147483647 h 160"/>
                <a:gd name="T62" fmla="*/ 2147483647 w 79"/>
                <a:gd name="T63" fmla="*/ 2147483647 h 160"/>
                <a:gd name="T64" fmla="*/ 2147483647 w 79"/>
                <a:gd name="T65" fmla="*/ 2147483647 h 160"/>
                <a:gd name="T66" fmla="*/ 2147483647 w 79"/>
                <a:gd name="T67" fmla="*/ 2147483647 h 160"/>
                <a:gd name="T68" fmla="*/ 2147483647 w 79"/>
                <a:gd name="T69" fmla="*/ 2147483647 h 160"/>
                <a:gd name="T70" fmla="*/ 2147483647 w 79"/>
                <a:gd name="T71" fmla="*/ 2147483647 h 160"/>
                <a:gd name="T72" fmla="*/ 2147483647 w 79"/>
                <a:gd name="T73" fmla="*/ 2147483647 h 160"/>
                <a:gd name="T74" fmla="*/ 2147483647 w 79"/>
                <a:gd name="T75" fmla="*/ 2147483647 h 160"/>
                <a:gd name="T76" fmla="*/ 0 w 79"/>
                <a:gd name="T77" fmla="*/ 2147483647 h 160"/>
                <a:gd name="T78" fmla="*/ 0 w 79"/>
                <a:gd name="T79" fmla="*/ 2147483647 h 16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9" h="160">
                  <a:moveTo>
                    <a:pt x="0" y="37"/>
                  </a:moveTo>
                  <a:lnTo>
                    <a:pt x="6" y="37"/>
                  </a:lnTo>
                  <a:lnTo>
                    <a:pt x="11" y="36"/>
                  </a:lnTo>
                  <a:lnTo>
                    <a:pt x="16" y="35"/>
                  </a:lnTo>
                  <a:lnTo>
                    <a:pt x="19" y="33"/>
                  </a:lnTo>
                  <a:lnTo>
                    <a:pt x="26" y="28"/>
                  </a:lnTo>
                  <a:lnTo>
                    <a:pt x="31" y="22"/>
                  </a:lnTo>
                  <a:lnTo>
                    <a:pt x="37" y="16"/>
                  </a:lnTo>
                  <a:lnTo>
                    <a:pt x="41" y="10"/>
                  </a:lnTo>
                  <a:lnTo>
                    <a:pt x="46" y="5"/>
                  </a:lnTo>
                  <a:lnTo>
                    <a:pt x="53" y="0"/>
                  </a:lnTo>
                  <a:lnTo>
                    <a:pt x="57" y="3"/>
                  </a:lnTo>
                  <a:lnTo>
                    <a:pt x="62" y="7"/>
                  </a:lnTo>
                  <a:lnTo>
                    <a:pt x="64" y="10"/>
                  </a:lnTo>
                  <a:lnTo>
                    <a:pt x="66" y="14"/>
                  </a:lnTo>
                  <a:lnTo>
                    <a:pt x="69" y="22"/>
                  </a:lnTo>
                  <a:lnTo>
                    <a:pt x="72" y="32"/>
                  </a:lnTo>
                  <a:lnTo>
                    <a:pt x="73" y="40"/>
                  </a:lnTo>
                  <a:lnTo>
                    <a:pt x="74" y="49"/>
                  </a:lnTo>
                  <a:lnTo>
                    <a:pt x="76" y="58"/>
                  </a:lnTo>
                  <a:lnTo>
                    <a:pt x="79" y="67"/>
                  </a:lnTo>
                  <a:lnTo>
                    <a:pt x="79" y="98"/>
                  </a:lnTo>
                  <a:lnTo>
                    <a:pt x="68" y="115"/>
                  </a:lnTo>
                  <a:lnTo>
                    <a:pt x="59" y="129"/>
                  </a:lnTo>
                  <a:lnTo>
                    <a:pt x="53" y="136"/>
                  </a:lnTo>
                  <a:lnTo>
                    <a:pt x="50" y="144"/>
                  </a:lnTo>
                  <a:lnTo>
                    <a:pt x="48" y="151"/>
                  </a:lnTo>
                  <a:lnTo>
                    <a:pt x="46" y="160"/>
                  </a:lnTo>
                  <a:lnTo>
                    <a:pt x="40" y="155"/>
                  </a:lnTo>
                  <a:lnTo>
                    <a:pt x="33" y="150"/>
                  </a:lnTo>
                  <a:lnTo>
                    <a:pt x="28" y="144"/>
                  </a:lnTo>
                  <a:lnTo>
                    <a:pt x="22" y="137"/>
                  </a:lnTo>
                  <a:lnTo>
                    <a:pt x="18" y="130"/>
                  </a:lnTo>
                  <a:lnTo>
                    <a:pt x="15" y="123"/>
                  </a:lnTo>
                  <a:lnTo>
                    <a:pt x="11" y="115"/>
                  </a:lnTo>
                  <a:lnTo>
                    <a:pt x="8" y="108"/>
                  </a:lnTo>
                  <a:lnTo>
                    <a:pt x="4" y="91"/>
                  </a:lnTo>
                  <a:lnTo>
                    <a:pt x="1" y="73"/>
                  </a:lnTo>
                  <a:lnTo>
                    <a:pt x="0" y="55"/>
                  </a:lnTo>
                  <a:lnTo>
                    <a:pt x="0" y="37"/>
                  </a:lnTo>
                </a:path>
              </a:pathLst>
            </a:custGeom>
            <a:solidFill>
              <a:srgbClr val="92D05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1" name="Freeform 23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2715146" y="2597792"/>
              <a:ext cx="280987" cy="247650"/>
            </a:xfrm>
            <a:custGeom>
              <a:avLst/>
              <a:gdLst>
                <a:gd name="T0" fmla="*/ 2147483647 w 647"/>
                <a:gd name="T1" fmla="*/ 2147483647 h 470"/>
                <a:gd name="T2" fmla="*/ 2147483647 w 647"/>
                <a:gd name="T3" fmla="*/ 2147483647 h 470"/>
                <a:gd name="T4" fmla="*/ 2147483647 w 647"/>
                <a:gd name="T5" fmla="*/ 2147483647 h 470"/>
                <a:gd name="T6" fmla="*/ 2147483647 w 647"/>
                <a:gd name="T7" fmla="*/ 2147483647 h 470"/>
                <a:gd name="T8" fmla="*/ 2147483647 w 647"/>
                <a:gd name="T9" fmla="*/ 2147483647 h 470"/>
                <a:gd name="T10" fmla="*/ 2147483647 w 647"/>
                <a:gd name="T11" fmla="*/ 2147483647 h 470"/>
                <a:gd name="T12" fmla="*/ 2147483647 w 647"/>
                <a:gd name="T13" fmla="*/ 2147483647 h 470"/>
                <a:gd name="T14" fmla="*/ 2147483647 w 647"/>
                <a:gd name="T15" fmla="*/ 2147483647 h 470"/>
                <a:gd name="T16" fmla="*/ 2147483647 w 647"/>
                <a:gd name="T17" fmla="*/ 2147483647 h 470"/>
                <a:gd name="T18" fmla="*/ 2147483647 w 647"/>
                <a:gd name="T19" fmla="*/ 2147483647 h 470"/>
                <a:gd name="T20" fmla="*/ 2147483647 w 647"/>
                <a:gd name="T21" fmla="*/ 2147483647 h 470"/>
                <a:gd name="T22" fmla="*/ 2147483647 w 647"/>
                <a:gd name="T23" fmla="*/ 2147483647 h 470"/>
                <a:gd name="T24" fmla="*/ 2147483647 w 647"/>
                <a:gd name="T25" fmla="*/ 2147483647 h 470"/>
                <a:gd name="T26" fmla="*/ 2147483647 w 647"/>
                <a:gd name="T27" fmla="*/ 2147483647 h 470"/>
                <a:gd name="T28" fmla="*/ 2147483647 w 647"/>
                <a:gd name="T29" fmla="*/ 2147483647 h 470"/>
                <a:gd name="T30" fmla="*/ 2147483647 w 647"/>
                <a:gd name="T31" fmla="*/ 2147483647 h 470"/>
                <a:gd name="T32" fmla="*/ 2147483647 w 647"/>
                <a:gd name="T33" fmla="*/ 2147483647 h 470"/>
                <a:gd name="T34" fmla="*/ 2147483647 w 647"/>
                <a:gd name="T35" fmla="*/ 2147483647 h 470"/>
                <a:gd name="T36" fmla="*/ 2147483647 w 647"/>
                <a:gd name="T37" fmla="*/ 2147483647 h 470"/>
                <a:gd name="T38" fmla="*/ 2147483647 w 647"/>
                <a:gd name="T39" fmla="*/ 2147483647 h 470"/>
                <a:gd name="T40" fmla="*/ 2147483647 w 647"/>
                <a:gd name="T41" fmla="*/ 2147483647 h 470"/>
                <a:gd name="T42" fmla="*/ 2147483647 w 647"/>
                <a:gd name="T43" fmla="*/ 2147483647 h 470"/>
                <a:gd name="T44" fmla="*/ 2147483647 w 647"/>
                <a:gd name="T45" fmla="*/ 2147483647 h 470"/>
                <a:gd name="T46" fmla="*/ 2147483647 w 647"/>
                <a:gd name="T47" fmla="*/ 2147483647 h 470"/>
                <a:gd name="T48" fmla="*/ 2147483647 w 647"/>
                <a:gd name="T49" fmla="*/ 2147483647 h 470"/>
                <a:gd name="T50" fmla="*/ 2147483647 w 647"/>
                <a:gd name="T51" fmla="*/ 2147483647 h 470"/>
                <a:gd name="T52" fmla="*/ 2147483647 w 647"/>
                <a:gd name="T53" fmla="*/ 2147483647 h 470"/>
                <a:gd name="T54" fmla="*/ 2147483647 w 647"/>
                <a:gd name="T55" fmla="*/ 2147483647 h 470"/>
                <a:gd name="T56" fmla="*/ 2147483647 w 647"/>
                <a:gd name="T57" fmla="*/ 2147483647 h 470"/>
                <a:gd name="T58" fmla="*/ 2147483647 w 647"/>
                <a:gd name="T59" fmla="*/ 2147483647 h 470"/>
                <a:gd name="T60" fmla="*/ 2147483647 w 647"/>
                <a:gd name="T61" fmla="*/ 2147483647 h 470"/>
                <a:gd name="T62" fmla="*/ 2147483647 w 647"/>
                <a:gd name="T63" fmla="*/ 2147483647 h 470"/>
                <a:gd name="T64" fmla="*/ 2147483647 w 647"/>
                <a:gd name="T65" fmla="*/ 2147483647 h 470"/>
                <a:gd name="T66" fmla="*/ 2147483647 w 647"/>
                <a:gd name="T67" fmla="*/ 2147483647 h 470"/>
                <a:gd name="T68" fmla="*/ 2147483647 w 647"/>
                <a:gd name="T69" fmla="*/ 2147483647 h 470"/>
                <a:gd name="T70" fmla="*/ 2147483647 w 647"/>
                <a:gd name="T71" fmla="*/ 2147483647 h 470"/>
                <a:gd name="T72" fmla="*/ 2147483647 w 647"/>
                <a:gd name="T73" fmla="*/ 2147483647 h 470"/>
                <a:gd name="T74" fmla="*/ 2147483647 w 647"/>
                <a:gd name="T75" fmla="*/ 2147483647 h 470"/>
                <a:gd name="T76" fmla="*/ 2147483647 w 647"/>
                <a:gd name="T77" fmla="*/ 2147483647 h 470"/>
                <a:gd name="T78" fmla="*/ 2147483647 w 647"/>
                <a:gd name="T79" fmla="*/ 2147483647 h 470"/>
                <a:gd name="T80" fmla="*/ 2147483647 w 647"/>
                <a:gd name="T81" fmla="*/ 2147483647 h 470"/>
                <a:gd name="T82" fmla="*/ 2147483647 w 647"/>
                <a:gd name="T83" fmla="*/ 2147483647 h 470"/>
                <a:gd name="T84" fmla="*/ 2147483647 w 647"/>
                <a:gd name="T85" fmla="*/ 2147483647 h 470"/>
                <a:gd name="T86" fmla="*/ 2147483647 w 647"/>
                <a:gd name="T87" fmla="*/ 2147483647 h 470"/>
                <a:gd name="T88" fmla="*/ 2147483647 w 647"/>
                <a:gd name="T89" fmla="*/ 2147483647 h 470"/>
                <a:gd name="T90" fmla="*/ 2147483647 w 647"/>
                <a:gd name="T91" fmla="*/ 2147483647 h 470"/>
                <a:gd name="T92" fmla="*/ 0 w 647"/>
                <a:gd name="T93" fmla="*/ 2147483647 h 470"/>
                <a:gd name="T94" fmla="*/ 2147483647 w 647"/>
                <a:gd name="T95" fmla="*/ 2147483647 h 470"/>
                <a:gd name="T96" fmla="*/ 2147483647 w 647"/>
                <a:gd name="T97" fmla="*/ 2147483647 h 470"/>
                <a:gd name="T98" fmla="*/ 2147483647 w 647"/>
                <a:gd name="T99" fmla="*/ 2147483647 h 470"/>
                <a:gd name="T100" fmla="*/ 2147483647 w 647"/>
                <a:gd name="T101" fmla="*/ 0 h 470"/>
                <a:gd name="T102" fmla="*/ 2147483647 w 647"/>
                <a:gd name="T103" fmla="*/ 2147483647 h 470"/>
                <a:gd name="T104" fmla="*/ 2147483647 w 647"/>
                <a:gd name="T105" fmla="*/ 2147483647 h 470"/>
                <a:gd name="T106" fmla="*/ 2147483647 w 647"/>
                <a:gd name="T107" fmla="*/ 2147483647 h 470"/>
                <a:gd name="T108" fmla="*/ 2147483647 w 647"/>
                <a:gd name="T109" fmla="*/ 2147483647 h 470"/>
                <a:gd name="T110" fmla="*/ 2147483647 w 647"/>
                <a:gd name="T111" fmla="*/ 2147483647 h 470"/>
                <a:gd name="T112" fmla="*/ 2147483647 w 647"/>
                <a:gd name="T113" fmla="*/ 2147483647 h 47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647" h="470">
                  <a:moveTo>
                    <a:pt x="399" y="14"/>
                  </a:moveTo>
                  <a:lnTo>
                    <a:pt x="402" y="20"/>
                  </a:lnTo>
                  <a:lnTo>
                    <a:pt x="406" y="27"/>
                  </a:lnTo>
                  <a:lnTo>
                    <a:pt x="413" y="33"/>
                  </a:lnTo>
                  <a:lnTo>
                    <a:pt x="421" y="39"/>
                  </a:lnTo>
                  <a:lnTo>
                    <a:pt x="428" y="45"/>
                  </a:lnTo>
                  <a:lnTo>
                    <a:pt x="438" y="51"/>
                  </a:lnTo>
                  <a:lnTo>
                    <a:pt x="448" y="56"/>
                  </a:lnTo>
                  <a:lnTo>
                    <a:pt x="458" y="60"/>
                  </a:lnTo>
                  <a:lnTo>
                    <a:pt x="480" y="70"/>
                  </a:lnTo>
                  <a:lnTo>
                    <a:pt x="501" y="76"/>
                  </a:lnTo>
                  <a:lnTo>
                    <a:pt x="512" y="78"/>
                  </a:lnTo>
                  <a:lnTo>
                    <a:pt x="521" y="80"/>
                  </a:lnTo>
                  <a:lnTo>
                    <a:pt x="530" y="81"/>
                  </a:lnTo>
                  <a:lnTo>
                    <a:pt x="538" y="81"/>
                  </a:lnTo>
                  <a:lnTo>
                    <a:pt x="548" y="88"/>
                  </a:lnTo>
                  <a:lnTo>
                    <a:pt x="561" y="99"/>
                  </a:lnTo>
                  <a:lnTo>
                    <a:pt x="562" y="99"/>
                  </a:lnTo>
                  <a:lnTo>
                    <a:pt x="564" y="99"/>
                  </a:lnTo>
                  <a:lnTo>
                    <a:pt x="566" y="98"/>
                  </a:lnTo>
                  <a:lnTo>
                    <a:pt x="567" y="97"/>
                  </a:lnTo>
                  <a:lnTo>
                    <a:pt x="570" y="93"/>
                  </a:lnTo>
                  <a:lnTo>
                    <a:pt x="572" y="89"/>
                  </a:lnTo>
                  <a:lnTo>
                    <a:pt x="575" y="85"/>
                  </a:lnTo>
                  <a:lnTo>
                    <a:pt x="578" y="81"/>
                  </a:lnTo>
                  <a:lnTo>
                    <a:pt x="580" y="79"/>
                  </a:lnTo>
                  <a:lnTo>
                    <a:pt x="583" y="78"/>
                  </a:lnTo>
                  <a:lnTo>
                    <a:pt x="590" y="80"/>
                  </a:lnTo>
                  <a:lnTo>
                    <a:pt x="596" y="80"/>
                  </a:lnTo>
                  <a:lnTo>
                    <a:pt x="603" y="80"/>
                  </a:lnTo>
                  <a:lnTo>
                    <a:pt x="609" y="80"/>
                  </a:lnTo>
                  <a:lnTo>
                    <a:pt x="617" y="79"/>
                  </a:lnTo>
                  <a:lnTo>
                    <a:pt x="624" y="79"/>
                  </a:lnTo>
                  <a:lnTo>
                    <a:pt x="631" y="80"/>
                  </a:lnTo>
                  <a:lnTo>
                    <a:pt x="638" y="81"/>
                  </a:lnTo>
                  <a:lnTo>
                    <a:pt x="640" y="84"/>
                  </a:lnTo>
                  <a:lnTo>
                    <a:pt x="642" y="89"/>
                  </a:lnTo>
                  <a:lnTo>
                    <a:pt x="645" y="95"/>
                  </a:lnTo>
                  <a:lnTo>
                    <a:pt x="646" y="103"/>
                  </a:lnTo>
                  <a:lnTo>
                    <a:pt x="647" y="111"/>
                  </a:lnTo>
                  <a:lnTo>
                    <a:pt x="647" y="118"/>
                  </a:lnTo>
                  <a:lnTo>
                    <a:pt x="646" y="123"/>
                  </a:lnTo>
                  <a:lnTo>
                    <a:pt x="645" y="124"/>
                  </a:lnTo>
                  <a:lnTo>
                    <a:pt x="631" y="127"/>
                  </a:lnTo>
                  <a:lnTo>
                    <a:pt x="618" y="131"/>
                  </a:lnTo>
                  <a:lnTo>
                    <a:pt x="607" y="135"/>
                  </a:lnTo>
                  <a:lnTo>
                    <a:pt x="596" y="140"/>
                  </a:lnTo>
                  <a:lnTo>
                    <a:pt x="586" y="146"/>
                  </a:lnTo>
                  <a:lnTo>
                    <a:pt x="577" y="152"/>
                  </a:lnTo>
                  <a:lnTo>
                    <a:pt x="569" y="158"/>
                  </a:lnTo>
                  <a:lnTo>
                    <a:pt x="560" y="165"/>
                  </a:lnTo>
                  <a:lnTo>
                    <a:pt x="533" y="191"/>
                  </a:lnTo>
                  <a:lnTo>
                    <a:pt x="512" y="210"/>
                  </a:lnTo>
                  <a:lnTo>
                    <a:pt x="504" y="214"/>
                  </a:lnTo>
                  <a:lnTo>
                    <a:pt x="499" y="218"/>
                  </a:lnTo>
                  <a:lnTo>
                    <a:pt x="493" y="222"/>
                  </a:lnTo>
                  <a:lnTo>
                    <a:pt x="489" y="227"/>
                  </a:lnTo>
                  <a:lnTo>
                    <a:pt x="481" y="236"/>
                  </a:lnTo>
                  <a:lnTo>
                    <a:pt x="477" y="245"/>
                  </a:lnTo>
                  <a:lnTo>
                    <a:pt x="474" y="254"/>
                  </a:lnTo>
                  <a:lnTo>
                    <a:pt x="473" y="263"/>
                  </a:lnTo>
                  <a:lnTo>
                    <a:pt x="472" y="272"/>
                  </a:lnTo>
                  <a:lnTo>
                    <a:pt x="473" y="282"/>
                  </a:lnTo>
                  <a:lnTo>
                    <a:pt x="473" y="292"/>
                  </a:lnTo>
                  <a:lnTo>
                    <a:pt x="474" y="301"/>
                  </a:lnTo>
                  <a:lnTo>
                    <a:pt x="473" y="311"/>
                  </a:lnTo>
                  <a:lnTo>
                    <a:pt x="472" y="320"/>
                  </a:lnTo>
                  <a:lnTo>
                    <a:pt x="469" y="330"/>
                  </a:lnTo>
                  <a:lnTo>
                    <a:pt x="463" y="340"/>
                  </a:lnTo>
                  <a:lnTo>
                    <a:pt x="460" y="345"/>
                  </a:lnTo>
                  <a:lnTo>
                    <a:pt x="456" y="349"/>
                  </a:lnTo>
                  <a:lnTo>
                    <a:pt x="450" y="354"/>
                  </a:lnTo>
                  <a:lnTo>
                    <a:pt x="445" y="358"/>
                  </a:lnTo>
                  <a:lnTo>
                    <a:pt x="426" y="372"/>
                  </a:lnTo>
                  <a:lnTo>
                    <a:pt x="411" y="384"/>
                  </a:lnTo>
                  <a:lnTo>
                    <a:pt x="399" y="394"/>
                  </a:lnTo>
                  <a:lnTo>
                    <a:pt x="390" y="404"/>
                  </a:lnTo>
                  <a:lnTo>
                    <a:pt x="383" y="411"/>
                  </a:lnTo>
                  <a:lnTo>
                    <a:pt x="379" y="417"/>
                  </a:lnTo>
                  <a:lnTo>
                    <a:pt x="376" y="422"/>
                  </a:lnTo>
                  <a:lnTo>
                    <a:pt x="374" y="425"/>
                  </a:lnTo>
                  <a:lnTo>
                    <a:pt x="373" y="430"/>
                  </a:lnTo>
                  <a:lnTo>
                    <a:pt x="373" y="432"/>
                  </a:lnTo>
                  <a:lnTo>
                    <a:pt x="369" y="432"/>
                  </a:lnTo>
                  <a:lnTo>
                    <a:pt x="358" y="432"/>
                  </a:lnTo>
                  <a:lnTo>
                    <a:pt x="333" y="430"/>
                  </a:lnTo>
                  <a:lnTo>
                    <a:pt x="310" y="429"/>
                  </a:lnTo>
                  <a:lnTo>
                    <a:pt x="290" y="429"/>
                  </a:lnTo>
                  <a:lnTo>
                    <a:pt x="272" y="431"/>
                  </a:lnTo>
                  <a:lnTo>
                    <a:pt x="257" y="434"/>
                  </a:lnTo>
                  <a:lnTo>
                    <a:pt x="245" y="437"/>
                  </a:lnTo>
                  <a:lnTo>
                    <a:pt x="234" y="441"/>
                  </a:lnTo>
                  <a:lnTo>
                    <a:pt x="224" y="446"/>
                  </a:lnTo>
                  <a:lnTo>
                    <a:pt x="209" y="456"/>
                  </a:lnTo>
                  <a:lnTo>
                    <a:pt x="198" y="464"/>
                  </a:lnTo>
                  <a:lnTo>
                    <a:pt x="193" y="467"/>
                  </a:lnTo>
                  <a:lnTo>
                    <a:pt x="189" y="469"/>
                  </a:lnTo>
                  <a:lnTo>
                    <a:pt x="183" y="470"/>
                  </a:lnTo>
                  <a:lnTo>
                    <a:pt x="179" y="469"/>
                  </a:lnTo>
                  <a:lnTo>
                    <a:pt x="176" y="468"/>
                  </a:lnTo>
                  <a:lnTo>
                    <a:pt x="172" y="465"/>
                  </a:lnTo>
                  <a:lnTo>
                    <a:pt x="169" y="461"/>
                  </a:lnTo>
                  <a:lnTo>
                    <a:pt x="166" y="456"/>
                  </a:lnTo>
                  <a:lnTo>
                    <a:pt x="159" y="444"/>
                  </a:lnTo>
                  <a:lnTo>
                    <a:pt x="153" y="432"/>
                  </a:lnTo>
                  <a:lnTo>
                    <a:pt x="148" y="426"/>
                  </a:lnTo>
                  <a:lnTo>
                    <a:pt x="144" y="420"/>
                  </a:lnTo>
                  <a:lnTo>
                    <a:pt x="140" y="414"/>
                  </a:lnTo>
                  <a:lnTo>
                    <a:pt x="134" y="409"/>
                  </a:lnTo>
                  <a:lnTo>
                    <a:pt x="129" y="404"/>
                  </a:lnTo>
                  <a:lnTo>
                    <a:pt x="122" y="400"/>
                  </a:lnTo>
                  <a:lnTo>
                    <a:pt x="114" y="397"/>
                  </a:lnTo>
                  <a:lnTo>
                    <a:pt x="107" y="396"/>
                  </a:lnTo>
                  <a:lnTo>
                    <a:pt x="114" y="379"/>
                  </a:lnTo>
                  <a:lnTo>
                    <a:pt x="121" y="365"/>
                  </a:lnTo>
                  <a:lnTo>
                    <a:pt x="124" y="351"/>
                  </a:lnTo>
                  <a:lnTo>
                    <a:pt x="126" y="336"/>
                  </a:lnTo>
                  <a:lnTo>
                    <a:pt x="126" y="309"/>
                  </a:lnTo>
                  <a:lnTo>
                    <a:pt x="126" y="278"/>
                  </a:lnTo>
                  <a:lnTo>
                    <a:pt x="127" y="267"/>
                  </a:lnTo>
                  <a:lnTo>
                    <a:pt x="132" y="250"/>
                  </a:lnTo>
                  <a:lnTo>
                    <a:pt x="138" y="229"/>
                  </a:lnTo>
                  <a:lnTo>
                    <a:pt x="147" y="206"/>
                  </a:lnTo>
                  <a:lnTo>
                    <a:pt x="155" y="184"/>
                  </a:lnTo>
                  <a:lnTo>
                    <a:pt x="163" y="163"/>
                  </a:lnTo>
                  <a:lnTo>
                    <a:pt x="168" y="149"/>
                  </a:lnTo>
                  <a:lnTo>
                    <a:pt x="172" y="143"/>
                  </a:lnTo>
                  <a:lnTo>
                    <a:pt x="172" y="137"/>
                  </a:lnTo>
                  <a:lnTo>
                    <a:pt x="172" y="131"/>
                  </a:lnTo>
                  <a:lnTo>
                    <a:pt x="153" y="130"/>
                  </a:lnTo>
                  <a:lnTo>
                    <a:pt x="135" y="127"/>
                  </a:lnTo>
                  <a:lnTo>
                    <a:pt x="116" y="123"/>
                  </a:lnTo>
                  <a:lnTo>
                    <a:pt x="99" y="118"/>
                  </a:lnTo>
                  <a:lnTo>
                    <a:pt x="80" y="113"/>
                  </a:lnTo>
                  <a:lnTo>
                    <a:pt x="62" y="109"/>
                  </a:lnTo>
                  <a:lnTo>
                    <a:pt x="42" y="106"/>
                  </a:lnTo>
                  <a:lnTo>
                    <a:pt x="20" y="105"/>
                  </a:lnTo>
                  <a:lnTo>
                    <a:pt x="17" y="93"/>
                  </a:lnTo>
                  <a:lnTo>
                    <a:pt x="10" y="72"/>
                  </a:lnTo>
                  <a:lnTo>
                    <a:pt x="3" y="50"/>
                  </a:lnTo>
                  <a:lnTo>
                    <a:pt x="0" y="38"/>
                  </a:lnTo>
                  <a:lnTo>
                    <a:pt x="8" y="37"/>
                  </a:lnTo>
                  <a:lnTo>
                    <a:pt x="15" y="36"/>
                  </a:lnTo>
                  <a:lnTo>
                    <a:pt x="23" y="34"/>
                  </a:lnTo>
                  <a:lnTo>
                    <a:pt x="29" y="32"/>
                  </a:lnTo>
                  <a:lnTo>
                    <a:pt x="41" y="26"/>
                  </a:lnTo>
                  <a:lnTo>
                    <a:pt x="51" y="20"/>
                  </a:lnTo>
                  <a:lnTo>
                    <a:pt x="59" y="13"/>
                  </a:lnTo>
                  <a:lnTo>
                    <a:pt x="68" y="7"/>
                  </a:lnTo>
                  <a:lnTo>
                    <a:pt x="73" y="4"/>
                  </a:lnTo>
                  <a:lnTo>
                    <a:pt x="77" y="2"/>
                  </a:lnTo>
                  <a:lnTo>
                    <a:pt x="81" y="1"/>
                  </a:lnTo>
                  <a:lnTo>
                    <a:pt x="86" y="0"/>
                  </a:lnTo>
                  <a:lnTo>
                    <a:pt x="102" y="1"/>
                  </a:lnTo>
                  <a:lnTo>
                    <a:pt x="118" y="3"/>
                  </a:lnTo>
                  <a:lnTo>
                    <a:pt x="132" y="7"/>
                  </a:lnTo>
                  <a:lnTo>
                    <a:pt x="145" y="11"/>
                  </a:lnTo>
                  <a:lnTo>
                    <a:pt x="158" y="14"/>
                  </a:lnTo>
                  <a:lnTo>
                    <a:pt x="171" y="17"/>
                  </a:lnTo>
                  <a:lnTo>
                    <a:pt x="185" y="19"/>
                  </a:lnTo>
                  <a:lnTo>
                    <a:pt x="199" y="20"/>
                  </a:lnTo>
                  <a:lnTo>
                    <a:pt x="209" y="20"/>
                  </a:lnTo>
                  <a:lnTo>
                    <a:pt x="217" y="22"/>
                  </a:lnTo>
                  <a:lnTo>
                    <a:pt x="226" y="25"/>
                  </a:lnTo>
                  <a:lnTo>
                    <a:pt x="235" y="29"/>
                  </a:lnTo>
                  <a:lnTo>
                    <a:pt x="243" y="32"/>
                  </a:lnTo>
                  <a:lnTo>
                    <a:pt x="250" y="35"/>
                  </a:lnTo>
                  <a:lnTo>
                    <a:pt x="258" y="37"/>
                  </a:lnTo>
                  <a:lnTo>
                    <a:pt x="266" y="38"/>
                  </a:lnTo>
                  <a:lnTo>
                    <a:pt x="372" y="38"/>
                  </a:lnTo>
                  <a:lnTo>
                    <a:pt x="385" y="26"/>
                  </a:lnTo>
                  <a:lnTo>
                    <a:pt x="399" y="14"/>
                  </a:lnTo>
                </a:path>
              </a:pathLst>
            </a:custGeom>
            <a:solidFill>
              <a:srgbClr val="92D05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2" name="Freeform 24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5347221" y="3335979"/>
              <a:ext cx="207962" cy="455613"/>
            </a:xfrm>
            <a:custGeom>
              <a:avLst/>
              <a:gdLst>
                <a:gd name="T0" fmla="*/ 2147483647 w 479"/>
                <a:gd name="T1" fmla="*/ 2147483647 h 868"/>
                <a:gd name="T2" fmla="*/ 2147483647 w 479"/>
                <a:gd name="T3" fmla="*/ 2147483647 h 868"/>
                <a:gd name="T4" fmla="*/ 2147483647 w 479"/>
                <a:gd name="T5" fmla="*/ 2147483647 h 868"/>
                <a:gd name="T6" fmla="*/ 2147483647 w 479"/>
                <a:gd name="T7" fmla="*/ 2147483647 h 868"/>
                <a:gd name="T8" fmla="*/ 2147483647 w 479"/>
                <a:gd name="T9" fmla="*/ 2147483647 h 868"/>
                <a:gd name="T10" fmla="*/ 2147483647 w 479"/>
                <a:gd name="T11" fmla="*/ 2147483647 h 868"/>
                <a:gd name="T12" fmla="*/ 2147483647 w 479"/>
                <a:gd name="T13" fmla="*/ 2147483647 h 868"/>
                <a:gd name="T14" fmla="*/ 2147483647 w 479"/>
                <a:gd name="T15" fmla="*/ 2147483647 h 868"/>
                <a:gd name="T16" fmla="*/ 2147483647 w 479"/>
                <a:gd name="T17" fmla="*/ 2147483647 h 868"/>
                <a:gd name="T18" fmla="*/ 2147483647 w 479"/>
                <a:gd name="T19" fmla="*/ 2147483647 h 868"/>
                <a:gd name="T20" fmla="*/ 2147483647 w 479"/>
                <a:gd name="T21" fmla="*/ 2147483647 h 868"/>
                <a:gd name="T22" fmla="*/ 2147483647 w 479"/>
                <a:gd name="T23" fmla="*/ 2147483647 h 868"/>
                <a:gd name="T24" fmla="*/ 2147483647 w 479"/>
                <a:gd name="T25" fmla="*/ 2147483647 h 868"/>
                <a:gd name="T26" fmla="*/ 2147483647 w 479"/>
                <a:gd name="T27" fmla="*/ 2147483647 h 868"/>
                <a:gd name="T28" fmla="*/ 2147483647 w 479"/>
                <a:gd name="T29" fmla="*/ 2147483647 h 868"/>
                <a:gd name="T30" fmla="*/ 2147483647 w 479"/>
                <a:gd name="T31" fmla="*/ 2147483647 h 868"/>
                <a:gd name="T32" fmla="*/ 2147483647 w 479"/>
                <a:gd name="T33" fmla="*/ 2147483647 h 868"/>
                <a:gd name="T34" fmla="*/ 2147483647 w 479"/>
                <a:gd name="T35" fmla="*/ 2147483647 h 868"/>
                <a:gd name="T36" fmla="*/ 2147483647 w 479"/>
                <a:gd name="T37" fmla="*/ 2147483647 h 868"/>
                <a:gd name="T38" fmla="*/ 2147483647 w 479"/>
                <a:gd name="T39" fmla="*/ 2147483647 h 868"/>
                <a:gd name="T40" fmla="*/ 2147483647 w 479"/>
                <a:gd name="T41" fmla="*/ 2147483647 h 868"/>
                <a:gd name="T42" fmla="*/ 2147483647 w 479"/>
                <a:gd name="T43" fmla="*/ 2147483647 h 868"/>
                <a:gd name="T44" fmla="*/ 2147483647 w 479"/>
                <a:gd name="T45" fmla="*/ 2147483647 h 868"/>
                <a:gd name="T46" fmla="*/ 2147483647 w 479"/>
                <a:gd name="T47" fmla="*/ 2147483647 h 868"/>
                <a:gd name="T48" fmla="*/ 2147483647 w 479"/>
                <a:gd name="T49" fmla="*/ 2147483647 h 868"/>
                <a:gd name="T50" fmla="*/ 2147483647 w 479"/>
                <a:gd name="T51" fmla="*/ 2147483647 h 868"/>
                <a:gd name="T52" fmla="*/ 2147483647 w 479"/>
                <a:gd name="T53" fmla="*/ 2147483647 h 868"/>
                <a:gd name="T54" fmla="*/ 2147483647 w 479"/>
                <a:gd name="T55" fmla="*/ 2147483647 h 868"/>
                <a:gd name="T56" fmla="*/ 2147483647 w 479"/>
                <a:gd name="T57" fmla="*/ 2147483647 h 868"/>
                <a:gd name="T58" fmla="*/ 2147483647 w 479"/>
                <a:gd name="T59" fmla="*/ 2147483647 h 868"/>
                <a:gd name="T60" fmla="*/ 2147483647 w 479"/>
                <a:gd name="T61" fmla="*/ 2147483647 h 868"/>
                <a:gd name="T62" fmla="*/ 2147483647 w 479"/>
                <a:gd name="T63" fmla="*/ 2147483647 h 868"/>
                <a:gd name="T64" fmla="*/ 2147483647 w 479"/>
                <a:gd name="T65" fmla="*/ 2147483647 h 868"/>
                <a:gd name="T66" fmla="*/ 2147483647 w 479"/>
                <a:gd name="T67" fmla="*/ 2147483647 h 868"/>
                <a:gd name="T68" fmla="*/ 2147483647 w 479"/>
                <a:gd name="T69" fmla="*/ 2147483647 h 868"/>
                <a:gd name="T70" fmla="*/ 2147483647 w 479"/>
                <a:gd name="T71" fmla="*/ 2147483647 h 868"/>
                <a:gd name="T72" fmla="*/ 2147483647 w 479"/>
                <a:gd name="T73" fmla="*/ 2147483647 h 868"/>
                <a:gd name="T74" fmla="*/ 2147483647 w 479"/>
                <a:gd name="T75" fmla="*/ 2147483647 h 868"/>
                <a:gd name="T76" fmla="*/ 2147483647 w 479"/>
                <a:gd name="T77" fmla="*/ 2147483647 h 868"/>
                <a:gd name="T78" fmla="*/ 2147483647 w 479"/>
                <a:gd name="T79" fmla="*/ 2147483647 h 868"/>
                <a:gd name="T80" fmla="*/ 2147483647 w 479"/>
                <a:gd name="T81" fmla="*/ 2147483647 h 868"/>
                <a:gd name="T82" fmla="*/ 2147483647 w 479"/>
                <a:gd name="T83" fmla="*/ 0 h 868"/>
                <a:gd name="T84" fmla="*/ 2147483647 w 479"/>
                <a:gd name="T85" fmla="*/ 2147483647 h 868"/>
                <a:gd name="T86" fmla="*/ 2147483647 w 479"/>
                <a:gd name="T87" fmla="*/ 2147483647 h 868"/>
                <a:gd name="T88" fmla="*/ 2147483647 w 479"/>
                <a:gd name="T89" fmla="*/ 2147483647 h 868"/>
                <a:gd name="T90" fmla="*/ 2147483647 w 479"/>
                <a:gd name="T91" fmla="*/ 2147483647 h 868"/>
                <a:gd name="T92" fmla="*/ 2147483647 w 479"/>
                <a:gd name="T93" fmla="*/ 2147483647 h 868"/>
                <a:gd name="T94" fmla="*/ 2147483647 w 479"/>
                <a:gd name="T95" fmla="*/ 2147483647 h 868"/>
                <a:gd name="T96" fmla="*/ 2147483647 w 479"/>
                <a:gd name="T97" fmla="*/ 2147483647 h 868"/>
                <a:gd name="T98" fmla="*/ 2147483647 w 479"/>
                <a:gd name="T99" fmla="*/ 2147483647 h 868"/>
                <a:gd name="T100" fmla="*/ 2147483647 w 479"/>
                <a:gd name="T101" fmla="*/ 2147483647 h 868"/>
                <a:gd name="T102" fmla="*/ 2147483647 w 479"/>
                <a:gd name="T103" fmla="*/ 2147483647 h 868"/>
                <a:gd name="T104" fmla="*/ 2147483647 w 479"/>
                <a:gd name="T105" fmla="*/ 2147483647 h 868"/>
                <a:gd name="T106" fmla="*/ 2147483647 w 479"/>
                <a:gd name="T107" fmla="*/ 2147483647 h 868"/>
                <a:gd name="T108" fmla="*/ 2147483647 w 479"/>
                <a:gd name="T109" fmla="*/ 2147483647 h 868"/>
                <a:gd name="T110" fmla="*/ 2147483647 w 479"/>
                <a:gd name="T111" fmla="*/ 2147483647 h 8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479" h="868">
                  <a:moveTo>
                    <a:pt x="445" y="357"/>
                  </a:moveTo>
                  <a:lnTo>
                    <a:pt x="425" y="357"/>
                  </a:lnTo>
                  <a:lnTo>
                    <a:pt x="408" y="357"/>
                  </a:lnTo>
                  <a:lnTo>
                    <a:pt x="391" y="357"/>
                  </a:lnTo>
                  <a:lnTo>
                    <a:pt x="379" y="357"/>
                  </a:lnTo>
                  <a:lnTo>
                    <a:pt x="370" y="358"/>
                  </a:lnTo>
                  <a:lnTo>
                    <a:pt x="360" y="359"/>
                  </a:lnTo>
                  <a:lnTo>
                    <a:pt x="349" y="362"/>
                  </a:lnTo>
                  <a:lnTo>
                    <a:pt x="338" y="367"/>
                  </a:lnTo>
                  <a:lnTo>
                    <a:pt x="333" y="370"/>
                  </a:lnTo>
                  <a:lnTo>
                    <a:pt x="329" y="374"/>
                  </a:lnTo>
                  <a:lnTo>
                    <a:pt x="324" y="377"/>
                  </a:lnTo>
                  <a:lnTo>
                    <a:pt x="320" y="381"/>
                  </a:lnTo>
                  <a:lnTo>
                    <a:pt x="316" y="385"/>
                  </a:lnTo>
                  <a:lnTo>
                    <a:pt x="314" y="390"/>
                  </a:lnTo>
                  <a:lnTo>
                    <a:pt x="313" y="395"/>
                  </a:lnTo>
                  <a:lnTo>
                    <a:pt x="312" y="400"/>
                  </a:lnTo>
                  <a:lnTo>
                    <a:pt x="313" y="410"/>
                  </a:lnTo>
                  <a:lnTo>
                    <a:pt x="314" y="419"/>
                  </a:lnTo>
                  <a:lnTo>
                    <a:pt x="316" y="428"/>
                  </a:lnTo>
                  <a:lnTo>
                    <a:pt x="320" y="436"/>
                  </a:lnTo>
                  <a:lnTo>
                    <a:pt x="327" y="451"/>
                  </a:lnTo>
                  <a:lnTo>
                    <a:pt x="336" y="464"/>
                  </a:lnTo>
                  <a:lnTo>
                    <a:pt x="344" y="477"/>
                  </a:lnTo>
                  <a:lnTo>
                    <a:pt x="352" y="492"/>
                  </a:lnTo>
                  <a:lnTo>
                    <a:pt x="355" y="499"/>
                  </a:lnTo>
                  <a:lnTo>
                    <a:pt x="357" y="507"/>
                  </a:lnTo>
                  <a:lnTo>
                    <a:pt x="358" y="515"/>
                  </a:lnTo>
                  <a:lnTo>
                    <a:pt x="359" y="523"/>
                  </a:lnTo>
                  <a:lnTo>
                    <a:pt x="359" y="530"/>
                  </a:lnTo>
                  <a:lnTo>
                    <a:pt x="359" y="539"/>
                  </a:lnTo>
                  <a:lnTo>
                    <a:pt x="360" y="544"/>
                  </a:lnTo>
                  <a:lnTo>
                    <a:pt x="361" y="548"/>
                  </a:lnTo>
                  <a:lnTo>
                    <a:pt x="364" y="552"/>
                  </a:lnTo>
                  <a:lnTo>
                    <a:pt x="366" y="555"/>
                  </a:lnTo>
                  <a:lnTo>
                    <a:pt x="354" y="552"/>
                  </a:lnTo>
                  <a:lnTo>
                    <a:pt x="344" y="547"/>
                  </a:lnTo>
                  <a:lnTo>
                    <a:pt x="336" y="541"/>
                  </a:lnTo>
                  <a:lnTo>
                    <a:pt x="329" y="533"/>
                  </a:lnTo>
                  <a:lnTo>
                    <a:pt x="323" y="526"/>
                  </a:lnTo>
                  <a:lnTo>
                    <a:pt x="319" y="517"/>
                  </a:lnTo>
                  <a:lnTo>
                    <a:pt x="315" y="508"/>
                  </a:lnTo>
                  <a:lnTo>
                    <a:pt x="312" y="499"/>
                  </a:lnTo>
                  <a:lnTo>
                    <a:pt x="311" y="495"/>
                  </a:lnTo>
                  <a:lnTo>
                    <a:pt x="309" y="492"/>
                  </a:lnTo>
                  <a:lnTo>
                    <a:pt x="307" y="489"/>
                  </a:lnTo>
                  <a:lnTo>
                    <a:pt x="303" y="486"/>
                  </a:lnTo>
                  <a:lnTo>
                    <a:pt x="297" y="479"/>
                  </a:lnTo>
                  <a:lnTo>
                    <a:pt x="288" y="475"/>
                  </a:lnTo>
                  <a:lnTo>
                    <a:pt x="269" y="467"/>
                  </a:lnTo>
                  <a:lnTo>
                    <a:pt x="247" y="459"/>
                  </a:lnTo>
                  <a:lnTo>
                    <a:pt x="237" y="455"/>
                  </a:lnTo>
                  <a:lnTo>
                    <a:pt x="228" y="450"/>
                  </a:lnTo>
                  <a:lnTo>
                    <a:pt x="218" y="445"/>
                  </a:lnTo>
                  <a:lnTo>
                    <a:pt x="210" y="439"/>
                  </a:lnTo>
                  <a:lnTo>
                    <a:pt x="202" y="431"/>
                  </a:lnTo>
                  <a:lnTo>
                    <a:pt x="198" y="422"/>
                  </a:lnTo>
                  <a:lnTo>
                    <a:pt x="196" y="417"/>
                  </a:lnTo>
                  <a:lnTo>
                    <a:pt x="195" y="412"/>
                  </a:lnTo>
                  <a:lnTo>
                    <a:pt x="193" y="406"/>
                  </a:lnTo>
                  <a:lnTo>
                    <a:pt x="192" y="400"/>
                  </a:lnTo>
                  <a:lnTo>
                    <a:pt x="153" y="394"/>
                  </a:lnTo>
                  <a:lnTo>
                    <a:pt x="153" y="450"/>
                  </a:lnTo>
                  <a:lnTo>
                    <a:pt x="154" y="463"/>
                  </a:lnTo>
                  <a:lnTo>
                    <a:pt x="156" y="477"/>
                  </a:lnTo>
                  <a:lnTo>
                    <a:pt x="158" y="492"/>
                  </a:lnTo>
                  <a:lnTo>
                    <a:pt x="159" y="505"/>
                  </a:lnTo>
                  <a:lnTo>
                    <a:pt x="159" y="512"/>
                  </a:lnTo>
                  <a:lnTo>
                    <a:pt x="158" y="518"/>
                  </a:lnTo>
                  <a:lnTo>
                    <a:pt x="156" y="524"/>
                  </a:lnTo>
                  <a:lnTo>
                    <a:pt x="154" y="529"/>
                  </a:lnTo>
                  <a:lnTo>
                    <a:pt x="150" y="539"/>
                  </a:lnTo>
                  <a:lnTo>
                    <a:pt x="143" y="551"/>
                  </a:lnTo>
                  <a:lnTo>
                    <a:pt x="136" y="562"/>
                  </a:lnTo>
                  <a:lnTo>
                    <a:pt x="132" y="575"/>
                  </a:lnTo>
                  <a:lnTo>
                    <a:pt x="130" y="583"/>
                  </a:lnTo>
                  <a:lnTo>
                    <a:pt x="128" y="591"/>
                  </a:lnTo>
                  <a:lnTo>
                    <a:pt x="127" y="600"/>
                  </a:lnTo>
                  <a:lnTo>
                    <a:pt x="127" y="610"/>
                  </a:lnTo>
                  <a:lnTo>
                    <a:pt x="128" y="621"/>
                  </a:lnTo>
                  <a:lnTo>
                    <a:pt x="130" y="630"/>
                  </a:lnTo>
                  <a:lnTo>
                    <a:pt x="134" y="637"/>
                  </a:lnTo>
                  <a:lnTo>
                    <a:pt x="140" y="643"/>
                  </a:lnTo>
                  <a:lnTo>
                    <a:pt x="146" y="647"/>
                  </a:lnTo>
                  <a:lnTo>
                    <a:pt x="154" y="650"/>
                  </a:lnTo>
                  <a:lnTo>
                    <a:pt x="163" y="653"/>
                  </a:lnTo>
                  <a:lnTo>
                    <a:pt x="173" y="653"/>
                  </a:lnTo>
                  <a:lnTo>
                    <a:pt x="173" y="667"/>
                  </a:lnTo>
                  <a:lnTo>
                    <a:pt x="174" y="679"/>
                  </a:lnTo>
                  <a:lnTo>
                    <a:pt x="175" y="685"/>
                  </a:lnTo>
                  <a:lnTo>
                    <a:pt x="176" y="689"/>
                  </a:lnTo>
                  <a:lnTo>
                    <a:pt x="177" y="693"/>
                  </a:lnTo>
                  <a:lnTo>
                    <a:pt x="179" y="696"/>
                  </a:lnTo>
                  <a:lnTo>
                    <a:pt x="179" y="721"/>
                  </a:lnTo>
                  <a:lnTo>
                    <a:pt x="185" y="730"/>
                  </a:lnTo>
                  <a:lnTo>
                    <a:pt x="191" y="740"/>
                  </a:lnTo>
                  <a:lnTo>
                    <a:pt x="199" y="750"/>
                  </a:lnTo>
                  <a:lnTo>
                    <a:pt x="208" y="760"/>
                  </a:lnTo>
                  <a:lnTo>
                    <a:pt x="217" y="771"/>
                  </a:lnTo>
                  <a:lnTo>
                    <a:pt x="226" y="780"/>
                  </a:lnTo>
                  <a:lnTo>
                    <a:pt x="236" y="790"/>
                  </a:lnTo>
                  <a:lnTo>
                    <a:pt x="247" y="799"/>
                  </a:lnTo>
                  <a:lnTo>
                    <a:pt x="258" y="808"/>
                  </a:lnTo>
                  <a:lnTo>
                    <a:pt x="269" y="816"/>
                  </a:lnTo>
                  <a:lnTo>
                    <a:pt x="281" y="825"/>
                  </a:lnTo>
                  <a:lnTo>
                    <a:pt x="292" y="832"/>
                  </a:lnTo>
                  <a:lnTo>
                    <a:pt x="304" y="838"/>
                  </a:lnTo>
                  <a:lnTo>
                    <a:pt x="316" y="843"/>
                  </a:lnTo>
                  <a:lnTo>
                    <a:pt x="327" y="847"/>
                  </a:lnTo>
                  <a:lnTo>
                    <a:pt x="340" y="850"/>
                  </a:lnTo>
                  <a:lnTo>
                    <a:pt x="333" y="854"/>
                  </a:lnTo>
                  <a:lnTo>
                    <a:pt x="327" y="858"/>
                  </a:lnTo>
                  <a:lnTo>
                    <a:pt x="320" y="861"/>
                  </a:lnTo>
                  <a:lnTo>
                    <a:pt x="312" y="864"/>
                  </a:lnTo>
                  <a:lnTo>
                    <a:pt x="298" y="867"/>
                  </a:lnTo>
                  <a:lnTo>
                    <a:pt x="286" y="868"/>
                  </a:lnTo>
                  <a:lnTo>
                    <a:pt x="281" y="868"/>
                  </a:lnTo>
                  <a:lnTo>
                    <a:pt x="277" y="867"/>
                  </a:lnTo>
                  <a:lnTo>
                    <a:pt x="273" y="866"/>
                  </a:lnTo>
                  <a:lnTo>
                    <a:pt x="269" y="864"/>
                  </a:lnTo>
                  <a:lnTo>
                    <a:pt x="262" y="859"/>
                  </a:lnTo>
                  <a:lnTo>
                    <a:pt x="254" y="853"/>
                  </a:lnTo>
                  <a:lnTo>
                    <a:pt x="245" y="848"/>
                  </a:lnTo>
                  <a:lnTo>
                    <a:pt x="234" y="843"/>
                  </a:lnTo>
                  <a:lnTo>
                    <a:pt x="229" y="841"/>
                  </a:lnTo>
                  <a:lnTo>
                    <a:pt x="222" y="839"/>
                  </a:lnTo>
                  <a:lnTo>
                    <a:pt x="214" y="838"/>
                  </a:lnTo>
                  <a:lnTo>
                    <a:pt x="207" y="838"/>
                  </a:lnTo>
                  <a:lnTo>
                    <a:pt x="203" y="830"/>
                  </a:lnTo>
                  <a:lnTo>
                    <a:pt x="200" y="823"/>
                  </a:lnTo>
                  <a:lnTo>
                    <a:pt x="196" y="815"/>
                  </a:lnTo>
                  <a:lnTo>
                    <a:pt x="191" y="809"/>
                  </a:lnTo>
                  <a:lnTo>
                    <a:pt x="180" y="797"/>
                  </a:lnTo>
                  <a:lnTo>
                    <a:pt x="168" y="785"/>
                  </a:lnTo>
                  <a:lnTo>
                    <a:pt x="137" y="759"/>
                  </a:lnTo>
                  <a:lnTo>
                    <a:pt x="100" y="727"/>
                  </a:lnTo>
                  <a:lnTo>
                    <a:pt x="95" y="728"/>
                  </a:lnTo>
                  <a:lnTo>
                    <a:pt x="89" y="729"/>
                  </a:lnTo>
                  <a:lnTo>
                    <a:pt x="86" y="730"/>
                  </a:lnTo>
                  <a:lnTo>
                    <a:pt x="83" y="730"/>
                  </a:lnTo>
                  <a:lnTo>
                    <a:pt x="78" y="729"/>
                  </a:lnTo>
                  <a:lnTo>
                    <a:pt x="74" y="727"/>
                  </a:lnTo>
                  <a:lnTo>
                    <a:pt x="74" y="714"/>
                  </a:lnTo>
                  <a:lnTo>
                    <a:pt x="74" y="700"/>
                  </a:lnTo>
                  <a:lnTo>
                    <a:pt x="74" y="688"/>
                  </a:lnTo>
                  <a:lnTo>
                    <a:pt x="74" y="678"/>
                  </a:lnTo>
                  <a:lnTo>
                    <a:pt x="74" y="671"/>
                  </a:lnTo>
                  <a:lnTo>
                    <a:pt x="75" y="665"/>
                  </a:lnTo>
                  <a:lnTo>
                    <a:pt x="77" y="659"/>
                  </a:lnTo>
                  <a:lnTo>
                    <a:pt x="80" y="653"/>
                  </a:lnTo>
                  <a:lnTo>
                    <a:pt x="83" y="645"/>
                  </a:lnTo>
                  <a:lnTo>
                    <a:pt x="85" y="638"/>
                  </a:lnTo>
                  <a:lnTo>
                    <a:pt x="86" y="631"/>
                  </a:lnTo>
                  <a:lnTo>
                    <a:pt x="87" y="622"/>
                  </a:lnTo>
                  <a:lnTo>
                    <a:pt x="88" y="617"/>
                  </a:lnTo>
                  <a:lnTo>
                    <a:pt x="92" y="604"/>
                  </a:lnTo>
                  <a:lnTo>
                    <a:pt x="99" y="583"/>
                  </a:lnTo>
                  <a:lnTo>
                    <a:pt x="107" y="558"/>
                  </a:lnTo>
                  <a:lnTo>
                    <a:pt x="113" y="528"/>
                  </a:lnTo>
                  <a:lnTo>
                    <a:pt x="120" y="498"/>
                  </a:lnTo>
                  <a:lnTo>
                    <a:pt x="123" y="481"/>
                  </a:lnTo>
                  <a:lnTo>
                    <a:pt x="124" y="466"/>
                  </a:lnTo>
                  <a:lnTo>
                    <a:pt x="127" y="452"/>
                  </a:lnTo>
                  <a:lnTo>
                    <a:pt x="127" y="438"/>
                  </a:lnTo>
                  <a:lnTo>
                    <a:pt x="108" y="404"/>
                  </a:lnTo>
                  <a:lnTo>
                    <a:pt x="86" y="369"/>
                  </a:lnTo>
                  <a:lnTo>
                    <a:pt x="76" y="352"/>
                  </a:lnTo>
                  <a:lnTo>
                    <a:pt x="67" y="335"/>
                  </a:lnTo>
                  <a:lnTo>
                    <a:pt x="64" y="327"/>
                  </a:lnTo>
                  <a:lnTo>
                    <a:pt x="62" y="319"/>
                  </a:lnTo>
                  <a:lnTo>
                    <a:pt x="61" y="310"/>
                  </a:lnTo>
                  <a:lnTo>
                    <a:pt x="60" y="302"/>
                  </a:lnTo>
                  <a:lnTo>
                    <a:pt x="61" y="295"/>
                  </a:lnTo>
                  <a:lnTo>
                    <a:pt x="62" y="290"/>
                  </a:lnTo>
                  <a:lnTo>
                    <a:pt x="64" y="285"/>
                  </a:lnTo>
                  <a:lnTo>
                    <a:pt x="66" y="281"/>
                  </a:lnTo>
                  <a:lnTo>
                    <a:pt x="69" y="277"/>
                  </a:lnTo>
                  <a:lnTo>
                    <a:pt x="72" y="274"/>
                  </a:lnTo>
                  <a:lnTo>
                    <a:pt x="73" y="270"/>
                  </a:lnTo>
                  <a:lnTo>
                    <a:pt x="74" y="265"/>
                  </a:lnTo>
                  <a:lnTo>
                    <a:pt x="73" y="249"/>
                  </a:lnTo>
                  <a:lnTo>
                    <a:pt x="71" y="236"/>
                  </a:lnTo>
                  <a:lnTo>
                    <a:pt x="66" y="224"/>
                  </a:lnTo>
                  <a:lnTo>
                    <a:pt x="62" y="213"/>
                  </a:lnTo>
                  <a:lnTo>
                    <a:pt x="56" y="202"/>
                  </a:lnTo>
                  <a:lnTo>
                    <a:pt x="50" y="193"/>
                  </a:lnTo>
                  <a:lnTo>
                    <a:pt x="43" y="184"/>
                  </a:lnTo>
                  <a:lnTo>
                    <a:pt x="36" y="176"/>
                  </a:lnTo>
                  <a:lnTo>
                    <a:pt x="30" y="167"/>
                  </a:lnTo>
                  <a:lnTo>
                    <a:pt x="23" y="158"/>
                  </a:lnTo>
                  <a:lnTo>
                    <a:pt x="17" y="148"/>
                  </a:lnTo>
                  <a:lnTo>
                    <a:pt x="11" y="138"/>
                  </a:lnTo>
                  <a:lnTo>
                    <a:pt x="7" y="127"/>
                  </a:lnTo>
                  <a:lnTo>
                    <a:pt x="4" y="115"/>
                  </a:lnTo>
                  <a:lnTo>
                    <a:pt x="1" y="102"/>
                  </a:lnTo>
                  <a:lnTo>
                    <a:pt x="0" y="86"/>
                  </a:lnTo>
                  <a:lnTo>
                    <a:pt x="1" y="73"/>
                  </a:lnTo>
                  <a:lnTo>
                    <a:pt x="4" y="62"/>
                  </a:lnTo>
                  <a:lnTo>
                    <a:pt x="7" y="52"/>
                  </a:lnTo>
                  <a:lnTo>
                    <a:pt x="11" y="44"/>
                  </a:lnTo>
                  <a:lnTo>
                    <a:pt x="17" y="35"/>
                  </a:lnTo>
                  <a:lnTo>
                    <a:pt x="24" y="29"/>
                  </a:lnTo>
                  <a:lnTo>
                    <a:pt x="32" y="24"/>
                  </a:lnTo>
                  <a:lnTo>
                    <a:pt x="40" y="20"/>
                  </a:lnTo>
                  <a:lnTo>
                    <a:pt x="49" y="16"/>
                  </a:lnTo>
                  <a:lnTo>
                    <a:pt x="58" y="13"/>
                  </a:lnTo>
                  <a:lnTo>
                    <a:pt x="68" y="11"/>
                  </a:lnTo>
                  <a:lnTo>
                    <a:pt x="78" y="8"/>
                  </a:lnTo>
                  <a:lnTo>
                    <a:pt x="99" y="4"/>
                  </a:lnTo>
                  <a:lnTo>
                    <a:pt x="120" y="0"/>
                  </a:lnTo>
                  <a:lnTo>
                    <a:pt x="129" y="5"/>
                  </a:lnTo>
                  <a:lnTo>
                    <a:pt x="136" y="11"/>
                  </a:lnTo>
                  <a:lnTo>
                    <a:pt x="143" y="17"/>
                  </a:lnTo>
                  <a:lnTo>
                    <a:pt x="150" y="23"/>
                  </a:lnTo>
                  <a:lnTo>
                    <a:pt x="156" y="28"/>
                  </a:lnTo>
                  <a:lnTo>
                    <a:pt x="163" y="32"/>
                  </a:lnTo>
                  <a:lnTo>
                    <a:pt x="166" y="34"/>
                  </a:lnTo>
                  <a:lnTo>
                    <a:pt x="170" y="35"/>
                  </a:lnTo>
                  <a:lnTo>
                    <a:pt x="175" y="36"/>
                  </a:lnTo>
                  <a:lnTo>
                    <a:pt x="179" y="36"/>
                  </a:lnTo>
                  <a:lnTo>
                    <a:pt x="184" y="55"/>
                  </a:lnTo>
                  <a:lnTo>
                    <a:pt x="188" y="75"/>
                  </a:lnTo>
                  <a:lnTo>
                    <a:pt x="190" y="97"/>
                  </a:lnTo>
                  <a:lnTo>
                    <a:pt x="193" y="118"/>
                  </a:lnTo>
                  <a:lnTo>
                    <a:pt x="197" y="136"/>
                  </a:lnTo>
                  <a:lnTo>
                    <a:pt x="201" y="153"/>
                  </a:lnTo>
                  <a:lnTo>
                    <a:pt x="203" y="158"/>
                  </a:lnTo>
                  <a:lnTo>
                    <a:pt x="207" y="163"/>
                  </a:lnTo>
                  <a:lnTo>
                    <a:pt x="209" y="166"/>
                  </a:lnTo>
                  <a:lnTo>
                    <a:pt x="213" y="166"/>
                  </a:lnTo>
                  <a:lnTo>
                    <a:pt x="217" y="166"/>
                  </a:lnTo>
                  <a:lnTo>
                    <a:pt x="220" y="165"/>
                  </a:lnTo>
                  <a:lnTo>
                    <a:pt x="223" y="163"/>
                  </a:lnTo>
                  <a:lnTo>
                    <a:pt x="225" y="161"/>
                  </a:lnTo>
                  <a:lnTo>
                    <a:pt x="231" y="155"/>
                  </a:lnTo>
                  <a:lnTo>
                    <a:pt x="234" y="147"/>
                  </a:lnTo>
                  <a:lnTo>
                    <a:pt x="241" y="132"/>
                  </a:lnTo>
                  <a:lnTo>
                    <a:pt x="246" y="123"/>
                  </a:lnTo>
                  <a:lnTo>
                    <a:pt x="253" y="124"/>
                  </a:lnTo>
                  <a:lnTo>
                    <a:pt x="258" y="126"/>
                  </a:lnTo>
                  <a:lnTo>
                    <a:pt x="264" y="129"/>
                  </a:lnTo>
                  <a:lnTo>
                    <a:pt x="268" y="132"/>
                  </a:lnTo>
                  <a:lnTo>
                    <a:pt x="273" y="136"/>
                  </a:lnTo>
                  <a:lnTo>
                    <a:pt x="277" y="138"/>
                  </a:lnTo>
                  <a:lnTo>
                    <a:pt x="281" y="141"/>
                  </a:lnTo>
                  <a:lnTo>
                    <a:pt x="286" y="141"/>
                  </a:lnTo>
                  <a:lnTo>
                    <a:pt x="289" y="141"/>
                  </a:lnTo>
                  <a:lnTo>
                    <a:pt x="292" y="140"/>
                  </a:lnTo>
                  <a:lnTo>
                    <a:pt x="296" y="138"/>
                  </a:lnTo>
                  <a:lnTo>
                    <a:pt x="298" y="136"/>
                  </a:lnTo>
                  <a:lnTo>
                    <a:pt x="302" y="130"/>
                  </a:lnTo>
                  <a:lnTo>
                    <a:pt x="305" y="123"/>
                  </a:lnTo>
                  <a:lnTo>
                    <a:pt x="310" y="116"/>
                  </a:lnTo>
                  <a:lnTo>
                    <a:pt x="314" y="111"/>
                  </a:lnTo>
                  <a:lnTo>
                    <a:pt x="316" y="108"/>
                  </a:lnTo>
                  <a:lnTo>
                    <a:pt x="319" y="107"/>
                  </a:lnTo>
                  <a:lnTo>
                    <a:pt x="322" y="105"/>
                  </a:lnTo>
                  <a:lnTo>
                    <a:pt x="325" y="105"/>
                  </a:lnTo>
                  <a:lnTo>
                    <a:pt x="337" y="106"/>
                  </a:lnTo>
                  <a:lnTo>
                    <a:pt x="346" y="108"/>
                  </a:lnTo>
                  <a:lnTo>
                    <a:pt x="354" y="111"/>
                  </a:lnTo>
                  <a:lnTo>
                    <a:pt x="359" y="116"/>
                  </a:lnTo>
                  <a:lnTo>
                    <a:pt x="367" y="125"/>
                  </a:lnTo>
                  <a:lnTo>
                    <a:pt x="372" y="135"/>
                  </a:lnTo>
                  <a:lnTo>
                    <a:pt x="387" y="157"/>
                  </a:lnTo>
                  <a:lnTo>
                    <a:pt x="403" y="178"/>
                  </a:lnTo>
                  <a:lnTo>
                    <a:pt x="421" y="200"/>
                  </a:lnTo>
                  <a:lnTo>
                    <a:pt x="438" y="223"/>
                  </a:lnTo>
                  <a:lnTo>
                    <a:pt x="446" y="235"/>
                  </a:lnTo>
                  <a:lnTo>
                    <a:pt x="454" y="246"/>
                  </a:lnTo>
                  <a:lnTo>
                    <a:pt x="460" y="258"/>
                  </a:lnTo>
                  <a:lnTo>
                    <a:pt x="467" y="271"/>
                  </a:lnTo>
                  <a:lnTo>
                    <a:pt x="471" y="283"/>
                  </a:lnTo>
                  <a:lnTo>
                    <a:pt x="476" y="295"/>
                  </a:lnTo>
                  <a:lnTo>
                    <a:pt x="478" y="307"/>
                  </a:lnTo>
                  <a:lnTo>
                    <a:pt x="479" y="321"/>
                  </a:lnTo>
                  <a:lnTo>
                    <a:pt x="478" y="325"/>
                  </a:lnTo>
                  <a:lnTo>
                    <a:pt x="476" y="330"/>
                  </a:lnTo>
                  <a:lnTo>
                    <a:pt x="472" y="334"/>
                  </a:lnTo>
                  <a:lnTo>
                    <a:pt x="468" y="338"/>
                  </a:lnTo>
                  <a:lnTo>
                    <a:pt x="459" y="345"/>
                  </a:lnTo>
                  <a:lnTo>
                    <a:pt x="452" y="351"/>
                  </a:lnTo>
                  <a:lnTo>
                    <a:pt x="445" y="35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3" name="Freeform 30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961333" y="2248542"/>
              <a:ext cx="874713" cy="452437"/>
            </a:xfrm>
            <a:custGeom>
              <a:avLst/>
              <a:gdLst>
                <a:gd name="T0" fmla="*/ 2147483647 w 2006"/>
                <a:gd name="T1" fmla="*/ 2147483647 h 863"/>
                <a:gd name="T2" fmla="*/ 2147483647 w 2006"/>
                <a:gd name="T3" fmla="*/ 2147483647 h 863"/>
                <a:gd name="T4" fmla="*/ 2147483647 w 2006"/>
                <a:gd name="T5" fmla="*/ 2147483647 h 863"/>
                <a:gd name="T6" fmla="*/ 2147483647 w 2006"/>
                <a:gd name="T7" fmla="*/ 2147483647 h 863"/>
                <a:gd name="T8" fmla="*/ 2147483647 w 2006"/>
                <a:gd name="T9" fmla="*/ 2147483647 h 863"/>
                <a:gd name="T10" fmla="*/ 2147483647 w 2006"/>
                <a:gd name="T11" fmla="*/ 2147483647 h 863"/>
                <a:gd name="T12" fmla="*/ 2147483647 w 2006"/>
                <a:gd name="T13" fmla="*/ 2147483647 h 863"/>
                <a:gd name="T14" fmla="*/ 2147483647 w 2006"/>
                <a:gd name="T15" fmla="*/ 2147483647 h 863"/>
                <a:gd name="T16" fmla="*/ 2147483647 w 2006"/>
                <a:gd name="T17" fmla="*/ 2147483647 h 863"/>
                <a:gd name="T18" fmla="*/ 2147483647 w 2006"/>
                <a:gd name="T19" fmla="*/ 2147483647 h 863"/>
                <a:gd name="T20" fmla="*/ 2147483647 w 2006"/>
                <a:gd name="T21" fmla="*/ 2147483647 h 863"/>
                <a:gd name="T22" fmla="*/ 2147483647 w 2006"/>
                <a:gd name="T23" fmla="*/ 2147483647 h 863"/>
                <a:gd name="T24" fmla="*/ 2147483647 w 2006"/>
                <a:gd name="T25" fmla="*/ 2147483647 h 863"/>
                <a:gd name="T26" fmla="*/ 2147483647 w 2006"/>
                <a:gd name="T27" fmla="*/ 2147483647 h 863"/>
                <a:gd name="T28" fmla="*/ 2147483647 w 2006"/>
                <a:gd name="T29" fmla="*/ 2147483647 h 863"/>
                <a:gd name="T30" fmla="*/ 2147483647 w 2006"/>
                <a:gd name="T31" fmla="*/ 2147483647 h 863"/>
                <a:gd name="T32" fmla="*/ 2147483647 w 2006"/>
                <a:gd name="T33" fmla="*/ 2147483647 h 863"/>
                <a:gd name="T34" fmla="*/ 2147483647 w 2006"/>
                <a:gd name="T35" fmla="*/ 2147483647 h 863"/>
                <a:gd name="T36" fmla="*/ 2147483647 w 2006"/>
                <a:gd name="T37" fmla="*/ 2147483647 h 863"/>
                <a:gd name="T38" fmla="*/ 2147483647 w 2006"/>
                <a:gd name="T39" fmla="*/ 2147483647 h 863"/>
                <a:gd name="T40" fmla="*/ 2147483647 w 2006"/>
                <a:gd name="T41" fmla="*/ 2147483647 h 863"/>
                <a:gd name="T42" fmla="*/ 2147483647 w 2006"/>
                <a:gd name="T43" fmla="*/ 2147483647 h 863"/>
                <a:gd name="T44" fmla="*/ 2147483647 w 2006"/>
                <a:gd name="T45" fmla="*/ 2147483647 h 863"/>
                <a:gd name="T46" fmla="*/ 2147483647 w 2006"/>
                <a:gd name="T47" fmla="*/ 2147483647 h 863"/>
                <a:gd name="T48" fmla="*/ 2147483647 w 2006"/>
                <a:gd name="T49" fmla="*/ 2147483647 h 863"/>
                <a:gd name="T50" fmla="*/ 2147483647 w 2006"/>
                <a:gd name="T51" fmla="*/ 2147483647 h 863"/>
                <a:gd name="T52" fmla="*/ 2147483647 w 2006"/>
                <a:gd name="T53" fmla="*/ 2147483647 h 863"/>
                <a:gd name="T54" fmla="*/ 2147483647 w 2006"/>
                <a:gd name="T55" fmla="*/ 2147483647 h 863"/>
                <a:gd name="T56" fmla="*/ 2147483647 w 2006"/>
                <a:gd name="T57" fmla="*/ 2147483647 h 863"/>
                <a:gd name="T58" fmla="*/ 2147483647 w 2006"/>
                <a:gd name="T59" fmla="*/ 2147483647 h 863"/>
                <a:gd name="T60" fmla="*/ 2147483647 w 2006"/>
                <a:gd name="T61" fmla="*/ 2147483647 h 863"/>
                <a:gd name="T62" fmla="*/ 2147483647 w 2006"/>
                <a:gd name="T63" fmla="*/ 2147483647 h 863"/>
                <a:gd name="T64" fmla="*/ 2147483647 w 2006"/>
                <a:gd name="T65" fmla="*/ 2147483647 h 863"/>
                <a:gd name="T66" fmla="*/ 2147483647 w 2006"/>
                <a:gd name="T67" fmla="*/ 2147483647 h 863"/>
                <a:gd name="T68" fmla="*/ 2147483647 w 2006"/>
                <a:gd name="T69" fmla="*/ 2147483647 h 863"/>
                <a:gd name="T70" fmla="*/ 2147483647 w 2006"/>
                <a:gd name="T71" fmla="*/ 2147483647 h 863"/>
                <a:gd name="T72" fmla="*/ 2147483647 w 2006"/>
                <a:gd name="T73" fmla="*/ 2147483647 h 863"/>
                <a:gd name="T74" fmla="*/ 2147483647 w 2006"/>
                <a:gd name="T75" fmla="*/ 2147483647 h 863"/>
                <a:gd name="T76" fmla="*/ 2147483647 w 2006"/>
                <a:gd name="T77" fmla="*/ 2147483647 h 863"/>
                <a:gd name="T78" fmla="*/ 2147483647 w 2006"/>
                <a:gd name="T79" fmla="*/ 2147483647 h 863"/>
                <a:gd name="T80" fmla="*/ 2147483647 w 2006"/>
                <a:gd name="T81" fmla="*/ 2147483647 h 863"/>
                <a:gd name="T82" fmla="*/ 2147483647 w 2006"/>
                <a:gd name="T83" fmla="*/ 2147483647 h 863"/>
                <a:gd name="T84" fmla="*/ 2147483647 w 2006"/>
                <a:gd name="T85" fmla="*/ 2147483647 h 863"/>
                <a:gd name="T86" fmla="*/ 2147483647 w 2006"/>
                <a:gd name="T87" fmla="*/ 2147483647 h 863"/>
                <a:gd name="T88" fmla="*/ 2147483647 w 2006"/>
                <a:gd name="T89" fmla="*/ 2147483647 h 863"/>
                <a:gd name="T90" fmla="*/ 2147483647 w 2006"/>
                <a:gd name="T91" fmla="*/ 2147483647 h 863"/>
                <a:gd name="T92" fmla="*/ 2147483647 w 2006"/>
                <a:gd name="T93" fmla="*/ 2147483647 h 863"/>
                <a:gd name="T94" fmla="*/ 2147483647 w 2006"/>
                <a:gd name="T95" fmla="*/ 2147483647 h 863"/>
                <a:gd name="T96" fmla="*/ 2147483647 w 2006"/>
                <a:gd name="T97" fmla="*/ 2147483647 h 863"/>
                <a:gd name="T98" fmla="*/ 2147483647 w 2006"/>
                <a:gd name="T99" fmla="*/ 2147483647 h 863"/>
                <a:gd name="T100" fmla="*/ 2147483647 w 2006"/>
                <a:gd name="T101" fmla="*/ 2147483647 h 863"/>
                <a:gd name="T102" fmla="*/ 2147483647 w 2006"/>
                <a:gd name="T103" fmla="*/ 2147483647 h 863"/>
                <a:gd name="T104" fmla="*/ 2147483647 w 2006"/>
                <a:gd name="T105" fmla="*/ 2147483647 h 863"/>
                <a:gd name="T106" fmla="*/ 2147483647 w 2006"/>
                <a:gd name="T107" fmla="*/ 2147483647 h 863"/>
                <a:gd name="T108" fmla="*/ 2147483647 w 2006"/>
                <a:gd name="T109" fmla="*/ 2147483647 h 863"/>
                <a:gd name="T110" fmla="*/ 2147483647 w 2006"/>
                <a:gd name="T111" fmla="*/ 2147483647 h 863"/>
                <a:gd name="T112" fmla="*/ 2147483647 w 2006"/>
                <a:gd name="T113" fmla="*/ 2147483647 h 863"/>
                <a:gd name="T114" fmla="*/ 2147483647 w 2006"/>
                <a:gd name="T115" fmla="*/ 2147483647 h 86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006" h="863">
                  <a:moveTo>
                    <a:pt x="571" y="826"/>
                  </a:moveTo>
                  <a:lnTo>
                    <a:pt x="538" y="826"/>
                  </a:lnTo>
                  <a:lnTo>
                    <a:pt x="512" y="789"/>
                  </a:lnTo>
                  <a:lnTo>
                    <a:pt x="438" y="764"/>
                  </a:lnTo>
                  <a:lnTo>
                    <a:pt x="433" y="765"/>
                  </a:lnTo>
                  <a:lnTo>
                    <a:pt x="427" y="766"/>
                  </a:lnTo>
                  <a:lnTo>
                    <a:pt x="424" y="767"/>
                  </a:lnTo>
                  <a:lnTo>
                    <a:pt x="421" y="767"/>
                  </a:lnTo>
                  <a:lnTo>
                    <a:pt x="416" y="766"/>
                  </a:lnTo>
                  <a:lnTo>
                    <a:pt x="412" y="764"/>
                  </a:lnTo>
                  <a:lnTo>
                    <a:pt x="405" y="772"/>
                  </a:lnTo>
                  <a:lnTo>
                    <a:pt x="397" y="778"/>
                  </a:lnTo>
                  <a:lnTo>
                    <a:pt x="393" y="782"/>
                  </a:lnTo>
                  <a:lnTo>
                    <a:pt x="391" y="786"/>
                  </a:lnTo>
                  <a:lnTo>
                    <a:pt x="390" y="794"/>
                  </a:lnTo>
                  <a:lnTo>
                    <a:pt x="392" y="802"/>
                  </a:lnTo>
                  <a:lnTo>
                    <a:pt x="386" y="800"/>
                  </a:lnTo>
                  <a:lnTo>
                    <a:pt x="381" y="798"/>
                  </a:lnTo>
                  <a:lnTo>
                    <a:pt x="378" y="795"/>
                  </a:lnTo>
                  <a:lnTo>
                    <a:pt x="375" y="792"/>
                  </a:lnTo>
                  <a:lnTo>
                    <a:pt x="372" y="787"/>
                  </a:lnTo>
                  <a:lnTo>
                    <a:pt x="371" y="783"/>
                  </a:lnTo>
                  <a:lnTo>
                    <a:pt x="370" y="778"/>
                  </a:lnTo>
                  <a:lnTo>
                    <a:pt x="369" y="773"/>
                  </a:lnTo>
                  <a:lnTo>
                    <a:pt x="370" y="751"/>
                  </a:lnTo>
                  <a:lnTo>
                    <a:pt x="372" y="727"/>
                  </a:lnTo>
                  <a:lnTo>
                    <a:pt x="352" y="727"/>
                  </a:lnTo>
                  <a:lnTo>
                    <a:pt x="332" y="726"/>
                  </a:lnTo>
                  <a:lnTo>
                    <a:pt x="327" y="725"/>
                  </a:lnTo>
                  <a:lnTo>
                    <a:pt x="324" y="724"/>
                  </a:lnTo>
                  <a:lnTo>
                    <a:pt x="321" y="722"/>
                  </a:lnTo>
                  <a:lnTo>
                    <a:pt x="318" y="719"/>
                  </a:lnTo>
                  <a:lnTo>
                    <a:pt x="315" y="716"/>
                  </a:lnTo>
                  <a:lnTo>
                    <a:pt x="313" y="712"/>
                  </a:lnTo>
                  <a:lnTo>
                    <a:pt x="312" y="708"/>
                  </a:lnTo>
                  <a:lnTo>
                    <a:pt x="312" y="703"/>
                  </a:lnTo>
                  <a:lnTo>
                    <a:pt x="305" y="702"/>
                  </a:lnTo>
                  <a:lnTo>
                    <a:pt x="299" y="700"/>
                  </a:lnTo>
                  <a:lnTo>
                    <a:pt x="293" y="697"/>
                  </a:lnTo>
                  <a:lnTo>
                    <a:pt x="288" y="692"/>
                  </a:lnTo>
                  <a:lnTo>
                    <a:pt x="280" y="682"/>
                  </a:lnTo>
                  <a:lnTo>
                    <a:pt x="273" y="668"/>
                  </a:lnTo>
                  <a:lnTo>
                    <a:pt x="265" y="656"/>
                  </a:lnTo>
                  <a:lnTo>
                    <a:pt x="256" y="646"/>
                  </a:lnTo>
                  <a:lnTo>
                    <a:pt x="251" y="641"/>
                  </a:lnTo>
                  <a:lnTo>
                    <a:pt x="245" y="638"/>
                  </a:lnTo>
                  <a:lnTo>
                    <a:pt x="240" y="636"/>
                  </a:lnTo>
                  <a:lnTo>
                    <a:pt x="232" y="635"/>
                  </a:lnTo>
                  <a:lnTo>
                    <a:pt x="232" y="623"/>
                  </a:lnTo>
                  <a:lnTo>
                    <a:pt x="232" y="610"/>
                  </a:lnTo>
                  <a:lnTo>
                    <a:pt x="239" y="608"/>
                  </a:lnTo>
                  <a:lnTo>
                    <a:pt x="245" y="604"/>
                  </a:lnTo>
                  <a:lnTo>
                    <a:pt x="251" y="600"/>
                  </a:lnTo>
                  <a:lnTo>
                    <a:pt x="253" y="598"/>
                  </a:lnTo>
                  <a:lnTo>
                    <a:pt x="253" y="594"/>
                  </a:lnTo>
                  <a:lnTo>
                    <a:pt x="254" y="591"/>
                  </a:lnTo>
                  <a:lnTo>
                    <a:pt x="256" y="588"/>
                  </a:lnTo>
                  <a:lnTo>
                    <a:pt x="259" y="585"/>
                  </a:lnTo>
                  <a:lnTo>
                    <a:pt x="268" y="578"/>
                  </a:lnTo>
                  <a:lnTo>
                    <a:pt x="279" y="573"/>
                  </a:lnTo>
                  <a:lnTo>
                    <a:pt x="292" y="568"/>
                  </a:lnTo>
                  <a:lnTo>
                    <a:pt x="309" y="564"/>
                  </a:lnTo>
                  <a:lnTo>
                    <a:pt x="326" y="561"/>
                  </a:lnTo>
                  <a:lnTo>
                    <a:pt x="345" y="561"/>
                  </a:lnTo>
                  <a:lnTo>
                    <a:pt x="338" y="544"/>
                  </a:lnTo>
                  <a:lnTo>
                    <a:pt x="330" y="529"/>
                  </a:lnTo>
                  <a:lnTo>
                    <a:pt x="325" y="520"/>
                  </a:lnTo>
                  <a:lnTo>
                    <a:pt x="322" y="511"/>
                  </a:lnTo>
                  <a:lnTo>
                    <a:pt x="320" y="499"/>
                  </a:lnTo>
                  <a:lnTo>
                    <a:pt x="319" y="487"/>
                  </a:lnTo>
                  <a:lnTo>
                    <a:pt x="307" y="486"/>
                  </a:lnTo>
                  <a:lnTo>
                    <a:pt x="293" y="484"/>
                  </a:lnTo>
                  <a:lnTo>
                    <a:pt x="281" y="481"/>
                  </a:lnTo>
                  <a:lnTo>
                    <a:pt x="269" y="478"/>
                  </a:lnTo>
                  <a:lnTo>
                    <a:pt x="258" y="475"/>
                  </a:lnTo>
                  <a:lnTo>
                    <a:pt x="247" y="472"/>
                  </a:lnTo>
                  <a:lnTo>
                    <a:pt x="236" y="470"/>
                  </a:lnTo>
                  <a:lnTo>
                    <a:pt x="225" y="469"/>
                  </a:lnTo>
                  <a:lnTo>
                    <a:pt x="218" y="469"/>
                  </a:lnTo>
                  <a:lnTo>
                    <a:pt x="209" y="470"/>
                  </a:lnTo>
                  <a:lnTo>
                    <a:pt x="201" y="472"/>
                  </a:lnTo>
                  <a:lnTo>
                    <a:pt x="195" y="474"/>
                  </a:lnTo>
                  <a:lnTo>
                    <a:pt x="180" y="480"/>
                  </a:lnTo>
                  <a:lnTo>
                    <a:pt x="168" y="487"/>
                  </a:lnTo>
                  <a:lnTo>
                    <a:pt x="157" y="495"/>
                  </a:lnTo>
                  <a:lnTo>
                    <a:pt x="146" y="505"/>
                  </a:lnTo>
                  <a:lnTo>
                    <a:pt x="136" y="515"/>
                  </a:lnTo>
                  <a:lnTo>
                    <a:pt x="127" y="524"/>
                  </a:lnTo>
                  <a:lnTo>
                    <a:pt x="133" y="512"/>
                  </a:lnTo>
                  <a:lnTo>
                    <a:pt x="106" y="505"/>
                  </a:lnTo>
                  <a:lnTo>
                    <a:pt x="133" y="487"/>
                  </a:lnTo>
                  <a:lnTo>
                    <a:pt x="106" y="463"/>
                  </a:lnTo>
                  <a:lnTo>
                    <a:pt x="79" y="438"/>
                  </a:lnTo>
                  <a:lnTo>
                    <a:pt x="40" y="438"/>
                  </a:lnTo>
                  <a:lnTo>
                    <a:pt x="27" y="413"/>
                  </a:lnTo>
                  <a:lnTo>
                    <a:pt x="7" y="401"/>
                  </a:lnTo>
                  <a:lnTo>
                    <a:pt x="0" y="370"/>
                  </a:lnTo>
                  <a:lnTo>
                    <a:pt x="0" y="333"/>
                  </a:lnTo>
                  <a:lnTo>
                    <a:pt x="13" y="308"/>
                  </a:lnTo>
                  <a:lnTo>
                    <a:pt x="20" y="283"/>
                  </a:lnTo>
                  <a:lnTo>
                    <a:pt x="53" y="302"/>
                  </a:lnTo>
                  <a:lnTo>
                    <a:pt x="86" y="314"/>
                  </a:lnTo>
                  <a:lnTo>
                    <a:pt x="106" y="308"/>
                  </a:lnTo>
                  <a:lnTo>
                    <a:pt x="79" y="277"/>
                  </a:lnTo>
                  <a:lnTo>
                    <a:pt x="113" y="259"/>
                  </a:lnTo>
                  <a:lnTo>
                    <a:pt x="146" y="228"/>
                  </a:lnTo>
                  <a:lnTo>
                    <a:pt x="179" y="222"/>
                  </a:lnTo>
                  <a:lnTo>
                    <a:pt x="219" y="222"/>
                  </a:lnTo>
                  <a:lnTo>
                    <a:pt x="246" y="210"/>
                  </a:lnTo>
                  <a:lnTo>
                    <a:pt x="292" y="222"/>
                  </a:lnTo>
                  <a:lnTo>
                    <a:pt x="338" y="241"/>
                  </a:lnTo>
                  <a:lnTo>
                    <a:pt x="379" y="277"/>
                  </a:lnTo>
                  <a:lnTo>
                    <a:pt x="425" y="271"/>
                  </a:lnTo>
                  <a:lnTo>
                    <a:pt x="465" y="253"/>
                  </a:lnTo>
                  <a:lnTo>
                    <a:pt x="498" y="253"/>
                  </a:lnTo>
                  <a:lnTo>
                    <a:pt x="538" y="247"/>
                  </a:lnTo>
                  <a:lnTo>
                    <a:pt x="578" y="265"/>
                  </a:lnTo>
                  <a:lnTo>
                    <a:pt x="624" y="277"/>
                  </a:lnTo>
                  <a:lnTo>
                    <a:pt x="671" y="271"/>
                  </a:lnTo>
                  <a:lnTo>
                    <a:pt x="717" y="253"/>
                  </a:lnTo>
                  <a:lnTo>
                    <a:pt x="717" y="228"/>
                  </a:lnTo>
                  <a:lnTo>
                    <a:pt x="684" y="222"/>
                  </a:lnTo>
                  <a:lnTo>
                    <a:pt x="645" y="210"/>
                  </a:lnTo>
                  <a:lnTo>
                    <a:pt x="617" y="198"/>
                  </a:lnTo>
                  <a:lnTo>
                    <a:pt x="658" y="185"/>
                  </a:lnTo>
                  <a:lnTo>
                    <a:pt x="651" y="148"/>
                  </a:lnTo>
                  <a:lnTo>
                    <a:pt x="704" y="142"/>
                  </a:lnTo>
                  <a:lnTo>
                    <a:pt x="638" y="93"/>
                  </a:lnTo>
                  <a:lnTo>
                    <a:pt x="744" y="75"/>
                  </a:lnTo>
                  <a:lnTo>
                    <a:pt x="830" y="68"/>
                  </a:lnTo>
                  <a:lnTo>
                    <a:pt x="844" y="43"/>
                  </a:lnTo>
                  <a:lnTo>
                    <a:pt x="904" y="37"/>
                  </a:lnTo>
                  <a:lnTo>
                    <a:pt x="963" y="25"/>
                  </a:lnTo>
                  <a:lnTo>
                    <a:pt x="983" y="0"/>
                  </a:lnTo>
                  <a:lnTo>
                    <a:pt x="1050" y="13"/>
                  </a:lnTo>
                  <a:lnTo>
                    <a:pt x="1089" y="6"/>
                  </a:lnTo>
                  <a:lnTo>
                    <a:pt x="1116" y="25"/>
                  </a:lnTo>
                  <a:lnTo>
                    <a:pt x="1122" y="75"/>
                  </a:lnTo>
                  <a:lnTo>
                    <a:pt x="1163" y="75"/>
                  </a:lnTo>
                  <a:lnTo>
                    <a:pt x="1176" y="61"/>
                  </a:lnTo>
                  <a:lnTo>
                    <a:pt x="1196" y="75"/>
                  </a:lnTo>
                  <a:lnTo>
                    <a:pt x="1235" y="81"/>
                  </a:lnTo>
                  <a:lnTo>
                    <a:pt x="1255" y="81"/>
                  </a:lnTo>
                  <a:lnTo>
                    <a:pt x="1255" y="117"/>
                  </a:lnTo>
                  <a:lnTo>
                    <a:pt x="1296" y="111"/>
                  </a:lnTo>
                  <a:lnTo>
                    <a:pt x="1335" y="93"/>
                  </a:lnTo>
                  <a:lnTo>
                    <a:pt x="1375" y="61"/>
                  </a:lnTo>
                  <a:lnTo>
                    <a:pt x="1401" y="49"/>
                  </a:lnTo>
                  <a:lnTo>
                    <a:pt x="1401" y="81"/>
                  </a:lnTo>
                  <a:lnTo>
                    <a:pt x="1442" y="99"/>
                  </a:lnTo>
                  <a:lnTo>
                    <a:pt x="1488" y="117"/>
                  </a:lnTo>
                  <a:lnTo>
                    <a:pt x="1528" y="160"/>
                  </a:lnTo>
                  <a:lnTo>
                    <a:pt x="1581" y="204"/>
                  </a:lnTo>
                  <a:lnTo>
                    <a:pt x="1627" y="241"/>
                  </a:lnTo>
                  <a:lnTo>
                    <a:pt x="1647" y="271"/>
                  </a:lnTo>
                  <a:lnTo>
                    <a:pt x="1660" y="241"/>
                  </a:lnTo>
                  <a:lnTo>
                    <a:pt x="1688" y="235"/>
                  </a:lnTo>
                  <a:lnTo>
                    <a:pt x="1708" y="259"/>
                  </a:lnTo>
                  <a:lnTo>
                    <a:pt x="1747" y="271"/>
                  </a:lnTo>
                  <a:lnTo>
                    <a:pt x="1793" y="265"/>
                  </a:lnTo>
                  <a:lnTo>
                    <a:pt x="1821" y="253"/>
                  </a:lnTo>
                  <a:lnTo>
                    <a:pt x="1860" y="283"/>
                  </a:lnTo>
                  <a:lnTo>
                    <a:pt x="1906" y="308"/>
                  </a:lnTo>
                  <a:lnTo>
                    <a:pt x="1947" y="333"/>
                  </a:lnTo>
                  <a:lnTo>
                    <a:pt x="2000" y="339"/>
                  </a:lnTo>
                  <a:lnTo>
                    <a:pt x="2006" y="346"/>
                  </a:lnTo>
                  <a:lnTo>
                    <a:pt x="2005" y="358"/>
                  </a:lnTo>
                  <a:lnTo>
                    <a:pt x="2004" y="373"/>
                  </a:lnTo>
                  <a:lnTo>
                    <a:pt x="2004" y="377"/>
                  </a:lnTo>
                  <a:lnTo>
                    <a:pt x="2002" y="381"/>
                  </a:lnTo>
                  <a:lnTo>
                    <a:pt x="2000" y="385"/>
                  </a:lnTo>
                  <a:lnTo>
                    <a:pt x="1996" y="388"/>
                  </a:lnTo>
                  <a:lnTo>
                    <a:pt x="1993" y="392"/>
                  </a:lnTo>
                  <a:lnTo>
                    <a:pt x="1988" y="395"/>
                  </a:lnTo>
                  <a:lnTo>
                    <a:pt x="1981" y="399"/>
                  </a:lnTo>
                  <a:lnTo>
                    <a:pt x="1973" y="401"/>
                  </a:lnTo>
                  <a:lnTo>
                    <a:pt x="1969" y="401"/>
                  </a:lnTo>
                  <a:lnTo>
                    <a:pt x="1965" y="402"/>
                  </a:lnTo>
                  <a:lnTo>
                    <a:pt x="1962" y="403"/>
                  </a:lnTo>
                  <a:lnTo>
                    <a:pt x="1960" y="404"/>
                  </a:lnTo>
                  <a:lnTo>
                    <a:pt x="1959" y="406"/>
                  </a:lnTo>
                  <a:lnTo>
                    <a:pt x="1958" y="408"/>
                  </a:lnTo>
                  <a:lnTo>
                    <a:pt x="1958" y="410"/>
                  </a:lnTo>
                  <a:lnTo>
                    <a:pt x="1958" y="413"/>
                  </a:lnTo>
                  <a:lnTo>
                    <a:pt x="1963" y="425"/>
                  </a:lnTo>
                  <a:lnTo>
                    <a:pt x="1972" y="438"/>
                  </a:lnTo>
                  <a:lnTo>
                    <a:pt x="1977" y="445"/>
                  </a:lnTo>
                  <a:lnTo>
                    <a:pt x="1981" y="452"/>
                  </a:lnTo>
                  <a:lnTo>
                    <a:pt x="1983" y="460"/>
                  </a:lnTo>
                  <a:lnTo>
                    <a:pt x="1985" y="466"/>
                  </a:lnTo>
                  <a:lnTo>
                    <a:pt x="1985" y="469"/>
                  </a:lnTo>
                  <a:lnTo>
                    <a:pt x="1984" y="471"/>
                  </a:lnTo>
                  <a:lnTo>
                    <a:pt x="1983" y="474"/>
                  </a:lnTo>
                  <a:lnTo>
                    <a:pt x="1982" y="476"/>
                  </a:lnTo>
                  <a:lnTo>
                    <a:pt x="1979" y="478"/>
                  </a:lnTo>
                  <a:lnTo>
                    <a:pt x="1976" y="479"/>
                  </a:lnTo>
                  <a:lnTo>
                    <a:pt x="1971" y="480"/>
                  </a:lnTo>
                  <a:lnTo>
                    <a:pt x="1967" y="481"/>
                  </a:lnTo>
                  <a:lnTo>
                    <a:pt x="1954" y="481"/>
                  </a:lnTo>
                  <a:lnTo>
                    <a:pt x="1939" y="481"/>
                  </a:lnTo>
                  <a:lnTo>
                    <a:pt x="1932" y="481"/>
                  </a:lnTo>
                  <a:lnTo>
                    <a:pt x="1923" y="480"/>
                  </a:lnTo>
                  <a:lnTo>
                    <a:pt x="1913" y="478"/>
                  </a:lnTo>
                  <a:lnTo>
                    <a:pt x="1903" y="476"/>
                  </a:lnTo>
                  <a:lnTo>
                    <a:pt x="1893" y="474"/>
                  </a:lnTo>
                  <a:lnTo>
                    <a:pt x="1883" y="471"/>
                  </a:lnTo>
                  <a:lnTo>
                    <a:pt x="1875" y="467"/>
                  </a:lnTo>
                  <a:lnTo>
                    <a:pt x="1867" y="463"/>
                  </a:lnTo>
                  <a:lnTo>
                    <a:pt x="1865" y="468"/>
                  </a:lnTo>
                  <a:lnTo>
                    <a:pt x="1864" y="474"/>
                  </a:lnTo>
                  <a:lnTo>
                    <a:pt x="1865" y="482"/>
                  </a:lnTo>
                  <a:lnTo>
                    <a:pt x="1865" y="490"/>
                  </a:lnTo>
                  <a:lnTo>
                    <a:pt x="1869" y="508"/>
                  </a:lnTo>
                  <a:lnTo>
                    <a:pt x="1873" y="529"/>
                  </a:lnTo>
                  <a:lnTo>
                    <a:pt x="1878" y="548"/>
                  </a:lnTo>
                  <a:lnTo>
                    <a:pt x="1882" y="564"/>
                  </a:lnTo>
                  <a:lnTo>
                    <a:pt x="1882" y="572"/>
                  </a:lnTo>
                  <a:lnTo>
                    <a:pt x="1882" y="578"/>
                  </a:lnTo>
                  <a:lnTo>
                    <a:pt x="1882" y="583"/>
                  </a:lnTo>
                  <a:lnTo>
                    <a:pt x="1880" y="586"/>
                  </a:lnTo>
                  <a:lnTo>
                    <a:pt x="1854" y="584"/>
                  </a:lnTo>
                  <a:lnTo>
                    <a:pt x="1816" y="584"/>
                  </a:lnTo>
                  <a:lnTo>
                    <a:pt x="1806" y="585"/>
                  </a:lnTo>
                  <a:lnTo>
                    <a:pt x="1798" y="586"/>
                  </a:lnTo>
                  <a:lnTo>
                    <a:pt x="1789" y="588"/>
                  </a:lnTo>
                  <a:lnTo>
                    <a:pt x="1782" y="591"/>
                  </a:lnTo>
                  <a:lnTo>
                    <a:pt x="1776" y="594"/>
                  </a:lnTo>
                  <a:lnTo>
                    <a:pt x="1771" y="598"/>
                  </a:lnTo>
                  <a:lnTo>
                    <a:pt x="1769" y="601"/>
                  </a:lnTo>
                  <a:lnTo>
                    <a:pt x="1768" y="604"/>
                  </a:lnTo>
                  <a:lnTo>
                    <a:pt x="1767" y="607"/>
                  </a:lnTo>
                  <a:lnTo>
                    <a:pt x="1767" y="610"/>
                  </a:lnTo>
                  <a:lnTo>
                    <a:pt x="1778" y="612"/>
                  </a:lnTo>
                  <a:lnTo>
                    <a:pt x="1788" y="615"/>
                  </a:lnTo>
                  <a:lnTo>
                    <a:pt x="1795" y="619"/>
                  </a:lnTo>
                  <a:lnTo>
                    <a:pt x="1801" y="625"/>
                  </a:lnTo>
                  <a:lnTo>
                    <a:pt x="1805" y="631"/>
                  </a:lnTo>
                  <a:lnTo>
                    <a:pt x="1809" y="637"/>
                  </a:lnTo>
                  <a:lnTo>
                    <a:pt x="1812" y="644"/>
                  </a:lnTo>
                  <a:lnTo>
                    <a:pt x="1814" y="650"/>
                  </a:lnTo>
                  <a:lnTo>
                    <a:pt x="1817" y="664"/>
                  </a:lnTo>
                  <a:lnTo>
                    <a:pt x="1822" y="676"/>
                  </a:lnTo>
                  <a:lnTo>
                    <a:pt x="1824" y="682"/>
                  </a:lnTo>
                  <a:lnTo>
                    <a:pt x="1828" y="686"/>
                  </a:lnTo>
                  <a:lnTo>
                    <a:pt x="1834" y="689"/>
                  </a:lnTo>
                  <a:lnTo>
                    <a:pt x="1840" y="691"/>
                  </a:lnTo>
                  <a:lnTo>
                    <a:pt x="1838" y="695"/>
                  </a:lnTo>
                  <a:lnTo>
                    <a:pt x="1837" y="699"/>
                  </a:lnTo>
                  <a:lnTo>
                    <a:pt x="1837" y="702"/>
                  </a:lnTo>
                  <a:lnTo>
                    <a:pt x="1837" y="706"/>
                  </a:lnTo>
                  <a:lnTo>
                    <a:pt x="1839" y="713"/>
                  </a:lnTo>
                  <a:lnTo>
                    <a:pt x="1840" y="721"/>
                  </a:lnTo>
                  <a:lnTo>
                    <a:pt x="1840" y="735"/>
                  </a:lnTo>
                  <a:lnTo>
                    <a:pt x="1838" y="748"/>
                  </a:lnTo>
                  <a:lnTo>
                    <a:pt x="1837" y="754"/>
                  </a:lnTo>
                  <a:lnTo>
                    <a:pt x="1835" y="760"/>
                  </a:lnTo>
                  <a:lnTo>
                    <a:pt x="1832" y="765"/>
                  </a:lnTo>
                  <a:lnTo>
                    <a:pt x="1827" y="770"/>
                  </a:lnTo>
                  <a:lnTo>
                    <a:pt x="1814" y="764"/>
                  </a:lnTo>
                  <a:lnTo>
                    <a:pt x="1741" y="740"/>
                  </a:lnTo>
                  <a:lnTo>
                    <a:pt x="1674" y="740"/>
                  </a:lnTo>
                  <a:lnTo>
                    <a:pt x="1614" y="734"/>
                  </a:lnTo>
                  <a:lnTo>
                    <a:pt x="1534" y="727"/>
                  </a:lnTo>
                  <a:lnTo>
                    <a:pt x="1488" y="715"/>
                  </a:lnTo>
                  <a:lnTo>
                    <a:pt x="1475" y="764"/>
                  </a:lnTo>
                  <a:lnTo>
                    <a:pt x="1414" y="740"/>
                  </a:lnTo>
                  <a:lnTo>
                    <a:pt x="1368" y="734"/>
                  </a:lnTo>
                  <a:lnTo>
                    <a:pt x="1342" y="758"/>
                  </a:lnTo>
                  <a:lnTo>
                    <a:pt x="1342" y="770"/>
                  </a:lnTo>
                  <a:lnTo>
                    <a:pt x="1316" y="795"/>
                  </a:lnTo>
                  <a:lnTo>
                    <a:pt x="1282" y="808"/>
                  </a:lnTo>
                  <a:lnTo>
                    <a:pt x="1255" y="838"/>
                  </a:lnTo>
                  <a:lnTo>
                    <a:pt x="1235" y="863"/>
                  </a:lnTo>
                  <a:lnTo>
                    <a:pt x="1196" y="832"/>
                  </a:lnTo>
                  <a:lnTo>
                    <a:pt x="1142" y="838"/>
                  </a:lnTo>
                  <a:lnTo>
                    <a:pt x="1122" y="808"/>
                  </a:lnTo>
                  <a:lnTo>
                    <a:pt x="1083" y="746"/>
                  </a:lnTo>
                  <a:lnTo>
                    <a:pt x="1050" y="715"/>
                  </a:lnTo>
                  <a:lnTo>
                    <a:pt x="1003" y="685"/>
                  </a:lnTo>
                  <a:lnTo>
                    <a:pt x="963" y="697"/>
                  </a:lnTo>
                  <a:lnTo>
                    <a:pt x="917" y="691"/>
                  </a:lnTo>
                  <a:lnTo>
                    <a:pt x="857" y="697"/>
                  </a:lnTo>
                  <a:lnTo>
                    <a:pt x="730" y="616"/>
                  </a:lnTo>
                  <a:lnTo>
                    <a:pt x="682" y="595"/>
                  </a:lnTo>
                  <a:lnTo>
                    <a:pt x="684" y="586"/>
                  </a:lnTo>
                  <a:lnTo>
                    <a:pt x="638" y="548"/>
                  </a:lnTo>
                  <a:lnTo>
                    <a:pt x="610" y="580"/>
                  </a:lnTo>
                  <a:lnTo>
                    <a:pt x="525" y="604"/>
                  </a:lnTo>
                  <a:lnTo>
                    <a:pt x="565" y="826"/>
                  </a:lnTo>
                  <a:lnTo>
                    <a:pt x="584" y="832"/>
                  </a:lnTo>
                  <a:lnTo>
                    <a:pt x="571" y="826"/>
                  </a:lnTo>
                </a:path>
              </a:pathLst>
            </a:custGeom>
            <a:solidFill>
              <a:srgbClr val="92D05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4" name="Freeform 31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4191521" y="2551754"/>
              <a:ext cx="409575" cy="249238"/>
            </a:xfrm>
            <a:custGeom>
              <a:avLst/>
              <a:gdLst>
                <a:gd name="T0" fmla="*/ 2147483647 w 950"/>
                <a:gd name="T1" fmla="*/ 2147483647 h 468"/>
                <a:gd name="T2" fmla="*/ 2147483647 w 950"/>
                <a:gd name="T3" fmla="*/ 2147483647 h 468"/>
                <a:gd name="T4" fmla="*/ 2147483647 w 950"/>
                <a:gd name="T5" fmla="*/ 2147483647 h 468"/>
                <a:gd name="T6" fmla="*/ 2147483647 w 950"/>
                <a:gd name="T7" fmla="*/ 2147483647 h 468"/>
                <a:gd name="T8" fmla="*/ 2147483647 w 950"/>
                <a:gd name="T9" fmla="*/ 2147483647 h 468"/>
                <a:gd name="T10" fmla="*/ 2147483647 w 950"/>
                <a:gd name="T11" fmla="*/ 2147483647 h 468"/>
                <a:gd name="T12" fmla="*/ 2147483647 w 950"/>
                <a:gd name="T13" fmla="*/ 2147483647 h 468"/>
                <a:gd name="T14" fmla="*/ 2147483647 w 950"/>
                <a:gd name="T15" fmla="*/ 2147483647 h 468"/>
                <a:gd name="T16" fmla="*/ 2147483647 w 950"/>
                <a:gd name="T17" fmla="*/ 2147483647 h 468"/>
                <a:gd name="T18" fmla="*/ 2147483647 w 950"/>
                <a:gd name="T19" fmla="*/ 2147483647 h 468"/>
                <a:gd name="T20" fmla="*/ 0 w 950"/>
                <a:gd name="T21" fmla="*/ 2147483647 h 468"/>
                <a:gd name="T22" fmla="*/ 2147483647 w 950"/>
                <a:gd name="T23" fmla="*/ 2147483647 h 468"/>
                <a:gd name="T24" fmla="*/ 2147483647 w 950"/>
                <a:gd name="T25" fmla="*/ 2147483647 h 468"/>
                <a:gd name="T26" fmla="*/ 2147483647 w 950"/>
                <a:gd name="T27" fmla="*/ 2147483647 h 468"/>
                <a:gd name="T28" fmla="*/ 2147483647 w 950"/>
                <a:gd name="T29" fmla="*/ 2147483647 h 468"/>
                <a:gd name="T30" fmla="*/ 2147483647 w 950"/>
                <a:gd name="T31" fmla="*/ 2147483647 h 468"/>
                <a:gd name="T32" fmla="*/ 2147483647 w 950"/>
                <a:gd name="T33" fmla="*/ 2147483647 h 468"/>
                <a:gd name="T34" fmla="*/ 2147483647 w 950"/>
                <a:gd name="T35" fmla="*/ 2147483647 h 468"/>
                <a:gd name="T36" fmla="*/ 2147483647 w 950"/>
                <a:gd name="T37" fmla="*/ 2147483647 h 468"/>
                <a:gd name="T38" fmla="*/ 2147483647 w 950"/>
                <a:gd name="T39" fmla="*/ 2147483647 h 468"/>
                <a:gd name="T40" fmla="*/ 2147483647 w 950"/>
                <a:gd name="T41" fmla="*/ 2147483647 h 468"/>
                <a:gd name="T42" fmla="*/ 2147483647 w 950"/>
                <a:gd name="T43" fmla="*/ 2147483647 h 468"/>
                <a:gd name="T44" fmla="*/ 2147483647 w 950"/>
                <a:gd name="T45" fmla="*/ 2147483647 h 468"/>
                <a:gd name="T46" fmla="*/ 2147483647 w 950"/>
                <a:gd name="T47" fmla="*/ 2147483647 h 468"/>
                <a:gd name="T48" fmla="*/ 2147483647 w 950"/>
                <a:gd name="T49" fmla="*/ 2147483647 h 468"/>
                <a:gd name="T50" fmla="*/ 2147483647 w 950"/>
                <a:gd name="T51" fmla="*/ 2147483647 h 468"/>
                <a:gd name="T52" fmla="*/ 2147483647 w 950"/>
                <a:gd name="T53" fmla="*/ 2147483647 h 468"/>
                <a:gd name="T54" fmla="*/ 2147483647 w 950"/>
                <a:gd name="T55" fmla="*/ 2147483647 h 468"/>
                <a:gd name="T56" fmla="*/ 2147483647 w 950"/>
                <a:gd name="T57" fmla="*/ 2147483647 h 468"/>
                <a:gd name="T58" fmla="*/ 2147483647 w 950"/>
                <a:gd name="T59" fmla="*/ 2147483647 h 468"/>
                <a:gd name="T60" fmla="*/ 2147483647 w 950"/>
                <a:gd name="T61" fmla="*/ 2147483647 h 468"/>
                <a:gd name="T62" fmla="*/ 2147483647 w 950"/>
                <a:gd name="T63" fmla="*/ 2147483647 h 468"/>
                <a:gd name="T64" fmla="*/ 2147483647 w 950"/>
                <a:gd name="T65" fmla="*/ 2147483647 h 468"/>
                <a:gd name="T66" fmla="*/ 2147483647 w 950"/>
                <a:gd name="T67" fmla="*/ 2147483647 h 468"/>
                <a:gd name="T68" fmla="*/ 2147483647 w 950"/>
                <a:gd name="T69" fmla="*/ 2147483647 h 468"/>
                <a:gd name="T70" fmla="*/ 2147483647 w 950"/>
                <a:gd name="T71" fmla="*/ 2147483647 h 46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950" h="468">
                  <a:moveTo>
                    <a:pt x="664" y="455"/>
                  </a:moveTo>
                  <a:lnTo>
                    <a:pt x="638" y="443"/>
                  </a:lnTo>
                  <a:lnTo>
                    <a:pt x="604" y="431"/>
                  </a:lnTo>
                  <a:lnTo>
                    <a:pt x="558" y="418"/>
                  </a:lnTo>
                  <a:lnTo>
                    <a:pt x="512" y="388"/>
                  </a:lnTo>
                  <a:lnTo>
                    <a:pt x="471" y="376"/>
                  </a:lnTo>
                  <a:lnTo>
                    <a:pt x="425" y="345"/>
                  </a:lnTo>
                  <a:lnTo>
                    <a:pt x="392" y="307"/>
                  </a:lnTo>
                  <a:lnTo>
                    <a:pt x="345" y="258"/>
                  </a:lnTo>
                  <a:lnTo>
                    <a:pt x="305" y="258"/>
                  </a:lnTo>
                  <a:lnTo>
                    <a:pt x="266" y="246"/>
                  </a:lnTo>
                  <a:lnTo>
                    <a:pt x="253" y="209"/>
                  </a:lnTo>
                  <a:lnTo>
                    <a:pt x="219" y="190"/>
                  </a:lnTo>
                  <a:lnTo>
                    <a:pt x="186" y="172"/>
                  </a:lnTo>
                  <a:lnTo>
                    <a:pt x="153" y="166"/>
                  </a:lnTo>
                  <a:lnTo>
                    <a:pt x="133" y="190"/>
                  </a:lnTo>
                  <a:lnTo>
                    <a:pt x="92" y="209"/>
                  </a:lnTo>
                  <a:lnTo>
                    <a:pt x="99" y="240"/>
                  </a:lnTo>
                  <a:lnTo>
                    <a:pt x="59" y="252"/>
                  </a:lnTo>
                  <a:lnTo>
                    <a:pt x="40" y="246"/>
                  </a:lnTo>
                  <a:lnTo>
                    <a:pt x="46" y="240"/>
                  </a:lnTo>
                  <a:lnTo>
                    <a:pt x="0" y="24"/>
                  </a:lnTo>
                  <a:lnTo>
                    <a:pt x="85" y="0"/>
                  </a:lnTo>
                  <a:lnTo>
                    <a:pt x="79" y="6"/>
                  </a:lnTo>
                  <a:lnTo>
                    <a:pt x="86" y="55"/>
                  </a:lnTo>
                  <a:lnTo>
                    <a:pt x="133" y="55"/>
                  </a:lnTo>
                  <a:lnTo>
                    <a:pt x="153" y="30"/>
                  </a:lnTo>
                  <a:lnTo>
                    <a:pt x="157" y="15"/>
                  </a:lnTo>
                  <a:lnTo>
                    <a:pt x="205" y="36"/>
                  </a:lnTo>
                  <a:lnTo>
                    <a:pt x="332" y="117"/>
                  </a:lnTo>
                  <a:lnTo>
                    <a:pt x="392" y="111"/>
                  </a:lnTo>
                  <a:lnTo>
                    <a:pt x="438" y="117"/>
                  </a:lnTo>
                  <a:lnTo>
                    <a:pt x="478" y="105"/>
                  </a:lnTo>
                  <a:lnTo>
                    <a:pt x="525" y="135"/>
                  </a:lnTo>
                  <a:lnTo>
                    <a:pt x="558" y="166"/>
                  </a:lnTo>
                  <a:lnTo>
                    <a:pt x="597" y="228"/>
                  </a:lnTo>
                  <a:lnTo>
                    <a:pt x="617" y="258"/>
                  </a:lnTo>
                  <a:lnTo>
                    <a:pt x="671" y="252"/>
                  </a:lnTo>
                  <a:lnTo>
                    <a:pt x="710" y="283"/>
                  </a:lnTo>
                  <a:lnTo>
                    <a:pt x="730" y="258"/>
                  </a:lnTo>
                  <a:lnTo>
                    <a:pt x="757" y="228"/>
                  </a:lnTo>
                  <a:lnTo>
                    <a:pt x="791" y="215"/>
                  </a:lnTo>
                  <a:lnTo>
                    <a:pt x="817" y="190"/>
                  </a:lnTo>
                  <a:lnTo>
                    <a:pt x="843" y="196"/>
                  </a:lnTo>
                  <a:lnTo>
                    <a:pt x="810" y="228"/>
                  </a:lnTo>
                  <a:lnTo>
                    <a:pt x="824" y="252"/>
                  </a:lnTo>
                  <a:lnTo>
                    <a:pt x="850" y="258"/>
                  </a:lnTo>
                  <a:lnTo>
                    <a:pt x="870" y="240"/>
                  </a:lnTo>
                  <a:lnTo>
                    <a:pt x="910" y="258"/>
                  </a:lnTo>
                  <a:lnTo>
                    <a:pt x="950" y="283"/>
                  </a:lnTo>
                  <a:lnTo>
                    <a:pt x="917" y="313"/>
                  </a:lnTo>
                  <a:lnTo>
                    <a:pt x="883" y="320"/>
                  </a:lnTo>
                  <a:lnTo>
                    <a:pt x="837" y="313"/>
                  </a:lnTo>
                  <a:lnTo>
                    <a:pt x="824" y="283"/>
                  </a:lnTo>
                  <a:lnTo>
                    <a:pt x="804" y="271"/>
                  </a:lnTo>
                  <a:lnTo>
                    <a:pt x="764" y="277"/>
                  </a:lnTo>
                  <a:lnTo>
                    <a:pt x="757" y="301"/>
                  </a:lnTo>
                  <a:lnTo>
                    <a:pt x="737" y="320"/>
                  </a:lnTo>
                  <a:lnTo>
                    <a:pt x="724" y="351"/>
                  </a:lnTo>
                  <a:lnTo>
                    <a:pt x="684" y="357"/>
                  </a:lnTo>
                  <a:lnTo>
                    <a:pt x="671" y="369"/>
                  </a:lnTo>
                  <a:lnTo>
                    <a:pt x="710" y="388"/>
                  </a:lnTo>
                  <a:lnTo>
                    <a:pt x="730" y="406"/>
                  </a:lnTo>
                  <a:lnTo>
                    <a:pt x="743" y="437"/>
                  </a:lnTo>
                  <a:lnTo>
                    <a:pt x="730" y="468"/>
                  </a:lnTo>
                  <a:lnTo>
                    <a:pt x="717" y="468"/>
                  </a:lnTo>
                  <a:lnTo>
                    <a:pt x="712" y="467"/>
                  </a:lnTo>
                  <a:lnTo>
                    <a:pt x="703" y="465"/>
                  </a:lnTo>
                  <a:lnTo>
                    <a:pt x="694" y="462"/>
                  </a:lnTo>
                  <a:lnTo>
                    <a:pt x="684" y="461"/>
                  </a:lnTo>
                  <a:lnTo>
                    <a:pt x="669" y="461"/>
                  </a:lnTo>
                  <a:lnTo>
                    <a:pt x="658" y="461"/>
                  </a:lnTo>
                  <a:lnTo>
                    <a:pt x="664" y="455"/>
                  </a:lnTo>
                </a:path>
              </a:pathLst>
            </a:custGeom>
            <a:solidFill>
              <a:srgbClr val="92D05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5" name="Freeform 32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2999308" y="3555054"/>
              <a:ext cx="296863" cy="288925"/>
            </a:xfrm>
            <a:custGeom>
              <a:avLst/>
              <a:gdLst>
                <a:gd name="T0" fmla="*/ 2147483647 w 671"/>
                <a:gd name="T1" fmla="*/ 2147483647 h 549"/>
                <a:gd name="T2" fmla="*/ 2147483647 w 671"/>
                <a:gd name="T3" fmla="*/ 2147483647 h 549"/>
                <a:gd name="T4" fmla="*/ 2147483647 w 671"/>
                <a:gd name="T5" fmla="*/ 2147483647 h 549"/>
                <a:gd name="T6" fmla="*/ 2147483647 w 671"/>
                <a:gd name="T7" fmla="*/ 2147483647 h 549"/>
                <a:gd name="T8" fmla="*/ 2147483647 w 671"/>
                <a:gd name="T9" fmla="*/ 2147483647 h 549"/>
                <a:gd name="T10" fmla="*/ 2147483647 w 671"/>
                <a:gd name="T11" fmla="*/ 2147483647 h 549"/>
                <a:gd name="T12" fmla="*/ 2147483647 w 671"/>
                <a:gd name="T13" fmla="*/ 2147483647 h 549"/>
                <a:gd name="T14" fmla="*/ 2147483647 w 671"/>
                <a:gd name="T15" fmla="*/ 2147483647 h 549"/>
                <a:gd name="T16" fmla="*/ 2147483647 w 671"/>
                <a:gd name="T17" fmla="*/ 2147483647 h 549"/>
                <a:gd name="T18" fmla="*/ 2147483647 w 671"/>
                <a:gd name="T19" fmla="*/ 2147483647 h 549"/>
                <a:gd name="T20" fmla="*/ 2147483647 w 671"/>
                <a:gd name="T21" fmla="*/ 2147483647 h 549"/>
                <a:gd name="T22" fmla="*/ 2147483647 w 671"/>
                <a:gd name="T23" fmla="*/ 2147483647 h 549"/>
                <a:gd name="T24" fmla="*/ 2147483647 w 671"/>
                <a:gd name="T25" fmla="*/ 0 h 549"/>
                <a:gd name="T26" fmla="*/ 2147483647 w 671"/>
                <a:gd name="T27" fmla="*/ 2147483647 h 549"/>
                <a:gd name="T28" fmla="*/ 2147483647 w 671"/>
                <a:gd name="T29" fmla="*/ 2147483647 h 549"/>
                <a:gd name="T30" fmla="*/ 2147483647 w 671"/>
                <a:gd name="T31" fmla="*/ 2147483647 h 549"/>
                <a:gd name="T32" fmla="*/ 2147483647 w 671"/>
                <a:gd name="T33" fmla="*/ 2147483647 h 549"/>
                <a:gd name="T34" fmla="*/ 2147483647 w 671"/>
                <a:gd name="T35" fmla="*/ 2147483647 h 549"/>
                <a:gd name="T36" fmla="*/ 2147483647 w 671"/>
                <a:gd name="T37" fmla="*/ 2147483647 h 549"/>
                <a:gd name="T38" fmla="*/ 2147483647 w 671"/>
                <a:gd name="T39" fmla="*/ 2147483647 h 549"/>
                <a:gd name="T40" fmla="*/ 2147483647 w 671"/>
                <a:gd name="T41" fmla="*/ 2147483647 h 549"/>
                <a:gd name="T42" fmla="*/ 2147483647 w 671"/>
                <a:gd name="T43" fmla="*/ 2147483647 h 549"/>
                <a:gd name="T44" fmla="*/ 2147483647 w 671"/>
                <a:gd name="T45" fmla="*/ 2147483647 h 549"/>
                <a:gd name="T46" fmla="*/ 2147483647 w 671"/>
                <a:gd name="T47" fmla="*/ 2147483647 h 549"/>
                <a:gd name="T48" fmla="*/ 2147483647 w 671"/>
                <a:gd name="T49" fmla="*/ 2147483647 h 549"/>
                <a:gd name="T50" fmla="*/ 2147483647 w 671"/>
                <a:gd name="T51" fmla="*/ 2147483647 h 549"/>
                <a:gd name="T52" fmla="*/ 2147483647 w 671"/>
                <a:gd name="T53" fmla="*/ 2147483647 h 549"/>
                <a:gd name="T54" fmla="*/ 2147483647 w 671"/>
                <a:gd name="T55" fmla="*/ 2147483647 h 549"/>
                <a:gd name="T56" fmla="*/ 2147483647 w 671"/>
                <a:gd name="T57" fmla="*/ 2147483647 h 549"/>
                <a:gd name="T58" fmla="*/ 2147483647 w 671"/>
                <a:gd name="T59" fmla="*/ 2147483647 h 549"/>
                <a:gd name="T60" fmla="*/ 2147483647 w 671"/>
                <a:gd name="T61" fmla="*/ 2147483647 h 549"/>
                <a:gd name="T62" fmla="*/ 2147483647 w 671"/>
                <a:gd name="T63" fmla="*/ 2147483647 h 549"/>
                <a:gd name="T64" fmla="*/ 2147483647 w 671"/>
                <a:gd name="T65" fmla="*/ 2147483647 h 549"/>
                <a:gd name="T66" fmla="*/ 2147483647 w 671"/>
                <a:gd name="T67" fmla="*/ 2147483647 h 549"/>
                <a:gd name="T68" fmla="*/ 2147483647 w 671"/>
                <a:gd name="T69" fmla="*/ 2147483647 h 549"/>
                <a:gd name="T70" fmla="*/ 2147483647 w 671"/>
                <a:gd name="T71" fmla="*/ 2147483647 h 549"/>
                <a:gd name="T72" fmla="*/ 2147483647 w 671"/>
                <a:gd name="T73" fmla="*/ 2147483647 h 549"/>
                <a:gd name="T74" fmla="*/ 2147483647 w 671"/>
                <a:gd name="T75" fmla="*/ 2147483647 h 549"/>
                <a:gd name="T76" fmla="*/ 2147483647 w 671"/>
                <a:gd name="T77" fmla="*/ 2147483647 h 549"/>
                <a:gd name="T78" fmla="*/ 2147483647 w 671"/>
                <a:gd name="T79" fmla="*/ 2147483647 h 549"/>
                <a:gd name="T80" fmla="*/ 2147483647 w 671"/>
                <a:gd name="T81" fmla="*/ 2147483647 h 549"/>
                <a:gd name="T82" fmla="*/ 2147483647 w 671"/>
                <a:gd name="T83" fmla="*/ 2147483647 h 549"/>
                <a:gd name="T84" fmla="*/ 2147483647 w 671"/>
                <a:gd name="T85" fmla="*/ 2147483647 h 549"/>
                <a:gd name="T86" fmla="*/ 2147483647 w 671"/>
                <a:gd name="T87" fmla="*/ 2147483647 h 549"/>
                <a:gd name="T88" fmla="*/ 2147483647 w 671"/>
                <a:gd name="T89" fmla="*/ 2147483647 h 549"/>
                <a:gd name="T90" fmla="*/ 2147483647 w 671"/>
                <a:gd name="T91" fmla="*/ 2147483647 h 549"/>
                <a:gd name="T92" fmla="*/ 2147483647 w 671"/>
                <a:gd name="T93" fmla="*/ 2147483647 h 549"/>
                <a:gd name="T94" fmla="*/ 2147483647 w 671"/>
                <a:gd name="T95" fmla="*/ 2147483647 h 549"/>
                <a:gd name="T96" fmla="*/ 2147483647 w 671"/>
                <a:gd name="T97" fmla="*/ 2147483647 h 549"/>
                <a:gd name="T98" fmla="*/ 2147483647 w 671"/>
                <a:gd name="T99" fmla="*/ 2147483647 h 549"/>
                <a:gd name="T100" fmla="*/ 2147483647 w 671"/>
                <a:gd name="T101" fmla="*/ 2147483647 h 549"/>
                <a:gd name="T102" fmla="*/ 2147483647 w 671"/>
                <a:gd name="T103" fmla="*/ 2147483647 h 549"/>
                <a:gd name="T104" fmla="*/ 2147483647 w 671"/>
                <a:gd name="T105" fmla="*/ 2147483647 h 549"/>
                <a:gd name="T106" fmla="*/ 2147483647 w 671"/>
                <a:gd name="T107" fmla="*/ 2147483647 h 549"/>
                <a:gd name="T108" fmla="*/ 2147483647 w 671"/>
                <a:gd name="T109" fmla="*/ 2147483647 h 549"/>
                <a:gd name="T110" fmla="*/ 2147483647 w 671"/>
                <a:gd name="T111" fmla="*/ 2147483647 h 549"/>
                <a:gd name="T112" fmla="*/ 2147483647 w 671"/>
                <a:gd name="T113" fmla="*/ 2147483647 h 549"/>
                <a:gd name="T114" fmla="*/ 2147483647 w 671"/>
                <a:gd name="T115" fmla="*/ 2147483647 h 549"/>
                <a:gd name="T116" fmla="*/ 2147483647 w 671"/>
                <a:gd name="T117" fmla="*/ 2147483647 h 549"/>
                <a:gd name="T118" fmla="*/ 2147483647 w 671"/>
                <a:gd name="T119" fmla="*/ 2147483647 h 549"/>
                <a:gd name="T120" fmla="*/ 2147483647 w 671"/>
                <a:gd name="T121" fmla="*/ 2147483647 h 549"/>
                <a:gd name="T122" fmla="*/ 0 w 671"/>
                <a:gd name="T123" fmla="*/ 2147483647 h 54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671" h="549">
                  <a:moveTo>
                    <a:pt x="0" y="438"/>
                  </a:moveTo>
                  <a:lnTo>
                    <a:pt x="4" y="405"/>
                  </a:lnTo>
                  <a:lnTo>
                    <a:pt x="6" y="383"/>
                  </a:lnTo>
                  <a:lnTo>
                    <a:pt x="7" y="360"/>
                  </a:lnTo>
                  <a:lnTo>
                    <a:pt x="7" y="327"/>
                  </a:lnTo>
                  <a:lnTo>
                    <a:pt x="8" y="316"/>
                  </a:lnTo>
                  <a:lnTo>
                    <a:pt x="9" y="306"/>
                  </a:lnTo>
                  <a:lnTo>
                    <a:pt x="12" y="296"/>
                  </a:lnTo>
                  <a:lnTo>
                    <a:pt x="17" y="287"/>
                  </a:lnTo>
                  <a:lnTo>
                    <a:pt x="28" y="270"/>
                  </a:lnTo>
                  <a:lnTo>
                    <a:pt x="40" y="254"/>
                  </a:lnTo>
                  <a:lnTo>
                    <a:pt x="52" y="238"/>
                  </a:lnTo>
                  <a:lnTo>
                    <a:pt x="63" y="222"/>
                  </a:lnTo>
                  <a:lnTo>
                    <a:pt x="67" y="214"/>
                  </a:lnTo>
                  <a:lnTo>
                    <a:pt x="71" y="205"/>
                  </a:lnTo>
                  <a:lnTo>
                    <a:pt x="73" y="196"/>
                  </a:lnTo>
                  <a:lnTo>
                    <a:pt x="73" y="185"/>
                  </a:lnTo>
                  <a:lnTo>
                    <a:pt x="73" y="167"/>
                  </a:lnTo>
                  <a:lnTo>
                    <a:pt x="73" y="156"/>
                  </a:lnTo>
                  <a:lnTo>
                    <a:pt x="73" y="148"/>
                  </a:lnTo>
                  <a:lnTo>
                    <a:pt x="73" y="137"/>
                  </a:lnTo>
                  <a:lnTo>
                    <a:pt x="63" y="126"/>
                  </a:lnTo>
                  <a:lnTo>
                    <a:pt x="53" y="117"/>
                  </a:lnTo>
                  <a:lnTo>
                    <a:pt x="54" y="108"/>
                  </a:lnTo>
                  <a:lnTo>
                    <a:pt x="55" y="99"/>
                  </a:lnTo>
                  <a:lnTo>
                    <a:pt x="57" y="89"/>
                  </a:lnTo>
                  <a:lnTo>
                    <a:pt x="61" y="79"/>
                  </a:lnTo>
                  <a:lnTo>
                    <a:pt x="65" y="68"/>
                  </a:lnTo>
                  <a:lnTo>
                    <a:pt x="71" y="59"/>
                  </a:lnTo>
                  <a:lnTo>
                    <a:pt x="76" y="50"/>
                  </a:lnTo>
                  <a:lnTo>
                    <a:pt x="83" y="41"/>
                  </a:lnTo>
                  <a:lnTo>
                    <a:pt x="89" y="33"/>
                  </a:lnTo>
                  <a:lnTo>
                    <a:pt x="96" y="25"/>
                  </a:lnTo>
                  <a:lnTo>
                    <a:pt x="104" y="17"/>
                  </a:lnTo>
                  <a:lnTo>
                    <a:pt x="112" y="12"/>
                  </a:lnTo>
                  <a:lnTo>
                    <a:pt x="120" y="7"/>
                  </a:lnTo>
                  <a:lnTo>
                    <a:pt x="129" y="3"/>
                  </a:lnTo>
                  <a:lnTo>
                    <a:pt x="138" y="1"/>
                  </a:lnTo>
                  <a:lnTo>
                    <a:pt x="146" y="0"/>
                  </a:lnTo>
                  <a:lnTo>
                    <a:pt x="156" y="1"/>
                  </a:lnTo>
                  <a:lnTo>
                    <a:pt x="164" y="3"/>
                  </a:lnTo>
                  <a:lnTo>
                    <a:pt x="173" y="5"/>
                  </a:lnTo>
                  <a:lnTo>
                    <a:pt x="179" y="8"/>
                  </a:lnTo>
                  <a:lnTo>
                    <a:pt x="194" y="16"/>
                  </a:lnTo>
                  <a:lnTo>
                    <a:pt x="206" y="26"/>
                  </a:lnTo>
                  <a:lnTo>
                    <a:pt x="217" y="35"/>
                  </a:lnTo>
                  <a:lnTo>
                    <a:pt x="230" y="42"/>
                  </a:lnTo>
                  <a:lnTo>
                    <a:pt x="236" y="45"/>
                  </a:lnTo>
                  <a:lnTo>
                    <a:pt x="243" y="48"/>
                  </a:lnTo>
                  <a:lnTo>
                    <a:pt x="251" y="49"/>
                  </a:lnTo>
                  <a:lnTo>
                    <a:pt x="259" y="50"/>
                  </a:lnTo>
                  <a:lnTo>
                    <a:pt x="264" y="49"/>
                  </a:lnTo>
                  <a:lnTo>
                    <a:pt x="268" y="47"/>
                  </a:lnTo>
                  <a:lnTo>
                    <a:pt x="272" y="44"/>
                  </a:lnTo>
                  <a:lnTo>
                    <a:pt x="276" y="41"/>
                  </a:lnTo>
                  <a:lnTo>
                    <a:pt x="279" y="37"/>
                  </a:lnTo>
                  <a:lnTo>
                    <a:pt x="284" y="35"/>
                  </a:lnTo>
                  <a:lnTo>
                    <a:pt x="288" y="32"/>
                  </a:lnTo>
                  <a:lnTo>
                    <a:pt x="292" y="32"/>
                  </a:lnTo>
                  <a:lnTo>
                    <a:pt x="300" y="32"/>
                  </a:lnTo>
                  <a:lnTo>
                    <a:pt x="308" y="34"/>
                  </a:lnTo>
                  <a:lnTo>
                    <a:pt x="313" y="36"/>
                  </a:lnTo>
                  <a:lnTo>
                    <a:pt x="318" y="39"/>
                  </a:lnTo>
                  <a:lnTo>
                    <a:pt x="325" y="47"/>
                  </a:lnTo>
                  <a:lnTo>
                    <a:pt x="332" y="56"/>
                  </a:lnTo>
                  <a:lnTo>
                    <a:pt x="337" y="65"/>
                  </a:lnTo>
                  <a:lnTo>
                    <a:pt x="344" y="73"/>
                  </a:lnTo>
                  <a:lnTo>
                    <a:pt x="348" y="76"/>
                  </a:lnTo>
                  <a:lnTo>
                    <a:pt x="353" y="79"/>
                  </a:lnTo>
                  <a:lnTo>
                    <a:pt x="358" y="81"/>
                  </a:lnTo>
                  <a:lnTo>
                    <a:pt x="366" y="81"/>
                  </a:lnTo>
                  <a:lnTo>
                    <a:pt x="370" y="81"/>
                  </a:lnTo>
                  <a:lnTo>
                    <a:pt x="375" y="80"/>
                  </a:lnTo>
                  <a:lnTo>
                    <a:pt x="378" y="77"/>
                  </a:lnTo>
                  <a:lnTo>
                    <a:pt x="381" y="75"/>
                  </a:lnTo>
                  <a:lnTo>
                    <a:pt x="387" y="70"/>
                  </a:lnTo>
                  <a:lnTo>
                    <a:pt x="392" y="63"/>
                  </a:lnTo>
                  <a:lnTo>
                    <a:pt x="397" y="56"/>
                  </a:lnTo>
                  <a:lnTo>
                    <a:pt x="403" y="49"/>
                  </a:lnTo>
                  <a:lnTo>
                    <a:pt x="410" y="43"/>
                  </a:lnTo>
                  <a:lnTo>
                    <a:pt x="419" y="38"/>
                  </a:lnTo>
                  <a:lnTo>
                    <a:pt x="433" y="30"/>
                  </a:lnTo>
                  <a:lnTo>
                    <a:pt x="446" y="25"/>
                  </a:lnTo>
                  <a:lnTo>
                    <a:pt x="458" y="22"/>
                  </a:lnTo>
                  <a:lnTo>
                    <a:pt x="468" y="21"/>
                  </a:lnTo>
                  <a:lnTo>
                    <a:pt x="478" y="22"/>
                  </a:lnTo>
                  <a:lnTo>
                    <a:pt x="487" y="25"/>
                  </a:lnTo>
                  <a:lnTo>
                    <a:pt x="496" y="28"/>
                  </a:lnTo>
                  <a:lnTo>
                    <a:pt x="503" y="31"/>
                  </a:lnTo>
                  <a:lnTo>
                    <a:pt x="511" y="35"/>
                  </a:lnTo>
                  <a:lnTo>
                    <a:pt x="520" y="38"/>
                  </a:lnTo>
                  <a:lnTo>
                    <a:pt x="528" y="41"/>
                  </a:lnTo>
                  <a:lnTo>
                    <a:pt x="537" y="43"/>
                  </a:lnTo>
                  <a:lnTo>
                    <a:pt x="547" y="43"/>
                  </a:lnTo>
                  <a:lnTo>
                    <a:pt x="559" y="42"/>
                  </a:lnTo>
                  <a:lnTo>
                    <a:pt x="571" y="39"/>
                  </a:lnTo>
                  <a:lnTo>
                    <a:pt x="586" y="33"/>
                  </a:lnTo>
                  <a:lnTo>
                    <a:pt x="632" y="74"/>
                  </a:lnTo>
                  <a:lnTo>
                    <a:pt x="646" y="67"/>
                  </a:lnTo>
                  <a:lnTo>
                    <a:pt x="651" y="81"/>
                  </a:lnTo>
                  <a:lnTo>
                    <a:pt x="658" y="93"/>
                  </a:lnTo>
                  <a:lnTo>
                    <a:pt x="665" y="105"/>
                  </a:lnTo>
                  <a:lnTo>
                    <a:pt x="671" y="117"/>
                  </a:lnTo>
                  <a:lnTo>
                    <a:pt x="646" y="152"/>
                  </a:lnTo>
                  <a:lnTo>
                    <a:pt x="623" y="183"/>
                  </a:lnTo>
                  <a:lnTo>
                    <a:pt x="612" y="199"/>
                  </a:lnTo>
                  <a:lnTo>
                    <a:pt x="602" y="216"/>
                  </a:lnTo>
                  <a:lnTo>
                    <a:pt x="593" y="233"/>
                  </a:lnTo>
                  <a:lnTo>
                    <a:pt x="584" y="254"/>
                  </a:lnTo>
                  <a:lnTo>
                    <a:pt x="578" y="273"/>
                  </a:lnTo>
                  <a:lnTo>
                    <a:pt x="570" y="291"/>
                  </a:lnTo>
                  <a:lnTo>
                    <a:pt x="564" y="309"/>
                  </a:lnTo>
                  <a:lnTo>
                    <a:pt x="557" y="326"/>
                  </a:lnTo>
                  <a:lnTo>
                    <a:pt x="550" y="343"/>
                  </a:lnTo>
                  <a:lnTo>
                    <a:pt x="543" y="363"/>
                  </a:lnTo>
                  <a:lnTo>
                    <a:pt x="534" y="383"/>
                  </a:lnTo>
                  <a:lnTo>
                    <a:pt x="525" y="407"/>
                  </a:lnTo>
                  <a:lnTo>
                    <a:pt x="524" y="410"/>
                  </a:lnTo>
                  <a:lnTo>
                    <a:pt x="521" y="416"/>
                  </a:lnTo>
                  <a:lnTo>
                    <a:pt x="516" y="422"/>
                  </a:lnTo>
                  <a:lnTo>
                    <a:pt x="511" y="428"/>
                  </a:lnTo>
                  <a:lnTo>
                    <a:pt x="505" y="434"/>
                  </a:lnTo>
                  <a:lnTo>
                    <a:pt x="500" y="439"/>
                  </a:lnTo>
                  <a:lnTo>
                    <a:pt x="496" y="443"/>
                  </a:lnTo>
                  <a:lnTo>
                    <a:pt x="492" y="444"/>
                  </a:lnTo>
                  <a:lnTo>
                    <a:pt x="482" y="443"/>
                  </a:lnTo>
                  <a:lnTo>
                    <a:pt x="474" y="440"/>
                  </a:lnTo>
                  <a:lnTo>
                    <a:pt x="466" y="436"/>
                  </a:lnTo>
                  <a:lnTo>
                    <a:pt x="459" y="432"/>
                  </a:lnTo>
                  <a:lnTo>
                    <a:pt x="453" y="428"/>
                  </a:lnTo>
                  <a:lnTo>
                    <a:pt x="446" y="424"/>
                  </a:lnTo>
                  <a:lnTo>
                    <a:pt x="440" y="421"/>
                  </a:lnTo>
                  <a:lnTo>
                    <a:pt x="432" y="420"/>
                  </a:lnTo>
                  <a:lnTo>
                    <a:pt x="419" y="421"/>
                  </a:lnTo>
                  <a:lnTo>
                    <a:pt x="408" y="424"/>
                  </a:lnTo>
                  <a:lnTo>
                    <a:pt x="398" y="428"/>
                  </a:lnTo>
                  <a:lnTo>
                    <a:pt x="389" y="434"/>
                  </a:lnTo>
                  <a:lnTo>
                    <a:pt x="381" y="441"/>
                  </a:lnTo>
                  <a:lnTo>
                    <a:pt x="375" y="449"/>
                  </a:lnTo>
                  <a:lnTo>
                    <a:pt x="369" y="458"/>
                  </a:lnTo>
                  <a:lnTo>
                    <a:pt x="364" y="469"/>
                  </a:lnTo>
                  <a:lnTo>
                    <a:pt x="355" y="489"/>
                  </a:lnTo>
                  <a:lnTo>
                    <a:pt x="346" y="510"/>
                  </a:lnTo>
                  <a:lnTo>
                    <a:pt x="342" y="521"/>
                  </a:lnTo>
                  <a:lnTo>
                    <a:pt x="336" y="531"/>
                  </a:lnTo>
                  <a:lnTo>
                    <a:pt x="332" y="541"/>
                  </a:lnTo>
                  <a:lnTo>
                    <a:pt x="325" y="549"/>
                  </a:lnTo>
                  <a:lnTo>
                    <a:pt x="233" y="543"/>
                  </a:lnTo>
                  <a:lnTo>
                    <a:pt x="231" y="545"/>
                  </a:lnTo>
                  <a:lnTo>
                    <a:pt x="229" y="546"/>
                  </a:lnTo>
                  <a:lnTo>
                    <a:pt x="227" y="547"/>
                  </a:lnTo>
                  <a:lnTo>
                    <a:pt x="223" y="548"/>
                  </a:lnTo>
                  <a:lnTo>
                    <a:pt x="217" y="548"/>
                  </a:lnTo>
                  <a:lnTo>
                    <a:pt x="209" y="547"/>
                  </a:lnTo>
                  <a:lnTo>
                    <a:pt x="193" y="545"/>
                  </a:lnTo>
                  <a:lnTo>
                    <a:pt x="179" y="543"/>
                  </a:lnTo>
                  <a:lnTo>
                    <a:pt x="173" y="543"/>
                  </a:lnTo>
                  <a:lnTo>
                    <a:pt x="167" y="542"/>
                  </a:lnTo>
                  <a:lnTo>
                    <a:pt x="161" y="540"/>
                  </a:lnTo>
                  <a:lnTo>
                    <a:pt x="155" y="537"/>
                  </a:lnTo>
                  <a:lnTo>
                    <a:pt x="150" y="534"/>
                  </a:lnTo>
                  <a:lnTo>
                    <a:pt x="144" y="531"/>
                  </a:lnTo>
                  <a:lnTo>
                    <a:pt x="139" y="527"/>
                  </a:lnTo>
                  <a:lnTo>
                    <a:pt x="134" y="521"/>
                  </a:lnTo>
                  <a:lnTo>
                    <a:pt x="129" y="515"/>
                  </a:lnTo>
                  <a:lnTo>
                    <a:pt x="126" y="509"/>
                  </a:lnTo>
                  <a:lnTo>
                    <a:pt x="122" y="503"/>
                  </a:lnTo>
                  <a:lnTo>
                    <a:pt x="119" y="496"/>
                  </a:lnTo>
                  <a:lnTo>
                    <a:pt x="117" y="489"/>
                  </a:lnTo>
                  <a:lnTo>
                    <a:pt x="115" y="481"/>
                  </a:lnTo>
                  <a:lnTo>
                    <a:pt x="113" y="472"/>
                  </a:lnTo>
                  <a:lnTo>
                    <a:pt x="113" y="462"/>
                  </a:lnTo>
                  <a:lnTo>
                    <a:pt x="106" y="462"/>
                  </a:lnTo>
                  <a:lnTo>
                    <a:pt x="100" y="460"/>
                  </a:lnTo>
                  <a:lnTo>
                    <a:pt x="95" y="457"/>
                  </a:lnTo>
                  <a:lnTo>
                    <a:pt x="90" y="454"/>
                  </a:lnTo>
                  <a:lnTo>
                    <a:pt x="83" y="447"/>
                  </a:lnTo>
                  <a:lnTo>
                    <a:pt x="74" y="439"/>
                  </a:lnTo>
                  <a:lnTo>
                    <a:pt x="70" y="435"/>
                  </a:lnTo>
                  <a:lnTo>
                    <a:pt x="63" y="432"/>
                  </a:lnTo>
                  <a:lnTo>
                    <a:pt x="56" y="430"/>
                  </a:lnTo>
                  <a:lnTo>
                    <a:pt x="49" y="429"/>
                  </a:lnTo>
                  <a:lnTo>
                    <a:pt x="39" y="429"/>
                  </a:lnTo>
                  <a:lnTo>
                    <a:pt x="28" y="430"/>
                  </a:lnTo>
                  <a:lnTo>
                    <a:pt x="15" y="433"/>
                  </a:lnTo>
                  <a:lnTo>
                    <a:pt x="0" y="438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6" name="Freeform 33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3842271" y="3420117"/>
              <a:ext cx="152400" cy="169862"/>
            </a:xfrm>
            <a:custGeom>
              <a:avLst/>
              <a:gdLst>
                <a:gd name="T0" fmla="*/ 2147483647 w 358"/>
                <a:gd name="T1" fmla="*/ 2147483647 h 327"/>
                <a:gd name="T2" fmla="*/ 2147483647 w 358"/>
                <a:gd name="T3" fmla="*/ 2147483647 h 327"/>
                <a:gd name="T4" fmla="*/ 2147483647 w 358"/>
                <a:gd name="T5" fmla="*/ 2147483647 h 327"/>
                <a:gd name="T6" fmla="*/ 2147483647 w 358"/>
                <a:gd name="T7" fmla="*/ 2147483647 h 327"/>
                <a:gd name="T8" fmla="*/ 2147483647 w 358"/>
                <a:gd name="T9" fmla="*/ 2147483647 h 327"/>
                <a:gd name="T10" fmla="*/ 2147483647 w 358"/>
                <a:gd name="T11" fmla="*/ 2147483647 h 327"/>
                <a:gd name="T12" fmla="*/ 2147483647 w 358"/>
                <a:gd name="T13" fmla="*/ 2147483647 h 327"/>
                <a:gd name="T14" fmla="*/ 2147483647 w 358"/>
                <a:gd name="T15" fmla="*/ 2147483647 h 327"/>
                <a:gd name="T16" fmla="*/ 2147483647 w 358"/>
                <a:gd name="T17" fmla="*/ 2147483647 h 327"/>
                <a:gd name="T18" fmla="*/ 2147483647 w 358"/>
                <a:gd name="T19" fmla="*/ 2147483647 h 327"/>
                <a:gd name="T20" fmla="*/ 2147483647 w 358"/>
                <a:gd name="T21" fmla="*/ 2147483647 h 327"/>
                <a:gd name="T22" fmla="*/ 2147483647 w 358"/>
                <a:gd name="T23" fmla="*/ 2147483647 h 327"/>
                <a:gd name="T24" fmla="*/ 2147483647 w 358"/>
                <a:gd name="T25" fmla="*/ 2147483647 h 327"/>
                <a:gd name="T26" fmla="*/ 2147483647 w 358"/>
                <a:gd name="T27" fmla="*/ 2147483647 h 327"/>
                <a:gd name="T28" fmla="*/ 2147483647 w 358"/>
                <a:gd name="T29" fmla="*/ 2147483647 h 327"/>
                <a:gd name="T30" fmla="*/ 2147483647 w 358"/>
                <a:gd name="T31" fmla="*/ 2147483647 h 327"/>
                <a:gd name="T32" fmla="*/ 2147483647 w 358"/>
                <a:gd name="T33" fmla="*/ 2147483647 h 327"/>
                <a:gd name="T34" fmla="*/ 2147483647 w 358"/>
                <a:gd name="T35" fmla="*/ 2147483647 h 327"/>
                <a:gd name="T36" fmla="*/ 2147483647 w 358"/>
                <a:gd name="T37" fmla="*/ 2147483647 h 327"/>
                <a:gd name="T38" fmla="*/ 2147483647 w 358"/>
                <a:gd name="T39" fmla="*/ 2147483647 h 327"/>
                <a:gd name="T40" fmla="*/ 2147483647 w 358"/>
                <a:gd name="T41" fmla="*/ 2147483647 h 327"/>
                <a:gd name="T42" fmla="*/ 2147483647 w 358"/>
                <a:gd name="T43" fmla="*/ 2147483647 h 327"/>
                <a:gd name="T44" fmla="*/ 2147483647 w 358"/>
                <a:gd name="T45" fmla="*/ 2147483647 h 327"/>
                <a:gd name="T46" fmla="*/ 2147483647 w 358"/>
                <a:gd name="T47" fmla="*/ 2147483647 h 327"/>
                <a:gd name="T48" fmla="*/ 2147483647 w 358"/>
                <a:gd name="T49" fmla="*/ 2147483647 h 327"/>
                <a:gd name="T50" fmla="*/ 2147483647 w 358"/>
                <a:gd name="T51" fmla="*/ 2147483647 h 327"/>
                <a:gd name="T52" fmla="*/ 2147483647 w 358"/>
                <a:gd name="T53" fmla="*/ 0 h 327"/>
                <a:gd name="T54" fmla="*/ 2147483647 w 358"/>
                <a:gd name="T55" fmla="*/ 2147483647 h 327"/>
                <a:gd name="T56" fmla="*/ 2147483647 w 358"/>
                <a:gd name="T57" fmla="*/ 2147483647 h 327"/>
                <a:gd name="T58" fmla="*/ 2147483647 w 358"/>
                <a:gd name="T59" fmla="*/ 2147483647 h 327"/>
                <a:gd name="T60" fmla="*/ 2147483647 w 358"/>
                <a:gd name="T61" fmla="*/ 2147483647 h 327"/>
                <a:gd name="T62" fmla="*/ 2147483647 w 358"/>
                <a:gd name="T63" fmla="*/ 2147483647 h 327"/>
                <a:gd name="T64" fmla="*/ 2147483647 w 358"/>
                <a:gd name="T65" fmla="*/ 2147483647 h 327"/>
                <a:gd name="T66" fmla="*/ 2147483647 w 358"/>
                <a:gd name="T67" fmla="*/ 2147483647 h 327"/>
                <a:gd name="T68" fmla="*/ 2147483647 w 358"/>
                <a:gd name="T69" fmla="*/ 2147483647 h 327"/>
                <a:gd name="T70" fmla="*/ 2147483647 w 358"/>
                <a:gd name="T71" fmla="*/ 2147483647 h 327"/>
                <a:gd name="T72" fmla="*/ 2147483647 w 358"/>
                <a:gd name="T73" fmla="*/ 2147483647 h 327"/>
                <a:gd name="T74" fmla="*/ 2147483647 w 358"/>
                <a:gd name="T75" fmla="*/ 2147483647 h 327"/>
                <a:gd name="T76" fmla="*/ 0 w 358"/>
                <a:gd name="T77" fmla="*/ 2147483647 h 327"/>
                <a:gd name="T78" fmla="*/ 0 w 358"/>
                <a:gd name="T79" fmla="*/ 2147483647 h 327"/>
                <a:gd name="T80" fmla="*/ 2147483647 w 358"/>
                <a:gd name="T81" fmla="*/ 2147483647 h 327"/>
                <a:gd name="T82" fmla="*/ 2147483647 w 358"/>
                <a:gd name="T83" fmla="*/ 2147483647 h 327"/>
                <a:gd name="T84" fmla="*/ 2147483647 w 358"/>
                <a:gd name="T85" fmla="*/ 2147483647 h 327"/>
                <a:gd name="T86" fmla="*/ 2147483647 w 358"/>
                <a:gd name="T87" fmla="*/ 2147483647 h 327"/>
                <a:gd name="T88" fmla="*/ 2147483647 w 358"/>
                <a:gd name="T89" fmla="*/ 2147483647 h 327"/>
                <a:gd name="T90" fmla="*/ 2147483647 w 358"/>
                <a:gd name="T91" fmla="*/ 2147483647 h 327"/>
                <a:gd name="T92" fmla="*/ 2147483647 w 358"/>
                <a:gd name="T93" fmla="*/ 2147483647 h 327"/>
                <a:gd name="T94" fmla="*/ 2147483647 w 358"/>
                <a:gd name="T95" fmla="*/ 2147483647 h 327"/>
                <a:gd name="T96" fmla="*/ 2147483647 w 358"/>
                <a:gd name="T97" fmla="*/ 2147483647 h 327"/>
                <a:gd name="T98" fmla="*/ 2147483647 w 358"/>
                <a:gd name="T99" fmla="*/ 2147483647 h 327"/>
                <a:gd name="T100" fmla="*/ 2147483647 w 358"/>
                <a:gd name="T101" fmla="*/ 2147483647 h 327"/>
                <a:gd name="T102" fmla="*/ 2147483647 w 358"/>
                <a:gd name="T103" fmla="*/ 2147483647 h 327"/>
                <a:gd name="T104" fmla="*/ 2147483647 w 358"/>
                <a:gd name="T105" fmla="*/ 2147483647 h 327"/>
                <a:gd name="T106" fmla="*/ 2147483647 w 358"/>
                <a:gd name="T107" fmla="*/ 2147483647 h 327"/>
                <a:gd name="T108" fmla="*/ 2147483647 w 358"/>
                <a:gd name="T109" fmla="*/ 2147483647 h 327"/>
                <a:gd name="T110" fmla="*/ 2147483647 w 358"/>
                <a:gd name="T111" fmla="*/ 2147483647 h 327"/>
                <a:gd name="T112" fmla="*/ 2147483647 w 358"/>
                <a:gd name="T113" fmla="*/ 2147483647 h 327"/>
                <a:gd name="T114" fmla="*/ 2147483647 w 358"/>
                <a:gd name="T115" fmla="*/ 2147483647 h 327"/>
                <a:gd name="T116" fmla="*/ 2147483647 w 358"/>
                <a:gd name="T117" fmla="*/ 2147483647 h 327"/>
                <a:gd name="T118" fmla="*/ 2147483647 w 358"/>
                <a:gd name="T119" fmla="*/ 2147483647 h 327"/>
                <a:gd name="T120" fmla="*/ 2147483647 w 358"/>
                <a:gd name="T121" fmla="*/ 2147483647 h 3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58" h="327">
                  <a:moveTo>
                    <a:pt x="325" y="327"/>
                  </a:moveTo>
                  <a:lnTo>
                    <a:pt x="326" y="324"/>
                  </a:lnTo>
                  <a:lnTo>
                    <a:pt x="329" y="322"/>
                  </a:lnTo>
                  <a:lnTo>
                    <a:pt x="331" y="321"/>
                  </a:lnTo>
                  <a:lnTo>
                    <a:pt x="332" y="321"/>
                  </a:lnTo>
                  <a:lnTo>
                    <a:pt x="337" y="318"/>
                  </a:lnTo>
                  <a:lnTo>
                    <a:pt x="342" y="317"/>
                  </a:lnTo>
                  <a:lnTo>
                    <a:pt x="346" y="318"/>
                  </a:lnTo>
                  <a:lnTo>
                    <a:pt x="351" y="319"/>
                  </a:lnTo>
                  <a:lnTo>
                    <a:pt x="356" y="324"/>
                  </a:lnTo>
                  <a:lnTo>
                    <a:pt x="358" y="327"/>
                  </a:lnTo>
                  <a:lnTo>
                    <a:pt x="319" y="285"/>
                  </a:lnTo>
                  <a:lnTo>
                    <a:pt x="302" y="265"/>
                  </a:lnTo>
                  <a:lnTo>
                    <a:pt x="278" y="235"/>
                  </a:lnTo>
                  <a:lnTo>
                    <a:pt x="265" y="219"/>
                  </a:lnTo>
                  <a:lnTo>
                    <a:pt x="253" y="204"/>
                  </a:lnTo>
                  <a:lnTo>
                    <a:pt x="241" y="193"/>
                  </a:lnTo>
                  <a:lnTo>
                    <a:pt x="232" y="186"/>
                  </a:lnTo>
                  <a:lnTo>
                    <a:pt x="225" y="182"/>
                  </a:lnTo>
                  <a:lnTo>
                    <a:pt x="219" y="181"/>
                  </a:lnTo>
                  <a:lnTo>
                    <a:pt x="213" y="180"/>
                  </a:lnTo>
                  <a:lnTo>
                    <a:pt x="208" y="180"/>
                  </a:lnTo>
                  <a:lnTo>
                    <a:pt x="205" y="180"/>
                  </a:lnTo>
                  <a:lnTo>
                    <a:pt x="201" y="179"/>
                  </a:lnTo>
                  <a:lnTo>
                    <a:pt x="200" y="177"/>
                  </a:lnTo>
                  <a:lnTo>
                    <a:pt x="199" y="174"/>
                  </a:lnTo>
                  <a:lnTo>
                    <a:pt x="199" y="172"/>
                  </a:lnTo>
                  <a:lnTo>
                    <a:pt x="198" y="170"/>
                  </a:lnTo>
                  <a:lnTo>
                    <a:pt x="197" y="169"/>
                  </a:lnTo>
                  <a:lnTo>
                    <a:pt x="195" y="169"/>
                  </a:lnTo>
                  <a:lnTo>
                    <a:pt x="190" y="170"/>
                  </a:lnTo>
                  <a:lnTo>
                    <a:pt x="184" y="172"/>
                  </a:lnTo>
                  <a:lnTo>
                    <a:pt x="178" y="173"/>
                  </a:lnTo>
                  <a:lnTo>
                    <a:pt x="171" y="172"/>
                  </a:lnTo>
                  <a:lnTo>
                    <a:pt x="168" y="170"/>
                  </a:lnTo>
                  <a:lnTo>
                    <a:pt x="165" y="168"/>
                  </a:lnTo>
                  <a:lnTo>
                    <a:pt x="162" y="165"/>
                  </a:lnTo>
                  <a:lnTo>
                    <a:pt x="160" y="161"/>
                  </a:lnTo>
                  <a:lnTo>
                    <a:pt x="156" y="152"/>
                  </a:lnTo>
                  <a:lnTo>
                    <a:pt x="152" y="144"/>
                  </a:lnTo>
                  <a:lnTo>
                    <a:pt x="147" y="138"/>
                  </a:lnTo>
                  <a:lnTo>
                    <a:pt x="143" y="131"/>
                  </a:lnTo>
                  <a:lnTo>
                    <a:pt x="138" y="125"/>
                  </a:lnTo>
                  <a:lnTo>
                    <a:pt x="133" y="119"/>
                  </a:lnTo>
                  <a:lnTo>
                    <a:pt x="129" y="112"/>
                  </a:lnTo>
                  <a:lnTo>
                    <a:pt x="127" y="105"/>
                  </a:lnTo>
                  <a:lnTo>
                    <a:pt x="123" y="96"/>
                  </a:lnTo>
                  <a:lnTo>
                    <a:pt x="122" y="84"/>
                  </a:lnTo>
                  <a:lnTo>
                    <a:pt x="121" y="69"/>
                  </a:lnTo>
                  <a:lnTo>
                    <a:pt x="119" y="53"/>
                  </a:lnTo>
                  <a:lnTo>
                    <a:pt x="118" y="37"/>
                  </a:lnTo>
                  <a:lnTo>
                    <a:pt x="117" y="23"/>
                  </a:lnTo>
                  <a:lnTo>
                    <a:pt x="115" y="10"/>
                  </a:lnTo>
                  <a:lnTo>
                    <a:pt x="112" y="0"/>
                  </a:lnTo>
                  <a:lnTo>
                    <a:pt x="93" y="0"/>
                  </a:lnTo>
                  <a:lnTo>
                    <a:pt x="73" y="26"/>
                  </a:lnTo>
                  <a:lnTo>
                    <a:pt x="70" y="28"/>
                  </a:lnTo>
                  <a:lnTo>
                    <a:pt x="61" y="33"/>
                  </a:lnTo>
                  <a:lnTo>
                    <a:pt x="48" y="41"/>
                  </a:lnTo>
                  <a:lnTo>
                    <a:pt x="33" y="50"/>
                  </a:lnTo>
                  <a:lnTo>
                    <a:pt x="27" y="55"/>
                  </a:lnTo>
                  <a:lnTo>
                    <a:pt x="21" y="61"/>
                  </a:lnTo>
                  <a:lnTo>
                    <a:pt x="18" y="66"/>
                  </a:lnTo>
                  <a:lnTo>
                    <a:pt x="17" y="72"/>
                  </a:lnTo>
                  <a:lnTo>
                    <a:pt x="16" y="78"/>
                  </a:lnTo>
                  <a:lnTo>
                    <a:pt x="16" y="83"/>
                  </a:lnTo>
                  <a:lnTo>
                    <a:pt x="18" y="88"/>
                  </a:lnTo>
                  <a:lnTo>
                    <a:pt x="20" y="93"/>
                  </a:lnTo>
                  <a:lnTo>
                    <a:pt x="21" y="96"/>
                  </a:lnTo>
                  <a:lnTo>
                    <a:pt x="22" y="100"/>
                  </a:lnTo>
                  <a:lnTo>
                    <a:pt x="22" y="104"/>
                  </a:lnTo>
                  <a:lnTo>
                    <a:pt x="20" y="110"/>
                  </a:lnTo>
                  <a:lnTo>
                    <a:pt x="18" y="117"/>
                  </a:lnTo>
                  <a:lnTo>
                    <a:pt x="15" y="123"/>
                  </a:lnTo>
                  <a:lnTo>
                    <a:pt x="11" y="130"/>
                  </a:lnTo>
                  <a:lnTo>
                    <a:pt x="7" y="136"/>
                  </a:lnTo>
                  <a:lnTo>
                    <a:pt x="3" y="146"/>
                  </a:lnTo>
                  <a:lnTo>
                    <a:pt x="0" y="155"/>
                  </a:lnTo>
                  <a:lnTo>
                    <a:pt x="0" y="164"/>
                  </a:lnTo>
                  <a:lnTo>
                    <a:pt x="0" y="174"/>
                  </a:lnTo>
                  <a:lnTo>
                    <a:pt x="1" y="176"/>
                  </a:lnTo>
                  <a:lnTo>
                    <a:pt x="5" y="182"/>
                  </a:lnTo>
                  <a:lnTo>
                    <a:pt x="8" y="185"/>
                  </a:lnTo>
                  <a:lnTo>
                    <a:pt x="11" y="187"/>
                  </a:lnTo>
                  <a:lnTo>
                    <a:pt x="15" y="187"/>
                  </a:lnTo>
                  <a:lnTo>
                    <a:pt x="20" y="186"/>
                  </a:lnTo>
                  <a:lnTo>
                    <a:pt x="31" y="177"/>
                  </a:lnTo>
                  <a:lnTo>
                    <a:pt x="44" y="168"/>
                  </a:lnTo>
                  <a:lnTo>
                    <a:pt x="55" y="163"/>
                  </a:lnTo>
                  <a:lnTo>
                    <a:pt x="60" y="161"/>
                  </a:lnTo>
                  <a:lnTo>
                    <a:pt x="73" y="149"/>
                  </a:lnTo>
                  <a:lnTo>
                    <a:pt x="76" y="150"/>
                  </a:lnTo>
                  <a:lnTo>
                    <a:pt x="84" y="155"/>
                  </a:lnTo>
                  <a:lnTo>
                    <a:pt x="93" y="159"/>
                  </a:lnTo>
                  <a:lnTo>
                    <a:pt x="99" y="161"/>
                  </a:lnTo>
                  <a:lnTo>
                    <a:pt x="110" y="164"/>
                  </a:lnTo>
                  <a:lnTo>
                    <a:pt x="126" y="170"/>
                  </a:lnTo>
                  <a:lnTo>
                    <a:pt x="142" y="180"/>
                  </a:lnTo>
                  <a:lnTo>
                    <a:pt x="153" y="186"/>
                  </a:lnTo>
                  <a:lnTo>
                    <a:pt x="163" y="190"/>
                  </a:lnTo>
                  <a:lnTo>
                    <a:pt x="179" y="199"/>
                  </a:lnTo>
                  <a:lnTo>
                    <a:pt x="196" y="209"/>
                  </a:lnTo>
                  <a:lnTo>
                    <a:pt x="206" y="216"/>
                  </a:lnTo>
                  <a:lnTo>
                    <a:pt x="219" y="225"/>
                  </a:lnTo>
                  <a:lnTo>
                    <a:pt x="232" y="235"/>
                  </a:lnTo>
                  <a:lnTo>
                    <a:pt x="245" y="244"/>
                  </a:lnTo>
                  <a:lnTo>
                    <a:pt x="252" y="247"/>
                  </a:lnTo>
                  <a:lnTo>
                    <a:pt x="256" y="254"/>
                  </a:lnTo>
                  <a:lnTo>
                    <a:pt x="266" y="265"/>
                  </a:lnTo>
                  <a:lnTo>
                    <a:pt x="267" y="270"/>
                  </a:lnTo>
                  <a:lnTo>
                    <a:pt x="268" y="274"/>
                  </a:lnTo>
                  <a:lnTo>
                    <a:pt x="269" y="279"/>
                  </a:lnTo>
                  <a:lnTo>
                    <a:pt x="269" y="283"/>
                  </a:lnTo>
                  <a:lnTo>
                    <a:pt x="269" y="286"/>
                  </a:lnTo>
                  <a:lnTo>
                    <a:pt x="269" y="289"/>
                  </a:lnTo>
                  <a:lnTo>
                    <a:pt x="270" y="290"/>
                  </a:lnTo>
                  <a:lnTo>
                    <a:pt x="273" y="291"/>
                  </a:lnTo>
                  <a:lnTo>
                    <a:pt x="276" y="292"/>
                  </a:lnTo>
                  <a:lnTo>
                    <a:pt x="284" y="296"/>
                  </a:lnTo>
                  <a:lnTo>
                    <a:pt x="292" y="302"/>
                  </a:lnTo>
                  <a:lnTo>
                    <a:pt x="301" y="309"/>
                  </a:lnTo>
                  <a:lnTo>
                    <a:pt x="318" y="321"/>
                  </a:lnTo>
                  <a:lnTo>
                    <a:pt x="325" y="32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7" name="Freeform 34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3304108" y="2424754"/>
              <a:ext cx="125413" cy="57150"/>
            </a:xfrm>
            <a:custGeom>
              <a:avLst/>
              <a:gdLst>
                <a:gd name="T0" fmla="*/ 2147483647 w 292"/>
                <a:gd name="T1" fmla="*/ 0 h 99"/>
                <a:gd name="T2" fmla="*/ 2147483647 w 292"/>
                <a:gd name="T3" fmla="*/ 0 h 99"/>
                <a:gd name="T4" fmla="*/ 2147483647 w 292"/>
                <a:gd name="T5" fmla="*/ 2147483647 h 99"/>
                <a:gd name="T6" fmla="*/ 2147483647 w 292"/>
                <a:gd name="T7" fmla="*/ 2147483647 h 99"/>
                <a:gd name="T8" fmla="*/ 2147483647 w 292"/>
                <a:gd name="T9" fmla="*/ 2147483647 h 99"/>
                <a:gd name="T10" fmla="*/ 2147483647 w 292"/>
                <a:gd name="T11" fmla="*/ 2147483647 h 99"/>
                <a:gd name="T12" fmla="*/ 2147483647 w 292"/>
                <a:gd name="T13" fmla="*/ 2147483647 h 99"/>
                <a:gd name="T14" fmla="*/ 2147483647 w 292"/>
                <a:gd name="T15" fmla="*/ 2147483647 h 99"/>
                <a:gd name="T16" fmla="*/ 2147483647 w 292"/>
                <a:gd name="T17" fmla="*/ 2147483647 h 99"/>
                <a:gd name="T18" fmla="*/ 2147483647 w 292"/>
                <a:gd name="T19" fmla="*/ 2147483647 h 99"/>
                <a:gd name="T20" fmla="*/ 2147483647 w 292"/>
                <a:gd name="T21" fmla="*/ 2147483647 h 99"/>
                <a:gd name="T22" fmla="*/ 2147483647 w 292"/>
                <a:gd name="T23" fmla="*/ 2147483647 h 99"/>
                <a:gd name="T24" fmla="*/ 2147483647 w 292"/>
                <a:gd name="T25" fmla="*/ 2147483647 h 99"/>
                <a:gd name="T26" fmla="*/ 2147483647 w 292"/>
                <a:gd name="T27" fmla="*/ 2147483647 h 99"/>
                <a:gd name="T28" fmla="*/ 2147483647 w 292"/>
                <a:gd name="T29" fmla="*/ 2147483647 h 99"/>
                <a:gd name="T30" fmla="*/ 2147483647 w 292"/>
                <a:gd name="T31" fmla="*/ 2147483647 h 99"/>
                <a:gd name="T32" fmla="*/ 2147483647 w 292"/>
                <a:gd name="T33" fmla="*/ 2147483647 h 99"/>
                <a:gd name="T34" fmla="*/ 2147483647 w 292"/>
                <a:gd name="T35" fmla="*/ 2147483647 h 99"/>
                <a:gd name="T36" fmla="*/ 0 w 292"/>
                <a:gd name="T37" fmla="*/ 2147483647 h 99"/>
                <a:gd name="T38" fmla="*/ 2147483647 w 292"/>
                <a:gd name="T39" fmla="*/ 2147483647 h 99"/>
                <a:gd name="T40" fmla="*/ 2147483647 w 292"/>
                <a:gd name="T41" fmla="*/ 2147483647 h 99"/>
                <a:gd name="T42" fmla="*/ 2147483647 w 292"/>
                <a:gd name="T43" fmla="*/ 2147483647 h 99"/>
                <a:gd name="T44" fmla="*/ 2147483647 w 292"/>
                <a:gd name="T45" fmla="*/ 2147483647 h 99"/>
                <a:gd name="T46" fmla="*/ 2147483647 w 292"/>
                <a:gd name="T47" fmla="*/ 2147483647 h 99"/>
                <a:gd name="T48" fmla="*/ 2147483647 w 292"/>
                <a:gd name="T49" fmla="*/ 2147483647 h 99"/>
                <a:gd name="T50" fmla="*/ 2147483647 w 292"/>
                <a:gd name="T51" fmla="*/ 2147483647 h 99"/>
                <a:gd name="T52" fmla="*/ 2147483647 w 292"/>
                <a:gd name="T53" fmla="*/ 2147483647 h 99"/>
                <a:gd name="T54" fmla="*/ 2147483647 w 292"/>
                <a:gd name="T55" fmla="*/ 2147483647 h 99"/>
                <a:gd name="T56" fmla="*/ 2147483647 w 292"/>
                <a:gd name="T57" fmla="*/ 2147483647 h 99"/>
                <a:gd name="T58" fmla="*/ 2147483647 w 292"/>
                <a:gd name="T59" fmla="*/ 2147483647 h 99"/>
                <a:gd name="T60" fmla="*/ 2147483647 w 292"/>
                <a:gd name="T61" fmla="*/ 2147483647 h 99"/>
                <a:gd name="T62" fmla="*/ 2147483647 w 292"/>
                <a:gd name="T63" fmla="*/ 2147483647 h 9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92" h="99">
                  <a:moveTo>
                    <a:pt x="113" y="0"/>
                  </a:moveTo>
                  <a:lnTo>
                    <a:pt x="126" y="0"/>
                  </a:lnTo>
                  <a:lnTo>
                    <a:pt x="138" y="0"/>
                  </a:lnTo>
                  <a:lnTo>
                    <a:pt x="153" y="0"/>
                  </a:lnTo>
                  <a:lnTo>
                    <a:pt x="172" y="0"/>
                  </a:lnTo>
                  <a:lnTo>
                    <a:pt x="198" y="1"/>
                  </a:lnTo>
                  <a:lnTo>
                    <a:pt x="224" y="3"/>
                  </a:lnTo>
                  <a:lnTo>
                    <a:pt x="250" y="6"/>
                  </a:lnTo>
                  <a:lnTo>
                    <a:pt x="279" y="7"/>
                  </a:lnTo>
                  <a:lnTo>
                    <a:pt x="292" y="7"/>
                  </a:lnTo>
                  <a:lnTo>
                    <a:pt x="292" y="14"/>
                  </a:lnTo>
                  <a:lnTo>
                    <a:pt x="290" y="20"/>
                  </a:lnTo>
                  <a:lnTo>
                    <a:pt x="288" y="27"/>
                  </a:lnTo>
                  <a:lnTo>
                    <a:pt x="285" y="33"/>
                  </a:lnTo>
                  <a:lnTo>
                    <a:pt x="281" y="45"/>
                  </a:lnTo>
                  <a:lnTo>
                    <a:pt x="279" y="55"/>
                  </a:lnTo>
                  <a:lnTo>
                    <a:pt x="153" y="62"/>
                  </a:lnTo>
                  <a:lnTo>
                    <a:pt x="135" y="70"/>
                  </a:lnTo>
                  <a:lnTo>
                    <a:pt x="111" y="83"/>
                  </a:lnTo>
                  <a:lnTo>
                    <a:pt x="99" y="89"/>
                  </a:lnTo>
                  <a:lnTo>
                    <a:pt x="86" y="94"/>
                  </a:lnTo>
                  <a:lnTo>
                    <a:pt x="79" y="96"/>
                  </a:lnTo>
                  <a:lnTo>
                    <a:pt x="72" y="97"/>
                  </a:lnTo>
                  <a:lnTo>
                    <a:pt x="66" y="98"/>
                  </a:lnTo>
                  <a:lnTo>
                    <a:pt x="60" y="99"/>
                  </a:lnTo>
                  <a:lnTo>
                    <a:pt x="55" y="98"/>
                  </a:lnTo>
                  <a:lnTo>
                    <a:pt x="51" y="97"/>
                  </a:lnTo>
                  <a:lnTo>
                    <a:pt x="45" y="94"/>
                  </a:lnTo>
                  <a:lnTo>
                    <a:pt x="41" y="92"/>
                  </a:lnTo>
                  <a:lnTo>
                    <a:pt x="33" y="86"/>
                  </a:lnTo>
                  <a:lnTo>
                    <a:pt x="26" y="80"/>
                  </a:lnTo>
                  <a:lnTo>
                    <a:pt x="20" y="77"/>
                  </a:lnTo>
                  <a:lnTo>
                    <a:pt x="11" y="72"/>
                  </a:lnTo>
                  <a:lnTo>
                    <a:pt x="7" y="69"/>
                  </a:lnTo>
                  <a:lnTo>
                    <a:pt x="3" y="64"/>
                  </a:lnTo>
                  <a:lnTo>
                    <a:pt x="1" y="57"/>
                  </a:lnTo>
                  <a:lnTo>
                    <a:pt x="0" y="49"/>
                  </a:lnTo>
                  <a:lnTo>
                    <a:pt x="0" y="42"/>
                  </a:lnTo>
                  <a:lnTo>
                    <a:pt x="0" y="28"/>
                  </a:lnTo>
                  <a:lnTo>
                    <a:pt x="1" y="25"/>
                  </a:lnTo>
                  <a:lnTo>
                    <a:pt x="2" y="22"/>
                  </a:lnTo>
                  <a:lnTo>
                    <a:pt x="3" y="20"/>
                  </a:lnTo>
                  <a:lnTo>
                    <a:pt x="5" y="18"/>
                  </a:lnTo>
                  <a:lnTo>
                    <a:pt x="9" y="18"/>
                  </a:lnTo>
                  <a:lnTo>
                    <a:pt x="11" y="19"/>
                  </a:lnTo>
                  <a:lnTo>
                    <a:pt x="15" y="21"/>
                  </a:lnTo>
                  <a:lnTo>
                    <a:pt x="20" y="25"/>
                  </a:lnTo>
                  <a:lnTo>
                    <a:pt x="25" y="28"/>
                  </a:lnTo>
                  <a:lnTo>
                    <a:pt x="30" y="30"/>
                  </a:lnTo>
                  <a:lnTo>
                    <a:pt x="35" y="32"/>
                  </a:lnTo>
                  <a:lnTo>
                    <a:pt x="40" y="33"/>
                  </a:lnTo>
                  <a:lnTo>
                    <a:pt x="45" y="34"/>
                  </a:lnTo>
                  <a:lnTo>
                    <a:pt x="49" y="34"/>
                  </a:lnTo>
                  <a:lnTo>
                    <a:pt x="54" y="33"/>
                  </a:lnTo>
                  <a:lnTo>
                    <a:pt x="58" y="32"/>
                  </a:lnTo>
                  <a:lnTo>
                    <a:pt x="67" y="29"/>
                  </a:lnTo>
                  <a:lnTo>
                    <a:pt x="75" y="25"/>
                  </a:lnTo>
                  <a:lnTo>
                    <a:pt x="81" y="19"/>
                  </a:lnTo>
                  <a:lnTo>
                    <a:pt x="87" y="13"/>
                  </a:lnTo>
                  <a:lnTo>
                    <a:pt x="88" y="11"/>
                  </a:lnTo>
                  <a:lnTo>
                    <a:pt x="91" y="8"/>
                  </a:lnTo>
                  <a:lnTo>
                    <a:pt x="94" y="6"/>
                  </a:lnTo>
                  <a:lnTo>
                    <a:pt x="100" y="3"/>
                  </a:lnTo>
                  <a:lnTo>
                    <a:pt x="109" y="1"/>
                  </a:lnTo>
                  <a:lnTo>
                    <a:pt x="113" y="0"/>
                  </a:lnTo>
                </a:path>
              </a:pathLst>
            </a:custGeom>
            <a:solidFill>
              <a:srgbClr val="92D05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8" name="Freeform 35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4167708" y="3145479"/>
              <a:ext cx="19050" cy="57150"/>
            </a:xfrm>
            <a:custGeom>
              <a:avLst/>
              <a:gdLst>
                <a:gd name="T0" fmla="*/ 2147483647 w 43"/>
                <a:gd name="T1" fmla="*/ 2147483647 h 93"/>
                <a:gd name="T2" fmla="*/ 2147483647 w 43"/>
                <a:gd name="T3" fmla="*/ 2147483647 h 93"/>
                <a:gd name="T4" fmla="*/ 2147483647 w 43"/>
                <a:gd name="T5" fmla="*/ 2147483647 h 93"/>
                <a:gd name="T6" fmla="*/ 2147483647 w 43"/>
                <a:gd name="T7" fmla="*/ 2147483647 h 93"/>
                <a:gd name="T8" fmla="*/ 2147483647 w 43"/>
                <a:gd name="T9" fmla="*/ 2147483647 h 93"/>
                <a:gd name="T10" fmla="*/ 2147483647 w 43"/>
                <a:gd name="T11" fmla="*/ 2147483647 h 93"/>
                <a:gd name="T12" fmla="*/ 2147483647 w 43"/>
                <a:gd name="T13" fmla="*/ 2147483647 h 93"/>
                <a:gd name="T14" fmla="*/ 2147483647 w 43"/>
                <a:gd name="T15" fmla="*/ 2147483647 h 93"/>
                <a:gd name="T16" fmla="*/ 2147483647 w 43"/>
                <a:gd name="T17" fmla="*/ 2147483647 h 93"/>
                <a:gd name="T18" fmla="*/ 2147483647 w 43"/>
                <a:gd name="T19" fmla="*/ 2147483647 h 93"/>
                <a:gd name="T20" fmla="*/ 2147483647 w 43"/>
                <a:gd name="T21" fmla="*/ 2147483647 h 93"/>
                <a:gd name="T22" fmla="*/ 2147483647 w 43"/>
                <a:gd name="T23" fmla="*/ 2147483647 h 93"/>
                <a:gd name="T24" fmla="*/ 2147483647 w 43"/>
                <a:gd name="T25" fmla="*/ 2147483647 h 93"/>
                <a:gd name="T26" fmla="*/ 2147483647 w 43"/>
                <a:gd name="T27" fmla="*/ 2147483647 h 93"/>
                <a:gd name="T28" fmla="*/ 0 w 43"/>
                <a:gd name="T29" fmla="*/ 2147483647 h 93"/>
                <a:gd name="T30" fmla="*/ 2147483647 w 43"/>
                <a:gd name="T31" fmla="*/ 2147483647 h 93"/>
                <a:gd name="T32" fmla="*/ 2147483647 w 43"/>
                <a:gd name="T33" fmla="*/ 2147483647 h 93"/>
                <a:gd name="T34" fmla="*/ 2147483647 w 43"/>
                <a:gd name="T35" fmla="*/ 2147483647 h 93"/>
                <a:gd name="T36" fmla="*/ 2147483647 w 43"/>
                <a:gd name="T37" fmla="*/ 2147483647 h 93"/>
                <a:gd name="T38" fmla="*/ 2147483647 w 43"/>
                <a:gd name="T39" fmla="*/ 2147483647 h 93"/>
                <a:gd name="T40" fmla="*/ 2147483647 w 43"/>
                <a:gd name="T41" fmla="*/ 2147483647 h 93"/>
                <a:gd name="T42" fmla="*/ 2147483647 w 43"/>
                <a:gd name="T43" fmla="*/ 2147483647 h 93"/>
                <a:gd name="T44" fmla="*/ 2147483647 w 43"/>
                <a:gd name="T45" fmla="*/ 2147483647 h 93"/>
                <a:gd name="T46" fmla="*/ 2147483647 w 43"/>
                <a:gd name="T47" fmla="*/ 2147483647 h 93"/>
                <a:gd name="T48" fmla="*/ 2147483647 w 43"/>
                <a:gd name="T49" fmla="*/ 2147483647 h 93"/>
                <a:gd name="T50" fmla="*/ 2147483647 w 43"/>
                <a:gd name="T51" fmla="*/ 2147483647 h 93"/>
                <a:gd name="T52" fmla="*/ 2147483647 w 43"/>
                <a:gd name="T53" fmla="*/ 2147483647 h 93"/>
                <a:gd name="T54" fmla="*/ 2147483647 w 43"/>
                <a:gd name="T55" fmla="*/ 0 h 93"/>
                <a:gd name="T56" fmla="*/ 2147483647 w 43"/>
                <a:gd name="T57" fmla="*/ 0 h 93"/>
                <a:gd name="T58" fmla="*/ 2147483647 w 43"/>
                <a:gd name="T59" fmla="*/ 2147483647 h 93"/>
                <a:gd name="T60" fmla="*/ 2147483647 w 43"/>
                <a:gd name="T61" fmla="*/ 2147483647 h 93"/>
                <a:gd name="T62" fmla="*/ 2147483647 w 43"/>
                <a:gd name="T63" fmla="*/ 2147483647 h 93"/>
                <a:gd name="T64" fmla="*/ 2147483647 w 43"/>
                <a:gd name="T65" fmla="*/ 2147483647 h 93"/>
                <a:gd name="T66" fmla="*/ 2147483647 w 43"/>
                <a:gd name="T67" fmla="*/ 2147483647 h 93"/>
                <a:gd name="T68" fmla="*/ 2147483647 w 43"/>
                <a:gd name="T69" fmla="*/ 2147483647 h 93"/>
                <a:gd name="T70" fmla="*/ 2147483647 w 43"/>
                <a:gd name="T71" fmla="*/ 2147483647 h 93"/>
                <a:gd name="T72" fmla="*/ 2147483647 w 43"/>
                <a:gd name="T73" fmla="*/ 2147483647 h 93"/>
                <a:gd name="T74" fmla="*/ 2147483647 w 43"/>
                <a:gd name="T75" fmla="*/ 2147483647 h 93"/>
                <a:gd name="T76" fmla="*/ 2147483647 w 43"/>
                <a:gd name="T77" fmla="*/ 2147483647 h 93"/>
                <a:gd name="T78" fmla="*/ 2147483647 w 43"/>
                <a:gd name="T79" fmla="*/ 2147483647 h 93"/>
                <a:gd name="T80" fmla="*/ 2147483647 w 43"/>
                <a:gd name="T81" fmla="*/ 2147483647 h 93"/>
                <a:gd name="T82" fmla="*/ 2147483647 w 43"/>
                <a:gd name="T83" fmla="*/ 2147483647 h 93"/>
                <a:gd name="T84" fmla="*/ 2147483647 w 43"/>
                <a:gd name="T85" fmla="*/ 2147483647 h 93"/>
                <a:gd name="T86" fmla="*/ 2147483647 w 43"/>
                <a:gd name="T87" fmla="*/ 2147483647 h 93"/>
                <a:gd name="T88" fmla="*/ 2147483647 w 43"/>
                <a:gd name="T89" fmla="*/ 2147483647 h 93"/>
                <a:gd name="T90" fmla="*/ 2147483647 w 43"/>
                <a:gd name="T91" fmla="*/ 2147483647 h 93"/>
                <a:gd name="T92" fmla="*/ 2147483647 w 43"/>
                <a:gd name="T93" fmla="*/ 2147483647 h 93"/>
                <a:gd name="T94" fmla="*/ 2147483647 w 43"/>
                <a:gd name="T95" fmla="*/ 2147483647 h 93"/>
                <a:gd name="T96" fmla="*/ 2147483647 w 43"/>
                <a:gd name="T97" fmla="*/ 2147483647 h 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43" h="93">
                  <a:moveTo>
                    <a:pt x="39" y="93"/>
                  </a:moveTo>
                  <a:lnTo>
                    <a:pt x="31" y="91"/>
                  </a:lnTo>
                  <a:lnTo>
                    <a:pt x="26" y="89"/>
                  </a:lnTo>
                  <a:lnTo>
                    <a:pt x="21" y="87"/>
                  </a:lnTo>
                  <a:lnTo>
                    <a:pt x="18" y="84"/>
                  </a:lnTo>
                  <a:lnTo>
                    <a:pt x="15" y="79"/>
                  </a:lnTo>
                  <a:lnTo>
                    <a:pt x="14" y="73"/>
                  </a:lnTo>
                  <a:lnTo>
                    <a:pt x="13" y="65"/>
                  </a:lnTo>
                  <a:lnTo>
                    <a:pt x="11" y="55"/>
                  </a:lnTo>
                  <a:lnTo>
                    <a:pt x="11" y="48"/>
                  </a:lnTo>
                  <a:lnTo>
                    <a:pt x="9" y="42"/>
                  </a:lnTo>
                  <a:lnTo>
                    <a:pt x="6" y="38"/>
                  </a:lnTo>
                  <a:lnTo>
                    <a:pt x="4" y="36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2" y="29"/>
                  </a:lnTo>
                  <a:lnTo>
                    <a:pt x="5" y="24"/>
                  </a:lnTo>
                  <a:lnTo>
                    <a:pt x="6" y="28"/>
                  </a:lnTo>
                  <a:lnTo>
                    <a:pt x="7" y="29"/>
                  </a:lnTo>
                  <a:lnTo>
                    <a:pt x="8" y="30"/>
                  </a:lnTo>
                  <a:lnTo>
                    <a:pt x="9" y="29"/>
                  </a:lnTo>
                  <a:lnTo>
                    <a:pt x="11" y="25"/>
                  </a:lnTo>
                  <a:lnTo>
                    <a:pt x="14" y="19"/>
                  </a:lnTo>
                  <a:lnTo>
                    <a:pt x="16" y="12"/>
                  </a:lnTo>
                  <a:lnTo>
                    <a:pt x="20" y="6"/>
                  </a:lnTo>
                  <a:lnTo>
                    <a:pt x="22" y="4"/>
                  </a:lnTo>
                  <a:lnTo>
                    <a:pt x="25" y="2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33" y="10"/>
                  </a:lnTo>
                  <a:lnTo>
                    <a:pt x="33" y="16"/>
                  </a:lnTo>
                  <a:lnTo>
                    <a:pt x="33" y="20"/>
                  </a:lnTo>
                  <a:lnTo>
                    <a:pt x="32" y="23"/>
                  </a:lnTo>
                  <a:lnTo>
                    <a:pt x="32" y="27"/>
                  </a:lnTo>
                  <a:lnTo>
                    <a:pt x="32" y="31"/>
                  </a:lnTo>
                  <a:lnTo>
                    <a:pt x="35" y="36"/>
                  </a:lnTo>
                  <a:lnTo>
                    <a:pt x="39" y="43"/>
                  </a:lnTo>
                  <a:lnTo>
                    <a:pt x="38" y="44"/>
                  </a:lnTo>
                  <a:lnTo>
                    <a:pt x="37" y="45"/>
                  </a:lnTo>
                  <a:lnTo>
                    <a:pt x="37" y="48"/>
                  </a:lnTo>
                  <a:lnTo>
                    <a:pt x="38" y="51"/>
                  </a:lnTo>
                  <a:lnTo>
                    <a:pt x="39" y="59"/>
                  </a:lnTo>
                  <a:lnTo>
                    <a:pt x="41" y="68"/>
                  </a:lnTo>
                  <a:lnTo>
                    <a:pt x="42" y="76"/>
                  </a:lnTo>
                  <a:lnTo>
                    <a:pt x="43" y="85"/>
                  </a:lnTo>
                  <a:lnTo>
                    <a:pt x="43" y="88"/>
                  </a:lnTo>
                  <a:lnTo>
                    <a:pt x="42" y="91"/>
                  </a:lnTo>
                  <a:lnTo>
                    <a:pt x="40" y="92"/>
                  </a:lnTo>
                  <a:lnTo>
                    <a:pt x="39" y="93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9" name="Freeform 36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4286771" y="3150242"/>
              <a:ext cx="14287" cy="57150"/>
            </a:xfrm>
            <a:custGeom>
              <a:avLst/>
              <a:gdLst>
                <a:gd name="T0" fmla="*/ 2147483647 w 40"/>
                <a:gd name="T1" fmla="*/ 2147483647 h 56"/>
                <a:gd name="T2" fmla="*/ 2147483647 w 40"/>
                <a:gd name="T3" fmla="*/ 2147483647 h 56"/>
                <a:gd name="T4" fmla="*/ 2147483647 w 40"/>
                <a:gd name="T5" fmla="*/ 2147483647 h 56"/>
                <a:gd name="T6" fmla="*/ 2147483647 w 40"/>
                <a:gd name="T7" fmla="*/ 2147483647 h 56"/>
                <a:gd name="T8" fmla="*/ 2147483647 w 40"/>
                <a:gd name="T9" fmla="*/ 2147483647 h 56"/>
                <a:gd name="T10" fmla="*/ 2147483647 w 40"/>
                <a:gd name="T11" fmla="*/ 2147483647 h 56"/>
                <a:gd name="T12" fmla="*/ 0 w 40"/>
                <a:gd name="T13" fmla="*/ 2147483647 h 56"/>
                <a:gd name="T14" fmla="*/ 2147483647 w 40"/>
                <a:gd name="T15" fmla="*/ 2147483647 h 56"/>
                <a:gd name="T16" fmla="*/ 2147483647 w 40"/>
                <a:gd name="T17" fmla="*/ 0 h 56"/>
                <a:gd name="T18" fmla="*/ 2147483647 w 40"/>
                <a:gd name="T19" fmla="*/ 2147483647 h 56"/>
                <a:gd name="T20" fmla="*/ 2147483647 w 40"/>
                <a:gd name="T21" fmla="*/ 2147483647 h 56"/>
                <a:gd name="T22" fmla="*/ 2147483647 w 40"/>
                <a:gd name="T23" fmla="*/ 2147483647 h 56"/>
                <a:gd name="T24" fmla="*/ 2147483647 w 40"/>
                <a:gd name="T25" fmla="*/ 2147483647 h 56"/>
                <a:gd name="T26" fmla="*/ 2147483647 w 40"/>
                <a:gd name="T27" fmla="*/ 2147483647 h 56"/>
                <a:gd name="T28" fmla="*/ 2147483647 w 40"/>
                <a:gd name="T29" fmla="*/ 2147483647 h 56"/>
                <a:gd name="T30" fmla="*/ 2147483647 w 40"/>
                <a:gd name="T31" fmla="*/ 2147483647 h 56"/>
                <a:gd name="T32" fmla="*/ 2147483647 w 40"/>
                <a:gd name="T33" fmla="*/ 2147483647 h 56"/>
                <a:gd name="T34" fmla="*/ 2147483647 w 40"/>
                <a:gd name="T35" fmla="*/ 2147483647 h 56"/>
                <a:gd name="T36" fmla="*/ 2147483647 w 40"/>
                <a:gd name="T37" fmla="*/ 2147483647 h 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0" h="56">
                  <a:moveTo>
                    <a:pt x="40" y="56"/>
                  </a:moveTo>
                  <a:lnTo>
                    <a:pt x="37" y="46"/>
                  </a:lnTo>
                  <a:lnTo>
                    <a:pt x="33" y="38"/>
                  </a:lnTo>
                  <a:lnTo>
                    <a:pt x="28" y="32"/>
                  </a:lnTo>
                  <a:lnTo>
                    <a:pt x="23" y="28"/>
                  </a:lnTo>
                  <a:lnTo>
                    <a:pt x="11" y="21"/>
                  </a:lnTo>
                  <a:lnTo>
                    <a:pt x="0" y="12"/>
                  </a:lnTo>
                  <a:lnTo>
                    <a:pt x="13" y="4"/>
                  </a:lnTo>
                  <a:lnTo>
                    <a:pt x="20" y="0"/>
                  </a:lnTo>
                  <a:lnTo>
                    <a:pt x="28" y="12"/>
                  </a:lnTo>
                  <a:lnTo>
                    <a:pt x="35" y="22"/>
                  </a:lnTo>
                  <a:lnTo>
                    <a:pt x="37" y="25"/>
                  </a:lnTo>
                  <a:lnTo>
                    <a:pt x="39" y="29"/>
                  </a:lnTo>
                  <a:lnTo>
                    <a:pt x="39" y="33"/>
                  </a:lnTo>
                  <a:lnTo>
                    <a:pt x="40" y="37"/>
                  </a:lnTo>
                  <a:lnTo>
                    <a:pt x="40" y="44"/>
                  </a:lnTo>
                  <a:lnTo>
                    <a:pt x="40" y="46"/>
                  </a:lnTo>
                  <a:lnTo>
                    <a:pt x="40" y="49"/>
                  </a:lnTo>
                  <a:lnTo>
                    <a:pt x="40" y="5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0" name="Freeform 37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5774258" y="3810642"/>
              <a:ext cx="44450" cy="57150"/>
            </a:xfrm>
            <a:custGeom>
              <a:avLst/>
              <a:gdLst>
                <a:gd name="T0" fmla="*/ 0 w 106"/>
                <a:gd name="T1" fmla="*/ 2147483647 h 71"/>
                <a:gd name="T2" fmla="*/ 2147483647 w 106"/>
                <a:gd name="T3" fmla="*/ 2147483647 h 71"/>
                <a:gd name="T4" fmla="*/ 2147483647 w 106"/>
                <a:gd name="T5" fmla="*/ 2147483647 h 71"/>
                <a:gd name="T6" fmla="*/ 2147483647 w 106"/>
                <a:gd name="T7" fmla="*/ 2147483647 h 71"/>
                <a:gd name="T8" fmla="*/ 2147483647 w 106"/>
                <a:gd name="T9" fmla="*/ 2147483647 h 71"/>
                <a:gd name="T10" fmla="*/ 2147483647 w 106"/>
                <a:gd name="T11" fmla="*/ 2147483647 h 71"/>
                <a:gd name="T12" fmla="*/ 2147483647 w 106"/>
                <a:gd name="T13" fmla="*/ 2147483647 h 71"/>
                <a:gd name="T14" fmla="*/ 2147483647 w 106"/>
                <a:gd name="T15" fmla="*/ 2147483647 h 71"/>
                <a:gd name="T16" fmla="*/ 2147483647 w 106"/>
                <a:gd name="T17" fmla="*/ 0 h 71"/>
                <a:gd name="T18" fmla="*/ 2147483647 w 106"/>
                <a:gd name="T19" fmla="*/ 2147483647 h 71"/>
                <a:gd name="T20" fmla="*/ 2147483647 w 106"/>
                <a:gd name="T21" fmla="*/ 2147483647 h 71"/>
                <a:gd name="T22" fmla="*/ 2147483647 w 106"/>
                <a:gd name="T23" fmla="*/ 2147483647 h 71"/>
                <a:gd name="T24" fmla="*/ 2147483647 w 106"/>
                <a:gd name="T25" fmla="*/ 2147483647 h 71"/>
                <a:gd name="T26" fmla="*/ 2147483647 w 106"/>
                <a:gd name="T27" fmla="*/ 2147483647 h 71"/>
                <a:gd name="T28" fmla="*/ 2147483647 w 106"/>
                <a:gd name="T29" fmla="*/ 2147483647 h 71"/>
                <a:gd name="T30" fmla="*/ 2147483647 w 106"/>
                <a:gd name="T31" fmla="*/ 2147483647 h 71"/>
                <a:gd name="T32" fmla="*/ 2147483647 w 106"/>
                <a:gd name="T33" fmla="*/ 2147483647 h 71"/>
                <a:gd name="T34" fmla="*/ 2147483647 w 106"/>
                <a:gd name="T35" fmla="*/ 2147483647 h 71"/>
                <a:gd name="T36" fmla="*/ 2147483647 w 106"/>
                <a:gd name="T37" fmla="*/ 2147483647 h 71"/>
                <a:gd name="T38" fmla="*/ 2147483647 w 106"/>
                <a:gd name="T39" fmla="*/ 2147483647 h 71"/>
                <a:gd name="T40" fmla="*/ 2147483647 w 106"/>
                <a:gd name="T41" fmla="*/ 2147483647 h 71"/>
                <a:gd name="T42" fmla="*/ 2147483647 w 106"/>
                <a:gd name="T43" fmla="*/ 2147483647 h 71"/>
                <a:gd name="T44" fmla="*/ 2147483647 w 106"/>
                <a:gd name="T45" fmla="*/ 2147483647 h 71"/>
                <a:gd name="T46" fmla="*/ 2147483647 w 106"/>
                <a:gd name="T47" fmla="*/ 2147483647 h 71"/>
                <a:gd name="T48" fmla="*/ 2147483647 w 106"/>
                <a:gd name="T49" fmla="*/ 2147483647 h 71"/>
                <a:gd name="T50" fmla="*/ 2147483647 w 106"/>
                <a:gd name="T51" fmla="*/ 2147483647 h 71"/>
                <a:gd name="T52" fmla="*/ 2147483647 w 106"/>
                <a:gd name="T53" fmla="*/ 2147483647 h 71"/>
                <a:gd name="T54" fmla="*/ 2147483647 w 106"/>
                <a:gd name="T55" fmla="*/ 2147483647 h 71"/>
                <a:gd name="T56" fmla="*/ 2147483647 w 106"/>
                <a:gd name="T57" fmla="*/ 2147483647 h 71"/>
                <a:gd name="T58" fmla="*/ 2147483647 w 106"/>
                <a:gd name="T59" fmla="*/ 2147483647 h 71"/>
                <a:gd name="T60" fmla="*/ 2147483647 w 106"/>
                <a:gd name="T61" fmla="*/ 2147483647 h 71"/>
                <a:gd name="T62" fmla="*/ 2147483647 w 106"/>
                <a:gd name="T63" fmla="*/ 2147483647 h 71"/>
                <a:gd name="T64" fmla="*/ 2147483647 w 106"/>
                <a:gd name="T65" fmla="*/ 2147483647 h 71"/>
                <a:gd name="T66" fmla="*/ 2147483647 w 106"/>
                <a:gd name="T67" fmla="*/ 2147483647 h 71"/>
                <a:gd name="T68" fmla="*/ 2147483647 w 106"/>
                <a:gd name="T69" fmla="*/ 2147483647 h 71"/>
                <a:gd name="T70" fmla="*/ 2147483647 w 106"/>
                <a:gd name="T71" fmla="*/ 2147483647 h 71"/>
                <a:gd name="T72" fmla="*/ 2147483647 w 106"/>
                <a:gd name="T73" fmla="*/ 2147483647 h 71"/>
                <a:gd name="T74" fmla="*/ 2147483647 w 106"/>
                <a:gd name="T75" fmla="*/ 2147483647 h 71"/>
                <a:gd name="T76" fmla="*/ 2147483647 w 106"/>
                <a:gd name="T77" fmla="*/ 2147483647 h 71"/>
                <a:gd name="T78" fmla="*/ 2147483647 w 106"/>
                <a:gd name="T79" fmla="*/ 2147483647 h 71"/>
                <a:gd name="T80" fmla="*/ 2147483647 w 106"/>
                <a:gd name="T81" fmla="*/ 2147483647 h 71"/>
                <a:gd name="T82" fmla="*/ 2147483647 w 106"/>
                <a:gd name="T83" fmla="*/ 2147483647 h 71"/>
                <a:gd name="T84" fmla="*/ 2147483647 w 106"/>
                <a:gd name="T85" fmla="*/ 2147483647 h 71"/>
                <a:gd name="T86" fmla="*/ 2147483647 w 106"/>
                <a:gd name="T87" fmla="*/ 2147483647 h 71"/>
                <a:gd name="T88" fmla="*/ 2147483647 w 106"/>
                <a:gd name="T89" fmla="*/ 2147483647 h 71"/>
                <a:gd name="T90" fmla="*/ 0 w 106"/>
                <a:gd name="T91" fmla="*/ 2147483647 h 7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06" h="71">
                  <a:moveTo>
                    <a:pt x="0" y="7"/>
                  </a:moveTo>
                  <a:lnTo>
                    <a:pt x="12" y="10"/>
                  </a:lnTo>
                  <a:lnTo>
                    <a:pt x="24" y="12"/>
                  </a:lnTo>
                  <a:lnTo>
                    <a:pt x="35" y="13"/>
                  </a:lnTo>
                  <a:lnTo>
                    <a:pt x="45" y="13"/>
                  </a:lnTo>
                  <a:lnTo>
                    <a:pt x="54" y="11"/>
                  </a:lnTo>
                  <a:lnTo>
                    <a:pt x="61" y="8"/>
                  </a:lnTo>
                  <a:lnTo>
                    <a:pt x="68" y="5"/>
                  </a:lnTo>
                  <a:lnTo>
                    <a:pt x="74" y="0"/>
                  </a:lnTo>
                  <a:lnTo>
                    <a:pt x="84" y="16"/>
                  </a:lnTo>
                  <a:lnTo>
                    <a:pt x="94" y="30"/>
                  </a:lnTo>
                  <a:lnTo>
                    <a:pt x="101" y="44"/>
                  </a:lnTo>
                  <a:lnTo>
                    <a:pt x="105" y="55"/>
                  </a:lnTo>
                  <a:lnTo>
                    <a:pt x="106" y="60"/>
                  </a:lnTo>
                  <a:lnTo>
                    <a:pt x="106" y="63"/>
                  </a:lnTo>
                  <a:lnTo>
                    <a:pt x="105" y="67"/>
                  </a:lnTo>
                  <a:lnTo>
                    <a:pt x="103" y="69"/>
                  </a:lnTo>
                  <a:lnTo>
                    <a:pt x="101" y="70"/>
                  </a:lnTo>
                  <a:lnTo>
                    <a:pt x="98" y="70"/>
                  </a:lnTo>
                  <a:lnTo>
                    <a:pt x="92" y="70"/>
                  </a:lnTo>
                  <a:lnTo>
                    <a:pt x="87" y="68"/>
                  </a:lnTo>
                  <a:lnTo>
                    <a:pt x="74" y="70"/>
                  </a:lnTo>
                  <a:lnTo>
                    <a:pt x="63" y="71"/>
                  </a:lnTo>
                  <a:lnTo>
                    <a:pt x="53" y="69"/>
                  </a:lnTo>
                  <a:lnTo>
                    <a:pt x="45" y="66"/>
                  </a:lnTo>
                  <a:lnTo>
                    <a:pt x="37" y="62"/>
                  </a:lnTo>
                  <a:lnTo>
                    <a:pt x="32" y="57"/>
                  </a:lnTo>
                  <a:lnTo>
                    <a:pt x="27" y="51"/>
                  </a:lnTo>
                  <a:lnTo>
                    <a:pt x="24" y="45"/>
                  </a:lnTo>
                  <a:lnTo>
                    <a:pt x="21" y="38"/>
                  </a:lnTo>
                  <a:lnTo>
                    <a:pt x="20" y="30"/>
                  </a:lnTo>
                  <a:lnTo>
                    <a:pt x="19" y="24"/>
                  </a:lnTo>
                  <a:lnTo>
                    <a:pt x="18" y="19"/>
                  </a:lnTo>
                  <a:lnTo>
                    <a:pt x="18" y="14"/>
                  </a:lnTo>
                  <a:lnTo>
                    <a:pt x="19" y="10"/>
                  </a:lnTo>
                  <a:lnTo>
                    <a:pt x="20" y="7"/>
                  </a:lnTo>
                  <a:lnTo>
                    <a:pt x="21" y="7"/>
                  </a:lnTo>
                  <a:lnTo>
                    <a:pt x="20" y="10"/>
                  </a:lnTo>
                  <a:lnTo>
                    <a:pt x="19" y="16"/>
                  </a:lnTo>
                  <a:lnTo>
                    <a:pt x="19" y="17"/>
                  </a:lnTo>
                  <a:lnTo>
                    <a:pt x="20" y="17"/>
                  </a:lnTo>
                  <a:lnTo>
                    <a:pt x="21" y="17"/>
                  </a:lnTo>
                  <a:lnTo>
                    <a:pt x="23" y="13"/>
                  </a:lnTo>
                  <a:lnTo>
                    <a:pt x="27" y="7"/>
                  </a:lnTo>
                  <a:lnTo>
                    <a:pt x="0" y="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1" name="Freeform 77"/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6282258" y="3718567"/>
              <a:ext cx="9525" cy="57150"/>
            </a:xfrm>
            <a:custGeom>
              <a:avLst/>
              <a:gdLst>
                <a:gd name="T0" fmla="*/ 0 w 21"/>
                <a:gd name="T1" fmla="*/ 2147483647 h 62"/>
                <a:gd name="T2" fmla="*/ 2147483647 w 21"/>
                <a:gd name="T3" fmla="*/ 2147483647 h 62"/>
                <a:gd name="T4" fmla="*/ 2147483647 w 21"/>
                <a:gd name="T5" fmla="*/ 2147483647 h 62"/>
                <a:gd name="T6" fmla="*/ 2147483647 w 21"/>
                <a:gd name="T7" fmla="*/ 2147483647 h 62"/>
                <a:gd name="T8" fmla="*/ 2147483647 w 21"/>
                <a:gd name="T9" fmla="*/ 2147483647 h 62"/>
                <a:gd name="T10" fmla="*/ 2147483647 w 21"/>
                <a:gd name="T11" fmla="*/ 2147483647 h 62"/>
                <a:gd name="T12" fmla="*/ 2147483647 w 21"/>
                <a:gd name="T13" fmla="*/ 0 h 62"/>
                <a:gd name="T14" fmla="*/ 2147483647 w 21"/>
                <a:gd name="T15" fmla="*/ 2147483647 h 62"/>
                <a:gd name="T16" fmla="*/ 2147483647 w 21"/>
                <a:gd name="T17" fmla="*/ 2147483647 h 62"/>
                <a:gd name="T18" fmla="*/ 2147483647 w 21"/>
                <a:gd name="T19" fmla="*/ 2147483647 h 62"/>
                <a:gd name="T20" fmla="*/ 2147483647 w 21"/>
                <a:gd name="T21" fmla="*/ 2147483647 h 62"/>
                <a:gd name="T22" fmla="*/ 2147483647 w 21"/>
                <a:gd name="T23" fmla="*/ 2147483647 h 62"/>
                <a:gd name="T24" fmla="*/ 0 w 21"/>
                <a:gd name="T25" fmla="*/ 2147483647 h 62"/>
                <a:gd name="T26" fmla="*/ 0 w 21"/>
                <a:gd name="T27" fmla="*/ 2147483647 h 6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1" h="62">
                  <a:moveTo>
                    <a:pt x="0" y="43"/>
                  </a:moveTo>
                  <a:lnTo>
                    <a:pt x="1" y="29"/>
                  </a:lnTo>
                  <a:lnTo>
                    <a:pt x="3" y="17"/>
                  </a:lnTo>
                  <a:lnTo>
                    <a:pt x="4" y="11"/>
                  </a:lnTo>
                  <a:lnTo>
                    <a:pt x="6" y="7"/>
                  </a:lnTo>
                  <a:lnTo>
                    <a:pt x="9" y="3"/>
                  </a:lnTo>
                  <a:lnTo>
                    <a:pt x="15" y="0"/>
                  </a:lnTo>
                  <a:lnTo>
                    <a:pt x="15" y="15"/>
                  </a:lnTo>
                  <a:lnTo>
                    <a:pt x="18" y="31"/>
                  </a:lnTo>
                  <a:lnTo>
                    <a:pt x="20" y="44"/>
                  </a:lnTo>
                  <a:lnTo>
                    <a:pt x="21" y="49"/>
                  </a:lnTo>
                  <a:lnTo>
                    <a:pt x="10" y="55"/>
                  </a:lnTo>
                  <a:lnTo>
                    <a:pt x="0" y="62"/>
                  </a:lnTo>
                  <a:lnTo>
                    <a:pt x="0" y="4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2" name="Freeform 80"/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6345758" y="3707454"/>
              <a:ext cx="1588" cy="55563"/>
            </a:xfrm>
            <a:custGeom>
              <a:avLst/>
              <a:gdLst>
                <a:gd name="T0" fmla="*/ 0 w 7"/>
                <a:gd name="T1" fmla="*/ 0 h 55563"/>
                <a:gd name="T2" fmla="*/ 2147483647 w 7"/>
                <a:gd name="T3" fmla="*/ 0 h 55563"/>
                <a:gd name="T4" fmla="*/ 0 w 7"/>
                <a:gd name="T5" fmla="*/ 0 h 555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55563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3" name="Freeform 104"/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5229746" y="3551879"/>
              <a:ext cx="6350" cy="57150"/>
            </a:xfrm>
            <a:custGeom>
              <a:avLst/>
              <a:gdLst>
                <a:gd name="T0" fmla="*/ 2147483647 w 26"/>
                <a:gd name="T1" fmla="*/ 2147483647 h 111"/>
                <a:gd name="T2" fmla="*/ 2147483647 w 26"/>
                <a:gd name="T3" fmla="*/ 2147483647 h 111"/>
                <a:gd name="T4" fmla="*/ 2147483647 w 26"/>
                <a:gd name="T5" fmla="*/ 2147483647 h 111"/>
                <a:gd name="T6" fmla="*/ 2147483647 w 26"/>
                <a:gd name="T7" fmla="*/ 2147483647 h 111"/>
                <a:gd name="T8" fmla="*/ 2147483647 w 26"/>
                <a:gd name="T9" fmla="*/ 2147483647 h 111"/>
                <a:gd name="T10" fmla="*/ 0 w 26"/>
                <a:gd name="T11" fmla="*/ 2147483647 h 111"/>
                <a:gd name="T12" fmla="*/ 0 w 26"/>
                <a:gd name="T13" fmla="*/ 2147483647 h 111"/>
                <a:gd name="T14" fmla="*/ 0 w 26"/>
                <a:gd name="T15" fmla="*/ 2147483647 h 111"/>
                <a:gd name="T16" fmla="*/ 2147483647 w 26"/>
                <a:gd name="T17" fmla="*/ 2147483647 h 111"/>
                <a:gd name="T18" fmla="*/ 2147483647 w 26"/>
                <a:gd name="T19" fmla="*/ 2147483647 h 111"/>
                <a:gd name="T20" fmla="*/ 2147483647 w 26"/>
                <a:gd name="T21" fmla="*/ 2147483647 h 111"/>
                <a:gd name="T22" fmla="*/ 2147483647 w 26"/>
                <a:gd name="T23" fmla="*/ 2147483647 h 111"/>
                <a:gd name="T24" fmla="*/ 2147483647 w 26"/>
                <a:gd name="T25" fmla="*/ 2147483647 h 111"/>
                <a:gd name="T26" fmla="*/ 2147483647 w 26"/>
                <a:gd name="T27" fmla="*/ 2147483647 h 111"/>
                <a:gd name="T28" fmla="*/ 2147483647 w 26"/>
                <a:gd name="T29" fmla="*/ 0 h 111"/>
                <a:gd name="T30" fmla="*/ 2147483647 w 26"/>
                <a:gd name="T31" fmla="*/ 2147483647 h 111"/>
                <a:gd name="T32" fmla="*/ 2147483647 w 26"/>
                <a:gd name="T33" fmla="*/ 2147483647 h 111"/>
                <a:gd name="T34" fmla="*/ 2147483647 w 26"/>
                <a:gd name="T35" fmla="*/ 2147483647 h 111"/>
                <a:gd name="T36" fmla="*/ 2147483647 w 26"/>
                <a:gd name="T37" fmla="*/ 2147483647 h 111"/>
                <a:gd name="T38" fmla="*/ 2147483647 w 26"/>
                <a:gd name="T39" fmla="*/ 2147483647 h 111"/>
                <a:gd name="T40" fmla="*/ 2147483647 w 26"/>
                <a:gd name="T41" fmla="*/ 2147483647 h 111"/>
                <a:gd name="T42" fmla="*/ 2147483647 w 26"/>
                <a:gd name="T43" fmla="*/ 2147483647 h 111"/>
                <a:gd name="T44" fmla="*/ 2147483647 w 26"/>
                <a:gd name="T45" fmla="*/ 2147483647 h 111"/>
                <a:gd name="T46" fmla="*/ 2147483647 w 26"/>
                <a:gd name="T47" fmla="*/ 2147483647 h 11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6" h="111">
                  <a:moveTo>
                    <a:pt x="13" y="111"/>
                  </a:moveTo>
                  <a:lnTo>
                    <a:pt x="9" y="103"/>
                  </a:lnTo>
                  <a:lnTo>
                    <a:pt x="4" y="95"/>
                  </a:lnTo>
                  <a:lnTo>
                    <a:pt x="2" y="91"/>
                  </a:lnTo>
                  <a:lnTo>
                    <a:pt x="1" y="87"/>
                  </a:lnTo>
                  <a:lnTo>
                    <a:pt x="0" y="80"/>
                  </a:lnTo>
                  <a:lnTo>
                    <a:pt x="0" y="74"/>
                  </a:lnTo>
                  <a:lnTo>
                    <a:pt x="0" y="61"/>
                  </a:lnTo>
                  <a:lnTo>
                    <a:pt x="1" y="51"/>
                  </a:lnTo>
                  <a:lnTo>
                    <a:pt x="3" y="41"/>
                  </a:lnTo>
                  <a:lnTo>
                    <a:pt x="5" y="33"/>
                  </a:lnTo>
                  <a:lnTo>
                    <a:pt x="9" y="24"/>
                  </a:lnTo>
                  <a:lnTo>
                    <a:pt x="14" y="17"/>
                  </a:lnTo>
                  <a:lnTo>
                    <a:pt x="20" y="9"/>
                  </a:lnTo>
                  <a:lnTo>
                    <a:pt x="26" y="0"/>
                  </a:lnTo>
                  <a:lnTo>
                    <a:pt x="26" y="6"/>
                  </a:lnTo>
                  <a:lnTo>
                    <a:pt x="26" y="13"/>
                  </a:lnTo>
                  <a:lnTo>
                    <a:pt x="26" y="22"/>
                  </a:lnTo>
                  <a:lnTo>
                    <a:pt x="26" y="32"/>
                  </a:lnTo>
                  <a:lnTo>
                    <a:pt x="25" y="44"/>
                  </a:lnTo>
                  <a:lnTo>
                    <a:pt x="22" y="56"/>
                  </a:lnTo>
                  <a:lnTo>
                    <a:pt x="18" y="67"/>
                  </a:lnTo>
                  <a:lnTo>
                    <a:pt x="13" y="80"/>
                  </a:lnTo>
                  <a:lnTo>
                    <a:pt x="13" y="11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4" name="Freeform 109"/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6210821" y="2564454"/>
              <a:ext cx="4762" cy="58738"/>
            </a:xfrm>
            <a:custGeom>
              <a:avLst/>
              <a:gdLst>
                <a:gd name="T0" fmla="*/ 2147483647 w 11"/>
                <a:gd name="T1" fmla="*/ 0 h 25"/>
                <a:gd name="T2" fmla="*/ 2147483647 w 11"/>
                <a:gd name="T3" fmla="*/ 2147483647 h 25"/>
                <a:gd name="T4" fmla="*/ 2147483647 w 11"/>
                <a:gd name="T5" fmla="*/ 2147483647 h 25"/>
                <a:gd name="T6" fmla="*/ 2147483647 w 11"/>
                <a:gd name="T7" fmla="*/ 2147483647 h 25"/>
                <a:gd name="T8" fmla="*/ 2147483647 w 11"/>
                <a:gd name="T9" fmla="*/ 2147483647 h 25"/>
                <a:gd name="T10" fmla="*/ 2147483647 w 11"/>
                <a:gd name="T11" fmla="*/ 2147483647 h 25"/>
                <a:gd name="T12" fmla="*/ 2147483647 w 11"/>
                <a:gd name="T13" fmla="*/ 2147483647 h 25"/>
                <a:gd name="T14" fmla="*/ 0 w 11"/>
                <a:gd name="T15" fmla="*/ 2147483647 h 25"/>
                <a:gd name="T16" fmla="*/ 0 w 11"/>
                <a:gd name="T17" fmla="*/ 2147483647 h 25"/>
                <a:gd name="T18" fmla="*/ 2147483647 w 11"/>
                <a:gd name="T19" fmla="*/ 2147483647 h 25"/>
                <a:gd name="T20" fmla="*/ 2147483647 w 11"/>
                <a:gd name="T21" fmla="*/ 2147483647 h 25"/>
                <a:gd name="T22" fmla="*/ 2147483647 w 11"/>
                <a:gd name="T23" fmla="*/ 2147483647 h 25"/>
                <a:gd name="T24" fmla="*/ 2147483647 w 11"/>
                <a:gd name="T25" fmla="*/ 0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" h="25">
                  <a:moveTo>
                    <a:pt x="11" y="0"/>
                  </a:moveTo>
                  <a:lnTo>
                    <a:pt x="11" y="5"/>
                  </a:lnTo>
                  <a:lnTo>
                    <a:pt x="10" y="12"/>
                  </a:lnTo>
                  <a:lnTo>
                    <a:pt x="9" y="20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5"/>
                  </a:lnTo>
                  <a:lnTo>
                    <a:pt x="6" y="2"/>
                  </a:lnTo>
                  <a:lnTo>
                    <a:pt x="11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5" name="Freeform 110"/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6025083" y="3126429"/>
              <a:ext cx="14288" cy="58738"/>
            </a:xfrm>
            <a:custGeom>
              <a:avLst/>
              <a:gdLst>
                <a:gd name="T0" fmla="*/ 2147483647 w 20"/>
                <a:gd name="T1" fmla="*/ 0 h 31"/>
                <a:gd name="T2" fmla="*/ 2147483647 w 20"/>
                <a:gd name="T3" fmla="*/ 2147483647 h 31"/>
                <a:gd name="T4" fmla="*/ 2147483647 w 20"/>
                <a:gd name="T5" fmla="*/ 2147483647 h 31"/>
                <a:gd name="T6" fmla="*/ 2147483647 w 20"/>
                <a:gd name="T7" fmla="*/ 2147483647 h 31"/>
                <a:gd name="T8" fmla="*/ 0 w 20"/>
                <a:gd name="T9" fmla="*/ 2147483647 h 31"/>
                <a:gd name="T10" fmla="*/ 0 w 20"/>
                <a:gd name="T11" fmla="*/ 2147483647 h 31"/>
                <a:gd name="T12" fmla="*/ 2147483647 w 20"/>
                <a:gd name="T13" fmla="*/ 2147483647 h 31"/>
                <a:gd name="T14" fmla="*/ 2147483647 w 20"/>
                <a:gd name="T15" fmla="*/ 2147483647 h 31"/>
                <a:gd name="T16" fmla="*/ 2147483647 w 20"/>
                <a:gd name="T17" fmla="*/ 2147483647 h 31"/>
                <a:gd name="T18" fmla="*/ 2147483647 w 20"/>
                <a:gd name="T19" fmla="*/ 2147483647 h 31"/>
                <a:gd name="T20" fmla="*/ 2147483647 w 20"/>
                <a:gd name="T21" fmla="*/ 2147483647 h 31"/>
                <a:gd name="T22" fmla="*/ 2147483647 w 20"/>
                <a:gd name="T23" fmla="*/ 0 h 31"/>
                <a:gd name="T24" fmla="*/ 2147483647 w 20"/>
                <a:gd name="T25" fmla="*/ 0 h 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0" h="31">
                  <a:moveTo>
                    <a:pt x="20" y="0"/>
                  </a:moveTo>
                  <a:lnTo>
                    <a:pt x="16" y="12"/>
                  </a:lnTo>
                  <a:lnTo>
                    <a:pt x="10" y="20"/>
                  </a:lnTo>
                  <a:lnTo>
                    <a:pt x="5" y="26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1" y="19"/>
                  </a:lnTo>
                  <a:lnTo>
                    <a:pt x="2" y="13"/>
                  </a:lnTo>
                  <a:lnTo>
                    <a:pt x="5" y="9"/>
                  </a:lnTo>
                  <a:lnTo>
                    <a:pt x="8" y="6"/>
                  </a:lnTo>
                  <a:lnTo>
                    <a:pt x="11" y="3"/>
                  </a:lnTo>
                  <a:lnTo>
                    <a:pt x="16" y="0"/>
                  </a:lnTo>
                  <a:lnTo>
                    <a:pt x="2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6" name="Freeform 111"/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>
              <a:off x="6042546" y="3061342"/>
              <a:ext cx="15875" cy="57150"/>
            </a:xfrm>
            <a:custGeom>
              <a:avLst/>
              <a:gdLst>
                <a:gd name="T0" fmla="*/ 2147483647 w 26"/>
                <a:gd name="T1" fmla="*/ 2147483647 h 37"/>
                <a:gd name="T2" fmla="*/ 0 w 26"/>
                <a:gd name="T3" fmla="*/ 2147483647 h 37"/>
                <a:gd name="T4" fmla="*/ 2147483647 w 26"/>
                <a:gd name="T5" fmla="*/ 2147483647 h 37"/>
                <a:gd name="T6" fmla="*/ 2147483647 w 26"/>
                <a:gd name="T7" fmla="*/ 2147483647 h 37"/>
                <a:gd name="T8" fmla="*/ 2147483647 w 26"/>
                <a:gd name="T9" fmla="*/ 2147483647 h 37"/>
                <a:gd name="T10" fmla="*/ 2147483647 w 26"/>
                <a:gd name="T11" fmla="*/ 0 h 37"/>
                <a:gd name="T12" fmla="*/ 2147483647 w 26"/>
                <a:gd name="T13" fmla="*/ 2147483647 h 37"/>
                <a:gd name="T14" fmla="*/ 2147483647 w 26"/>
                <a:gd name="T15" fmla="*/ 2147483647 h 37"/>
                <a:gd name="T16" fmla="*/ 2147483647 w 26"/>
                <a:gd name="T17" fmla="*/ 2147483647 h 37"/>
                <a:gd name="T18" fmla="*/ 2147483647 w 26"/>
                <a:gd name="T19" fmla="*/ 2147483647 h 37"/>
                <a:gd name="T20" fmla="*/ 2147483647 w 26"/>
                <a:gd name="T21" fmla="*/ 2147483647 h 37"/>
                <a:gd name="T22" fmla="*/ 2147483647 w 26"/>
                <a:gd name="T23" fmla="*/ 2147483647 h 3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6" h="37">
                  <a:moveTo>
                    <a:pt x="13" y="37"/>
                  </a:moveTo>
                  <a:lnTo>
                    <a:pt x="0" y="12"/>
                  </a:lnTo>
                  <a:lnTo>
                    <a:pt x="6" y="7"/>
                  </a:lnTo>
                  <a:lnTo>
                    <a:pt x="13" y="4"/>
                  </a:lnTo>
                  <a:lnTo>
                    <a:pt x="21" y="1"/>
                  </a:lnTo>
                  <a:lnTo>
                    <a:pt x="26" y="0"/>
                  </a:lnTo>
                  <a:lnTo>
                    <a:pt x="26" y="6"/>
                  </a:lnTo>
                  <a:lnTo>
                    <a:pt x="25" y="11"/>
                  </a:lnTo>
                  <a:lnTo>
                    <a:pt x="24" y="17"/>
                  </a:lnTo>
                  <a:lnTo>
                    <a:pt x="23" y="21"/>
                  </a:lnTo>
                  <a:lnTo>
                    <a:pt x="18" y="29"/>
                  </a:lnTo>
                  <a:lnTo>
                    <a:pt x="13" y="3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7" name="Freeform 112"/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5931421" y="2910529"/>
              <a:ext cx="1587" cy="60325"/>
            </a:xfrm>
            <a:custGeom>
              <a:avLst/>
              <a:gdLst>
                <a:gd name="T0" fmla="*/ 0 w 7"/>
                <a:gd name="T1" fmla="*/ 2147483647 h 18"/>
                <a:gd name="T2" fmla="*/ 0 w 7"/>
                <a:gd name="T3" fmla="*/ 0 h 18"/>
                <a:gd name="T4" fmla="*/ 2147483647 w 7"/>
                <a:gd name="T5" fmla="*/ 2147483647 h 18"/>
                <a:gd name="T6" fmla="*/ 0 w 7"/>
                <a:gd name="T7" fmla="*/ 2147483647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18">
                  <a:moveTo>
                    <a:pt x="0" y="18"/>
                  </a:moveTo>
                  <a:lnTo>
                    <a:pt x="0" y="0"/>
                  </a:lnTo>
                  <a:lnTo>
                    <a:pt x="7" y="12"/>
                  </a:lnTo>
                  <a:lnTo>
                    <a:pt x="0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8" name="Freeform 113"/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>
              <a:off x="2783408" y="2037404"/>
              <a:ext cx="9525" cy="57150"/>
            </a:xfrm>
            <a:custGeom>
              <a:avLst/>
              <a:gdLst>
                <a:gd name="T0" fmla="*/ 0 w 33"/>
                <a:gd name="T1" fmla="*/ 2147483647 h 31"/>
                <a:gd name="T2" fmla="*/ 2147483647 w 33"/>
                <a:gd name="T3" fmla="*/ 0 h 31"/>
                <a:gd name="T4" fmla="*/ 2147483647 w 33"/>
                <a:gd name="T5" fmla="*/ 2147483647 h 31"/>
                <a:gd name="T6" fmla="*/ 2147483647 w 33"/>
                <a:gd name="T7" fmla="*/ 2147483647 h 31"/>
                <a:gd name="T8" fmla="*/ 2147483647 w 33"/>
                <a:gd name="T9" fmla="*/ 2147483647 h 31"/>
                <a:gd name="T10" fmla="*/ 2147483647 w 33"/>
                <a:gd name="T11" fmla="*/ 2147483647 h 31"/>
                <a:gd name="T12" fmla="*/ 2147483647 w 33"/>
                <a:gd name="T13" fmla="*/ 2147483647 h 31"/>
                <a:gd name="T14" fmla="*/ 2147483647 w 33"/>
                <a:gd name="T15" fmla="*/ 2147483647 h 31"/>
                <a:gd name="T16" fmla="*/ 2147483647 w 33"/>
                <a:gd name="T17" fmla="*/ 2147483647 h 31"/>
                <a:gd name="T18" fmla="*/ 2147483647 w 33"/>
                <a:gd name="T19" fmla="*/ 2147483647 h 31"/>
                <a:gd name="T20" fmla="*/ 2147483647 w 33"/>
                <a:gd name="T21" fmla="*/ 2147483647 h 31"/>
                <a:gd name="T22" fmla="*/ 0 w 33"/>
                <a:gd name="T23" fmla="*/ 2147483647 h 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3" h="31">
                  <a:moveTo>
                    <a:pt x="0" y="12"/>
                  </a:moveTo>
                  <a:lnTo>
                    <a:pt x="19" y="0"/>
                  </a:lnTo>
                  <a:lnTo>
                    <a:pt x="24" y="5"/>
                  </a:lnTo>
                  <a:lnTo>
                    <a:pt x="28" y="12"/>
                  </a:lnTo>
                  <a:lnTo>
                    <a:pt x="32" y="22"/>
                  </a:lnTo>
                  <a:lnTo>
                    <a:pt x="33" y="31"/>
                  </a:lnTo>
                  <a:lnTo>
                    <a:pt x="27" y="30"/>
                  </a:lnTo>
                  <a:lnTo>
                    <a:pt x="22" y="28"/>
                  </a:lnTo>
                  <a:lnTo>
                    <a:pt x="16" y="25"/>
                  </a:lnTo>
                  <a:lnTo>
                    <a:pt x="11" y="22"/>
                  </a:lnTo>
                  <a:lnTo>
                    <a:pt x="3" y="15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9" name="Freeform 114"/>
            <p:cNvSpPr>
              <a:spLocks/>
            </p:cNvSpPr>
            <p:nvPr>
              <p:custDataLst>
                <p:tags r:id="rId28"/>
              </p:custDataLst>
            </p:nvPr>
          </p:nvSpPr>
          <p:spPr bwMode="auto">
            <a:xfrm>
              <a:off x="2769121" y="1805629"/>
              <a:ext cx="3175" cy="57150"/>
            </a:xfrm>
            <a:custGeom>
              <a:avLst/>
              <a:gdLst>
                <a:gd name="T0" fmla="*/ 2147483647 w 14"/>
                <a:gd name="T1" fmla="*/ 0 h 6"/>
                <a:gd name="T2" fmla="*/ 0 w 14"/>
                <a:gd name="T3" fmla="*/ 2147483647 h 6"/>
                <a:gd name="T4" fmla="*/ 2147483647 w 14"/>
                <a:gd name="T5" fmla="*/ 0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6">
                  <a:moveTo>
                    <a:pt x="14" y="0"/>
                  </a:moveTo>
                  <a:lnTo>
                    <a:pt x="0" y="6"/>
                  </a:lnTo>
                  <a:lnTo>
                    <a:pt x="14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0" name="Freeform 115"/>
            <p:cNvSpPr>
              <a:spLocks/>
            </p:cNvSpPr>
            <p:nvPr>
              <p:custDataLst>
                <p:tags r:id="rId29"/>
              </p:custDataLst>
            </p:nvPr>
          </p:nvSpPr>
          <p:spPr bwMode="auto">
            <a:xfrm>
              <a:off x="4250258" y="3583629"/>
              <a:ext cx="25400" cy="55563"/>
            </a:xfrm>
            <a:custGeom>
              <a:avLst/>
              <a:gdLst>
                <a:gd name="T0" fmla="*/ 2147483647 w 59"/>
                <a:gd name="T1" fmla="*/ 2147483647 h 31"/>
                <a:gd name="T2" fmla="*/ 2147483647 w 59"/>
                <a:gd name="T3" fmla="*/ 2147483647 h 31"/>
                <a:gd name="T4" fmla="*/ 2147483647 w 59"/>
                <a:gd name="T5" fmla="*/ 2147483647 h 31"/>
                <a:gd name="T6" fmla="*/ 2147483647 w 59"/>
                <a:gd name="T7" fmla="*/ 2147483647 h 31"/>
                <a:gd name="T8" fmla="*/ 2147483647 w 59"/>
                <a:gd name="T9" fmla="*/ 2147483647 h 31"/>
                <a:gd name="T10" fmla="*/ 2147483647 w 59"/>
                <a:gd name="T11" fmla="*/ 2147483647 h 31"/>
                <a:gd name="T12" fmla="*/ 2147483647 w 59"/>
                <a:gd name="T13" fmla="*/ 2147483647 h 31"/>
                <a:gd name="T14" fmla="*/ 2147483647 w 59"/>
                <a:gd name="T15" fmla="*/ 2147483647 h 31"/>
                <a:gd name="T16" fmla="*/ 2147483647 w 59"/>
                <a:gd name="T17" fmla="*/ 2147483647 h 31"/>
                <a:gd name="T18" fmla="*/ 2147483647 w 59"/>
                <a:gd name="T19" fmla="*/ 2147483647 h 31"/>
                <a:gd name="T20" fmla="*/ 2147483647 w 59"/>
                <a:gd name="T21" fmla="*/ 2147483647 h 31"/>
                <a:gd name="T22" fmla="*/ 2147483647 w 59"/>
                <a:gd name="T23" fmla="*/ 2147483647 h 31"/>
                <a:gd name="T24" fmla="*/ 2147483647 w 59"/>
                <a:gd name="T25" fmla="*/ 2147483647 h 31"/>
                <a:gd name="T26" fmla="*/ 2147483647 w 59"/>
                <a:gd name="T27" fmla="*/ 2147483647 h 31"/>
                <a:gd name="T28" fmla="*/ 0 w 59"/>
                <a:gd name="T29" fmla="*/ 2147483647 h 31"/>
                <a:gd name="T30" fmla="*/ 2147483647 w 59"/>
                <a:gd name="T31" fmla="*/ 2147483647 h 31"/>
                <a:gd name="T32" fmla="*/ 2147483647 w 59"/>
                <a:gd name="T33" fmla="*/ 2147483647 h 31"/>
                <a:gd name="T34" fmla="*/ 2147483647 w 59"/>
                <a:gd name="T35" fmla="*/ 2147483647 h 31"/>
                <a:gd name="T36" fmla="*/ 2147483647 w 59"/>
                <a:gd name="T37" fmla="*/ 2147483647 h 31"/>
                <a:gd name="T38" fmla="*/ 2147483647 w 59"/>
                <a:gd name="T39" fmla="*/ 2147483647 h 31"/>
                <a:gd name="T40" fmla="*/ 2147483647 w 59"/>
                <a:gd name="T41" fmla="*/ 0 h 31"/>
                <a:gd name="T42" fmla="*/ 2147483647 w 59"/>
                <a:gd name="T43" fmla="*/ 0 h 31"/>
                <a:gd name="T44" fmla="*/ 2147483647 w 59"/>
                <a:gd name="T45" fmla="*/ 2147483647 h 31"/>
                <a:gd name="T46" fmla="*/ 2147483647 w 59"/>
                <a:gd name="T47" fmla="*/ 2147483647 h 31"/>
                <a:gd name="T48" fmla="*/ 2147483647 w 59"/>
                <a:gd name="T49" fmla="*/ 2147483647 h 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9" h="31">
                  <a:moveTo>
                    <a:pt x="59" y="6"/>
                  </a:moveTo>
                  <a:lnTo>
                    <a:pt x="57" y="11"/>
                  </a:lnTo>
                  <a:lnTo>
                    <a:pt x="53" y="15"/>
                  </a:lnTo>
                  <a:lnTo>
                    <a:pt x="49" y="19"/>
                  </a:lnTo>
                  <a:lnTo>
                    <a:pt x="45" y="24"/>
                  </a:lnTo>
                  <a:lnTo>
                    <a:pt x="40" y="27"/>
                  </a:lnTo>
                  <a:lnTo>
                    <a:pt x="36" y="29"/>
                  </a:lnTo>
                  <a:lnTo>
                    <a:pt x="30" y="31"/>
                  </a:lnTo>
                  <a:lnTo>
                    <a:pt x="26" y="31"/>
                  </a:lnTo>
                  <a:lnTo>
                    <a:pt x="21" y="31"/>
                  </a:lnTo>
                  <a:lnTo>
                    <a:pt x="17" y="30"/>
                  </a:lnTo>
                  <a:lnTo>
                    <a:pt x="14" y="29"/>
                  </a:lnTo>
                  <a:lnTo>
                    <a:pt x="11" y="27"/>
                  </a:lnTo>
                  <a:lnTo>
                    <a:pt x="4" y="20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4"/>
                  </a:lnTo>
                  <a:lnTo>
                    <a:pt x="8" y="3"/>
                  </a:lnTo>
                  <a:lnTo>
                    <a:pt x="16" y="1"/>
                  </a:lnTo>
                  <a:lnTo>
                    <a:pt x="24" y="0"/>
                  </a:lnTo>
                  <a:lnTo>
                    <a:pt x="34" y="0"/>
                  </a:lnTo>
                  <a:lnTo>
                    <a:pt x="42" y="2"/>
                  </a:lnTo>
                  <a:lnTo>
                    <a:pt x="51" y="4"/>
                  </a:lnTo>
                  <a:lnTo>
                    <a:pt x="59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1" name="Freeform 116"/>
            <p:cNvSpPr>
              <a:spLocks/>
            </p:cNvSpPr>
            <p:nvPr>
              <p:custDataLst>
                <p:tags r:id="rId30"/>
              </p:custDataLst>
            </p:nvPr>
          </p:nvSpPr>
          <p:spPr bwMode="auto">
            <a:xfrm>
              <a:off x="3953396" y="3445517"/>
              <a:ext cx="19050" cy="58737"/>
            </a:xfrm>
            <a:custGeom>
              <a:avLst/>
              <a:gdLst>
                <a:gd name="T0" fmla="*/ 2147483647 w 47"/>
                <a:gd name="T1" fmla="*/ 0 h 68"/>
                <a:gd name="T2" fmla="*/ 2147483647 w 47"/>
                <a:gd name="T3" fmla="*/ 2147483647 h 68"/>
                <a:gd name="T4" fmla="*/ 2147483647 w 47"/>
                <a:gd name="T5" fmla="*/ 2147483647 h 68"/>
                <a:gd name="T6" fmla="*/ 2147483647 w 47"/>
                <a:gd name="T7" fmla="*/ 2147483647 h 68"/>
                <a:gd name="T8" fmla="*/ 0 w 47"/>
                <a:gd name="T9" fmla="*/ 2147483647 h 68"/>
                <a:gd name="T10" fmla="*/ 0 w 47"/>
                <a:gd name="T11" fmla="*/ 2147483647 h 68"/>
                <a:gd name="T12" fmla="*/ 2147483647 w 47"/>
                <a:gd name="T13" fmla="*/ 2147483647 h 68"/>
                <a:gd name="T14" fmla="*/ 2147483647 w 47"/>
                <a:gd name="T15" fmla="*/ 2147483647 h 68"/>
                <a:gd name="T16" fmla="*/ 2147483647 w 47"/>
                <a:gd name="T17" fmla="*/ 2147483647 h 68"/>
                <a:gd name="T18" fmla="*/ 2147483647 w 47"/>
                <a:gd name="T19" fmla="*/ 2147483647 h 68"/>
                <a:gd name="T20" fmla="*/ 2147483647 w 47"/>
                <a:gd name="T21" fmla="*/ 2147483647 h 68"/>
                <a:gd name="T22" fmla="*/ 2147483647 w 47"/>
                <a:gd name="T23" fmla="*/ 2147483647 h 68"/>
                <a:gd name="T24" fmla="*/ 2147483647 w 47"/>
                <a:gd name="T25" fmla="*/ 2147483647 h 68"/>
                <a:gd name="T26" fmla="*/ 2147483647 w 47"/>
                <a:gd name="T27" fmla="*/ 2147483647 h 68"/>
                <a:gd name="T28" fmla="*/ 2147483647 w 47"/>
                <a:gd name="T29" fmla="*/ 2147483647 h 68"/>
                <a:gd name="T30" fmla="*/ 2147483647 w 47"/>
                <a:gd name="T31" fmla="*/ 2147483647 h 68"/>
                <a:gd name="T32" fmla="*/ 2147483647 w 47"/>
                <a:gd name="T33" fmla="*/ 2147483647 h 68"/>
                <a:gd name="T34" fmla="*/ 2147483647 w 47"/>
                <a:gd name="T35" fmla="*/ 2147483647 h 68"/>
                <a:gd name="T36" fmla="*/ 2147483647 w 47"/>
                <a:gd name="T37" fmla="*/ 2147483647 h 68"/>
                <a:gd name="T38" fmla="*/ 2147483647 w 47"/>
                <a:gd name="T39" fmla="*/ 2147483647 h 68"/>
                <a:gd name="T40" fmla="*/ 2147483647 w 47"/>
                <a:gd name="T41" fmla="*/ 2147483647 h 68"/>
                <a:gd name="T42" fmla="*/ 2147483647 w 47"/>
                <a:gd name="T43" fmla="*/ 2147483647 h 68"/>
                <a:gd name="T44" fmla="*/ 2147483647 w 47"/>
                <a:gd name="T45" fmla="*/ 2147483647 h 68"/>
                <a:gd name="T46" fmla="*/ 2147483647 w 47"/>
                <a:gd name="T47" fmla="*/ 2147483647 h 68"/>
                <a:gd name="T48" fmla="*/ 2147483647 w 47"/>
                <a:gd name="T49" fmla="*/ 0 h 6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7" h="68">
                  <a:moveTo>
                    <a:pt x="14" y="0"/>
                  </a:moveTo>
                  <a:lnTo>
                    <a:pt x="8" y="10"/>
                  </a:lnTo>
                  <a:lnTo>
                    <a:pt x="4" y="19"/>
                  </a:lnTo>
                  <a:lnTo>
                    <a:pt x="2" y="28"/>
                  </a:lnTo>
                  <a:lnTo>
                    <a:pt x="0" y="37"/>
                  </a:lnTo>
                  <a:lnTo>
                    <a:pt x="0" y="42"/>
                  </a:lnTo>
                  <a:lnTo>
                    <a:pt x="2" y="47"/>
                  </a:lnTo>
                  <a:lnTo>
                    <a:pt x="3" y="51"/>
                  </a:lnTo>
                  <a:lnTo>
                    <a:pt x="5" y="55"/>
                  </a:lnTo>
                  <a:lnTo>
                    <a:pt x="7" y="58"/>
                  </a:lnTo>
                  <a:lnTo>
                    <a:pt x="9" y="60"/>
                  </a:lnTo>
                  <a:lnTo>
                    <a:pt x="13" y="62"/>
                  </a:lnTo>
                  <a:lnTo>
                    <a:pt x="16" y="64"/>
                  </a:lnTo>
                  <a:lnTo>
                    <a:pt x="22" y="67"/>
                  </a:lnTo>
                  <a:lnTo>
                    <a:pt x="31" y="68"/>
                  </a:lnTo>
                  <a:lnTo>
                    <a:pt x="39" y="68"/>
                  </a:lnTo>
                  <a:lnTo>
                    <a:pt x="47" y="68"/>
                  </a:lnTo>
                  <a:lnTo>
                    <a:pt x="41" y="58"/>
                  </a:lnTo>
                  <a:lnTo>
                    <a:pt x="38" y="48"/>
                  </a:lnTo>
                  <a:lnTo>
                    <a:pt x="36" y="43"/>
                  </a:lnTo>
                  <a:lnTo>
                    <a:pt x="35" y="38"/>
                  </a:lnTo>
                  <a:lnTo>
                    <a:pt x="33" y="31"/>
                  </a:lnTo>
                  <a:lnTo>
                    <a:pt x="33" y="25"/>
                  </a:lnTo>
                  <a:lnTo>
                    <a:pt x="24" y="13"/>
                  </a:lnTo>
                  <a:lnTo>
                    <a:pt x="14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2" name="Freeform 161"/>
            <p:cNvSpPr>
              <a:spLocks/>
            </p:cNvSpPr>
            <p:nvPr>
              <p:custDataLst>
                <p:tags r:id="rId31"/>
              </p:custDataLst>
            </p:nvPr>
          </p:nvSpPr>
          <p:spPr bwMode="auto">
            <a:xfrm>
              <a:off x="4858271" y="2337442"/>
              <a:ext cx="728662" cy="331787"/>
            </a:xfrm>
            <a:custGeom>
              <a:avLst/>
              <a:gdLst>
                <a:gd name="T0" fmla="*/ 2147483647 w 1688"/>
                <a:gd name="T1" fmla="*/ 2147483647 h 630"/>
                <a:gd name="T2" fmla="*/ 2147483647 w 1688"/>
                <a:gd name="T3" fmla="*/ 2147483647 h 630"/>
                <a:gd name="T4" fmla="*/ 2147483647 w 1688"/>
                <a:gd name="T5" fmla="*/ 2147483647 h 630"/>
                <a:gd name="T6" fmla="*/ 2147483647 w 1688"/>
                <a:gd name="T7" fmla="*/ 2147483647 h 630"/>
                <a:gd name="T8" fmla="*/ 2147483647 w 1688"/>
                <a:gd name="T9" fmla="*/ 2147483647 h 630"/>
                <a:gd name="T10" fmla="*/ 2147483647 w 1688"/>
                <a:gd name="T11" fmla="*/ 2147483647 h 630"/>
                <a:gd name="T12" fmla="*/ 2147483647 w 1688"/>
                <a:gd name="T13" fmla="*/ 2147483647 h 630"/>
                <a:gd name="T14" fmla="*/ 2147483647 w 1688"/>
                <a:gd name="T15" fmla="*/ 2147483647 h 630"/>
                <a:gd name="T16" fmla="*/ 2147483647 w 1688"/>
                <a:gd name="T17" fmla="*/ 2147483647 h 630"/>
                <a:gd name="T18" fmla="*/ 2147483647 w 1688"/>
                <a:gd name="T19" fmla="*/ 2147483647 h 630"/>
                <a:gd name="T20" fmla="*/ 2147483647 w 1688"/>
                <a:gd name="T21" fmla="*/ 2147483647 h 630"/>
                <a:gd name="T22" fmla="*/ 2147483647 w 1688"/>
                <a:gd name="T23" fmla="*/ 2147483647 h 630"/>
                <a:gd name="T24" fmla="*/ 2147483647 w 1688"/>
                <a:gd name="T25" fmla="*/ 2147483647 h 630"/>
                <a:gd name="T26" fmla="*/ 2147483647 w 1688"/>
                <a:gd name="T27" fmla="*/ 2147483647 h 630"/>
                <a:gd name="T28" fmla="*/ 2147483647 w 1688"/>
                <a:gd name="T29" fmla="*/ 2147483647 h 630"/>
                <a:gd name="T30" fmla="*/ 2147483647 w 1688"/>
                <a:gd name="T31" fmla="*/ 2147483647 h 630"/>
                <a:gd name="T32" fmla="*/ 2147483647 w 1688"/>
                <a:gd name="T33" fmla="*/ 2147483647 h 630"/>
                <a:gd name="T34" fmla="*/ 2147483647 w 1688"/>
                <a:gd name="T35" fmla="*/ 2147483647 h 630"/>
                <a:gd name="T36" fmla="*/ 2147483647 w 1688"/>
                <a:gd name="T37" fmla="*/ 2147483647 h 630"/>
                <a:gd name="T38" fmla="*/ 2147483647 w 1688"/>
                <a:gd name="T39" fmla="*/ 2147483647 h 630"/>
                <a:gd name="T40" fmla="*/ 2147483647 w 1688"/>
                <a:gd name="T41" fmla="*/ 2147483647 h 630"/>
                <a:gd name="T42" fmla="*/ 2147483647 w 1688"/>
                <a:gd name="T43" fmla="*/ 2147483647 h 630"/>
                <a:gd name="T44" fmla="*/ 2147483647 w 1688"/>
                <a:gd name="T45" fmla="*/ 2147483647 h 630"/>
                <a:gd name="T46" fmla="*/ 2147483647 w 1688"/>
                <a:gd name="T47" fmla="*/ 2147483647 h 630"/>
                <a:gd name="T48" fmla="*/ 2147483647 w 1688"/>
                <a:gd name="T49" fmla="*/ 2147483647 h 630"/>
                <a:gd name="T50" fmla="*/ 2147483647 w 1688"/>
                <a:gd name="T51" fmla="*/ 2147483647 h 630"/>
                <a:gd name="T52" fmla="*/ 2147483647 w 1688"/>
                <a:gd name="T53" fmla="*/ 2147483647 h 630"/>
                <a:gd name="T54" fmla="*/ 2147483647 w 1688"/>
                <a:gd name="T55" fmla="*/ 2147483647 h 630"/>
                <a:gd name="T56" fmla="*/ 2147483647 w 1688"/>
                <a:gd name="T57" fmla="*/ 2147483647 h 630"/>
                <a:gd name="T58" fmla="*/ 2147483647 w 1688"/>
                <a:gd name="T59" fmla="*/ 2147483647 h 630"/>
                <a:gd name="T60" fmla="*/ 2147483647 w 1688"/>
                <a:gd name="T61" fmla="*/ 2147483647 h 630"/>
                <a:gd name="T62" fmla="*/ 2147483647 w 1688"/>
                <a:gd name="T63" fmla="*/ 2147483647 h 630"/>
                <a:gd name="T64" fmla="*/ 2147483647 w 1688"/>
                <a:gd name="T65" fmla="*/ 2147483647 h 630"/>
                <a:gd name="T66" fmla="*/ 2147483647 w 1688"/>
                <a:gd name="T67" fmla="*/ 2147483647 h 630"/>
                <a:gd name="T68" fmla="*/ 2147483647 w 1688"/>
                <a:gd name="T69" fmla="*/ 2147483647 h 630"/>
                <a:gd name="T70" fmla="*/ 2147483647 w 1688"/>
                <a:gd name="T71" fmla="*/ 2147483647 h 630"/>
                <a:gd name="T72" fmla="*/ 2147483647 w 1688"/>
                <a:gd name="T73" fmla="*/ 2147483647 h 630"/>
                <a:gd name="T74" fmla="*/ 2147483647 w 1688"/>
                <a:gd name="T75" fmla="*/ 2147483647 h 630"/>
                <a:gd name="T76" fmla="*/ 2147483647 w 1688"/>
                <a:gd name="T77" fmla="*/ 2147483647 h 630"/>
                <a:gd name="T78" fmla="*/ 2147483647 w 1688"/>
                <a:gd name="T79" fmla="*/ 2147483647 h 630"/>
                <a:gd name="T80" fmla="*/ 2147483647 w 1688"/>
                <a:gd name="T81" fmla="*/ 2147483647 h 630"/>
                <a:gd name="T82" fmla="*/ 2147483647 w 1688"/>
                <a:gd name="T83" fmla="*/ 2147483647 h 630"/>
                <a:gd name="T84" fmla="*/ 2147483647 w 1688"/>
                <a:gd name="T85" fmla="*/ 2147483647 h 630"/>
                <a:gd name="T86" fmla="*/ 2147483647 w 1688"/>
                <a:gd name="T87" fmla="*/ 2147483647 h 630"/>
                <a:gd name="T88" fmla="*/ 2147483647 w 1688"/>
                <a:gd name="T89" fmla="*/ 2147483647 h 630"/>
                <a:gd name="T90" fmla="*/ 2147483647 w 1688"/>
                <a:gd name="T91" fmla="*/ 2147483647 h 630"/>
                <a:gd name="T92" fmla="*/ 2147483647 w 1688"/>
                <a:gd name="T93" fmla="*/ 2147483647 h 630"/>
                <a:gd name="T94" fmla="*/ 2147483647 w 1688"/>
                <a:gd name="T95" fmla="*/ 2147483647 h 630"/>
                <a:gd name="T96" fmla="*/ 2147483647 w 1688"/>
                <a:gd name="T97" fmla="*/ 2147483647 h 630"/>
                <a:gd name="T98" fmla="*/ 2147483647 w 1688"/>
                <a:gd name="T99" fmla="*/ 2147483647 h 630"/>
                <a:gd name="T100" fmla="*/ 2147483647 w 1688"/>
                <a:gd name="T101" fmla="*/ 2147483647 h 630"/>
                <a:gd name="T102" fmla="*/ 2147483647 w 1688"/>
                <a:gd name="T103" fmla="*/ 2147483647 h 630"/>
                <a:gd name="T104" fmla="*/ 2147483647 w 1688"/>
                <a:gd name="T105" fmla="*/ 2147483647 h 630"/>
                <a:gd name="T106" fmla="*/ 2147483647 w 1688"/>
                <a:gd name="T107" fmla="*/ 2147483647 h 630"/>
                <a:gd name="T108" fmla="*/ 2147483647 w 1688"/>
                <a:gd name="T109" fmla="*/ 2147483647 h 630"/>
                <a:gd name="T110" fmla="*/ 2147483647 w 1688"/>
                <a:gd name="T111" fmla="*/ 2147483647 h 630"/>
                <a:gd name="T112" fmla="*/ 2147483647 w 1688"/>
                <a:gd name="T113" fmla="*/ 2147483647 h 630"/>
                <a:gd name="T114" fmla="*/ 2147483647 w 1688"/>
                <a:gd name="T115" fmla="*/ 2147483647 h 630"/>
                <a:gd name="T116" fmla="*/ 2147483647 w 1688"/>
                <a:gd name="T117" fmla="*/ 2147483647 h 63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688" h="630">
                  <a:moveTo>
                    <a:pt x="0" y="180"/>
                  </a:moveTo>
                  <a:lnTo>
                    <a:pt x="7" y="190"/>
                  </a:lnTo>
                  <a:lnTo>
                    <a:pt x="15" y="199"/>
                  </a:lnTo>
                  <a:lnTo>
                    <a:pt x="22" y="208"/>
                  </a:lnTo>
                  <a:lnTo>
                    <a:pt x="32" y="216"/>
                  </a:lnTo>
                  <a:lnTo>
                    <a:pt x="41" y="224"/>
                  </a:lnTo>
                  <a:lnTo>
                    <a:pt x="51" y="232"/>
                  </a:lnTo>
                  <a:lnTo>
                    <a:pt x="62" y="238"/>
                  </a:lnTo>
                  <a:lnTo>
                    <a:pt x="74" y="244"/>
                  </a:lnTo>
                  <a:lnTo>
                    <a:pt x="86" y="249"/>
                  </a:lnTo>
                  <a:lnTo>
                    <a:pt x="99" y="253"/>
                  </a:lnTo>
                  <a:lnTo>
                    <a:pt x="112" y="257"/>
                  </a:lnTo>
                  <a:lnTo>
                    <a:pt x="126" y="260"/>
                  </a:lnTo>
                  <a:lnTo>
                    <a:pt x="140" y="262"/>
                  </a:lnTo>
                  <a:lnTo>
                    <a:pt x="155" y="264"/>
                  </a:lnTo>
                  <a:lnTo>
                    <a:pt x="171" y="265"/>
                  </a:lnTo>
                  <a:lnTo>
                    <a:pt x="187" y="266"/>
                  </a:lnTo>
                  <a:lnTo>
                    <a:pt x="187" y="270"/>
                  </a:lnTo>
                  <a:lnTo>
                    <a:pt x="189" y="276"/>
                  </a:lnTo>
                  <a:lnTo>
                    <a:pt x="191" y="281"/>
                  </a:lnTo>
                  <a:lnTo>
                    <a:pt x="196" y="288"/>
                  </a:lnTo>
                  <a:lnTo>
                    <a:pt x="205" y="300"/>
                  </a:lnTo>
                  <a:lnTo>
                    <a:pt x="215" y="312"/>
                  </a:lnTo>
                  <a:lnTo>
                    <a:pt x="227" y="323"/>
                  </a:lnTo>
                  <a:lnTo>
                    <a:pt x="238" y="331"/>
                  </a:lnTo>
                  <a:lnTo>
                    <a:pt x="242" y="335"/>
                  </a:lnTo>
                  <a:lnTo>
                    <a:pt x="246" y="337"/>
                  </a:lnTo>
                  <a:lnTo>
                    <a:pt x="251" y="340"/>
                  </a:lnTo>
                  <a:lnTo>
                    <a:pt x="253" y="340"/>
                  </a:lnTo>
                  <a:lnTo>
                    <a:pt x="253" y="349"/>
                  </a:lnTo>
                  <a:lnTo>
                    <a:pt x="253" y="358"/>
                  </a:lnTo>
                  <a:lnTo>
                    <a:pt x="253" y="365"/>
                  </a:lnTo>
                  <a:lnTo>
                    <a:pt x="253" y="370"/>
                  </a:lnTo>
                  <a:lnTo>
                    <a:pt x="253" y="379"/>
                  </a:lnTo>
                  <a:lnTo>
                    <a:pt x="254" y="386"/>
                  </a:lnTo>
                  <a:lnTo>
                    <a:pt x="256" y="394"/>
                  </a:lnTo>
                  <a:lnTo>
                    <a:pt x="260" y="402"/>
                  </a:lnTo>
                  <a:lnTo>
                    <a:pt x="262" y="404"/>
                  </a:lnTo>
                  <a:lnTo>
                    <a:pt x="266" y="406"/>
                  </a:lnTo>
                  <a:lnTo>
                    <a:pt x="273" y="408"/>
                  </a:lnTo>
                  <a:lnTo>
                    <a:pt x="280" y="410"/>
                  </a:lnTo>
                  <a:lnTo>
                    <a:pt x="296" y="413"/>
                  </a:lnTo>
                  <a:lnTo>
                    <a:pt x="307" y="414"/>
                  </a:lnTo>
                  <a:lnTo>
                    <a:pt x="323" y="414"/>
                  </a:lnTo>
                  <a:lnTo>
                    <a:pt x="341" y="416"/>
                  </a:lnTo>
                  <a:lnTo>
                    <a:pt x="356" y="419"/>
                  </a:lnTo>
                  <a:lnTo>
                    <a:pt x="373" y="422"/>
                  </a:lnTo>
                  <a:lnTo>
                    <a:pt x="403" y="431"/>
                  </a:lnTo>
                  <a:lnTo>
                    <a:pt x="433" y="441"/>
                  </a:lnTo>
                  <a:lnTo>
                    <a:pt x="463" y="452"/>
                  </a:lnTo>
                  <a:lnTo>
                    <a:pt x="490" y="461"/>
                  </a:lnTo>
                  <a:lnTo>
                    <a:pt x="504" y="464"/>
                  </a:lnTo>
                  <a:lnTo>
                    <a:pt x="518" y="467"/>
                  </a:lnTo>
                  <a:lnTo>
                    <a:pt x="532" y="469"/>
                  </a:lnTo>
                  <a:lnTo>
                    <a:pt x="546" y="469"/>
                  </a:lnTo>
                  <a:lnTo>
                    <a:pt x="548" y="477"/>
                  </a:lnTo>
                  <a:lnTo>
                    <a:pt x="554" y="485"/>
                  </a:lnTo>
                  <a:lnTo>
                    <a:pt x="559" y="493"/>
                  </a:lnTo>
                  <a:lnTo>
                    <a:pt x="566" y="501"/>
                  </a:lnTo>
                  <a:lnTo>
                    <a:pt x="575" y="510"/>
                  </a:lnTo>
                  <a:lnTo>
                    <a:pt x="583" y="517"/>
                  </a:lnTo>
                  <a:lnTo>
                    <a:pt x="592" y="524"/>
                  </a:lnTo>
                  <a:lnTo>
                    <a:pt x="602" y="531"/>
                  </a:lnTo>
                  <a:lnTo>
                    <a:pt x="612" y="537"/>
                  </a:lnTo>
                  <a:lnTo>
                    <a:pt x="622" y="542"/>
                  </a:lnTo>
                  <a:lnTo>
                    <a:pt x="633" y="547"/>
                  </a:lnTo>
                  <a:lnTo>
                    <a:pt x="643" y="550"/>
                  </a:lnTo>
                  <a:lnTo>
                    <a:pt x="653" y="553"/>
                  </a:lnTo>
                  <a:lnTo>
                    <a:pt x="661" y="555"/>
                  </a:lnTo>
                  <a:lnTo>
                    <a:pt x="670" y="555"/>
                  </a:lnTo>
                  <a:lnTo>
                    <a:pt x="679" y="555"/>
                  </a:lnTo>
                  <a:lnTo>
                    <a:pt x="738" y="568"/>
                  </a:lnTo>
                  <a:lnTo>
                    <a:pt x="904" y="568"/>
                  </a:lnTo>
                  <a:lnTo>
                    <a:pt x="910" y="572"/>
                  </a:lnTo>
                  <a:lnTo>
                    <a:pt x="917" y="576"/>
                  </a:lnTo>
                  <a:lnTo>
                    <a:pt x="928" y="580"/>
                  </a:lnTo>
                  <a:lnTo>
                    <a:pt x="940" y="585"/>
                  </a:lnTo>
                  <a:lnTo>
                    <a:pt x="970" y="595"/>
                  </a:lnTo>
                  <a:lnTo>
                    <a:pt x="1003" y="605"/>
                  </a:lnTo>
                  <a:lnTo>
                    <a:pt x="1037" y="614"/>
                  </a:lnTo>
                  <a:lnTo>
                    <a:pt x="1070" y="623"/>
                  </a:lnTo>
                  <a:lnTo>
                    <a:pt x="1084" y="626"/>
                  </a:lnTo>
                  <a:lnTo>
                    <a:pt x="1097" y="628"/>
                  </a:lnTo>
                  <a:lnTo>
                    <a:pt x="1108" y="629"/>
                  </a:lnTo>
                  <a:lnTo>
                    <a:pt x="1117" y="630"/>
                  </a:lnTo>
                  <a:lnTo>
                    <a:pt x="1121" y="629"/>
                  </a:lnTo>
                  <a:lnTo>
                    <a:pt x="1127" y="627"/>
                  </a:lnTo>
                  <a:lnTo>
                    <a:pt x="1134" y="625"/>
                  </a:lnTo>
                  <a:lnTo>
                    <a:pt x="1140" y="622"/>
                  </a:lnTo>
                  <a:lnTo>
                    <a:pt x="1157" y="613"/>
                  </a:lnTo>
                  <a:lnTo>
                    <a:pt x="1174" y="603"/>
                  </a:lnTo>
                  <a:lnTo>
                    <a:pt x="1209" y="583"/>
                  </a:lnTo>
                  <a:lnTo>
                    <a:pt x="1237" y="568"/>
                  </a:lnTo>
                  <a:lnTo>
                    <a:pt x="1337" y="568"/>
                  </a:lnTo>
                  <a:lnTo>
                    <a:pt x="1344" y="564"/>
                  </a:lnTo>
                  <a:lnTo>
                    <a:pt x="1355" y="556"/>
                  </a:lnTo>
                  <a:lnTo>
                    <a:pt x="1366" y="546"/>
                  </a:lnTo>
                  <a:lnTo>
                    <a:pt x="1377" y="534"/>
                  </a:lnTo>
                  <a:lnTo>
                    <a:pt x="1387" y="522"/>
                  </a:lnTo>
                  <a:lnTo>
                    <a:pt x="1395" y="510"/>
                  </a:lnTo>
                  <a:lnTo>
                    <a:pt x="1398" y="503"/>
                  </a:lnTo>
                  <a:lnTo>
                    <a:pt x="1400" y="497"/>
                  </a:lnTo>
                  <a:lnTo>
                    <a:pt x="1403" y="492"/>
                  </a:lnTo>
                  <a:lnTo>
                    <a:pt x="1403" y="487"/>
                  </a:lnTo>
                  <a:lnTo>
                    <a:pt x="1403" y="483"/>
                  </a:lnTo>
                  <a:lnTo>
                    <a:pt x="1401" y="479"/>
                  </a:lnTo>
                  <a:lnTo>
                    <a:pt x="1399" y="475"/>
                  </a:lnTo>
                  <a:lnTo>
                    <a:pt x="1397" y="471"/>
                  </a:lnTo>
                  <a:lnTo>
                    <a:pt x="1392" y="463"/>
                  </a:lnTo>
                  <a:lnTo>
                    <a:pt x="1386" y="455"/>
                  </a:lnTo>
                  <a:lnTo>
                    <a:pt x="1379" y="445"/>
                  </a:lnTo>
                  <a:lnTo>
                    <a:pt x="1374" y="434"/>
                  </a:lnTo>
                  <a:lnTo>
                    <a:pt x="1373" y="429"/>
                  </a:lnTo>
                  <a:lnTo>
                    <a:pt x="1371" y="422"/>
                  </a:lnTo>
                  <a:lnTo>
                    <a:pt x="1370" y="415"/>
                  </a:lnTo>
                  <a:lnTo>
                    <a:pt x="1370" y="408"/>
                  </a:lnTo>
                  <a:lnTo>
                    <a:pt x="1483" y="408"/>
                  </a:lnTo>
                  <a:lnTo>
                    <a:pt x="1486" y="404"/>
                  </a:lnTo>
                  <a:lnTo>
                    <a:pt x="1491" y="399"/>
                  </a:lnTo>
                  <a:lnTo>
                    <a:pt x="1499" y="394"/>
                  </a:lnTo>
                  <a:lnTo>
                    <a:pt x="1508" y="388"/>
                  </a:lnTo>
                  <a:lnTo>
                    <a:pt x="1529" y="376"/>
                  </a:lnTo>
                  <a:lnTo>
                    <a:pt x="1551" y="364"/>
                  </a:lnTo>
                  <a:lnTo>
                    <a:pt x="1574" y="352"/>
                  </a:lnTo>
                  <a:lnTo>
                    <a:pt x="1594" y="343"/>
                  </a:lnTo>
                  <a:lnTo>
                    <a:pt x="1608" y="335"/>
                  </a:lnTo>
                  <a:lnTo>
                    <a:pt x="1616" y="333"/>
                  </a:lnTo>
                  <a:lnTo>
                    <a:pt x="1628" y="332"/>
                  </a:lnTo>
                  <a:lnTo>
                    <a:pt x="1640" y="329"/>
                  </a:lnTo>
                  <a:lnTo>
                    <a:pt x="1651" y="325"/>
                  </a:lnTo>
                  <a:lnTo>
                    <a:pt x="1662" y="319"/>
                  </a:lnTo>
                  <a:lnTo>
                    <a:pt x="1670" y="314"/>
                  </a:lnTo>
                  <a:lnTo>
                    <a:pt x="1679" y="308"/>
                  </a:lnTo>
                  <a:lnTo>
                    <a:pt x="1685" y="302"/>
                  </a:lnTo>
                  <a:lnTo>
                    <a:pt x="1688" y="297"/>
                  </a:lnTo>
                  <a:lnTo>
                    <a:pt x="1680" y="294"/>
                  </a:lnTo>
                  <a:lnTo>
                    <a:pt x="1674" y="291"/>
                  </a:lnTo>
                  <a:lnTo>
                    <a:pt x="1667" y="288"/>
                  </a:lnTo>
                  <a:lnTo>
                    <a:pt x="1661" y="284"/>
                  </a:lnTo>
                  <a:lnTo>
                    <a:pt x="1656" y="279"/>
                  </a:lnTo>
                  <a:lnTo>
                    <a:pt x="1652" y="275"/>
                  </a:lnTo>
                  <a:lnTo>
                    <a:pt x="1650" y="270"/>
                  </a:lnTo>
                  <a:lnTo>
                    <a:pt x="1648" y="266"/>
                  </a:lnTo>
                  <a:lnTo>
                    <a:pt x="1632" y="258"/>
                  </a:lnTo>
                  <a:lnTo>
                    <a:pt x="1619" y="252"/>
                  </a:lnTo>
                  <a:lnTo>
                    <a:pt x="1613" y="250"/>
                  </a:lnTo>
                  <a:lnTo>
                    <a:pt x="1608" y="249"/>
                  </a:lnTo>
                  <a:lnTo>
                    <a:pt x="1602" y="248"/>
                  </a:lnTo>
                  <a:lnTo>
                    <a:pt x="1596" y="247"/>
                  </a:lnTo>
                  <a:lnTo>
                    <a:pt x="1583" y="248"/>
                  </a:lnTo>
                  <a:lnTo>
                    <a:pt x="1574" y="249"/>
                  </a:lnTo>
                  <a:lnTo>
                    <a:pt x="1567" y="251"/>
                  </a:lnTo>
                  <a:lnTo>
                    <a:pt x="1563" y="253"/>
                  </a:lnTo>
                  <a:lnTo>
                    <a:pt x="1558" y="256"/>
                  </a:lnTo>
                  <a:lnTo>
                    <a:pt x="1553" y="258"/>
                  </a:lnTo>
                  <a:lnTo>
                    <a:pt x="1546" y="259"/>
                  </a:lnTo>
                  <a:lnTo>
                    <a:pt x="1535" y="259"/>
                  </a:lnTo>
                  <a:lnTo>
                    <a:pt x="1521" y="259"/>
                  </a:lnTo>
                  <a:lnTo>
                    <a:pt x="1509" y="258"/>
                  </a:lnTo>
                  <a:lnTo>
                    <a:pt x="1497" y="256"/>
                  </a:lnTo>
                  <a:lnTo>
                    <a:pt x="1487" y="253"/>
                  </a:lnTo>
                  <a:lnTo>
                    <a:pt x="1478" y="249"/>
                  </a:lnTo>
                  <a:lnTo>
                    <a:pt x="1471" y="245"/>
                  </a:lnTo>
                  <a:lnTo>
                    <a:pt x="1463" y="240"/>
                  </a:lnTo>
                  <a:lnTo>
                    <a:pt x="1457" y="235"/>
                  </a:lnTo>
                  <a:lnTo>
                    <a:pt x="1452" y="228"/>
                  </a:lnTo>
                  <a:lnTo>
                    <a:pt x="1448" y="220"/>
                  </a:lnTo>
                  <a:lnTo>
                    <a:pt x="1443" y="213"/>
                  </a:lnTo>
                  <a:lnTo>
                    <a:pt x="1440" y="205"/>
                  </a:lnTo>
                  <a:lnTo>
                    <a:pt x="1434" y="187"/>
                  </a:lnTo>
                  <a:lnTo>
                    <a:pt x="1429" y="167"/>
                  </a:lnTo>
                  <a:lnTo>
                    <a:pt x="1422" y="136"/>
                  </a:lnTo>
                  <a:lnTo>
                    <a:pt x="1412" y="134"/>
                  </a:lnTo>
                  <a:lnTo>
                    <a:pt x="1385" y="127"/>
                  </a:lnTo>
                  <a:lnTo>
                    <a:pt x="1367" y="124"/>
                  </a:lnTo>
                  <a:lnTo>
                    <a:pt x="1347" y="121"/>
                  </a:lnTo>
                  <a:lnTo>
                    <a:pt x="1326" y="119"/>
                  </a:lnTo>
                  <a:lnTo>
                    <a:pt x="1303" y="118"/>
                  </a:lnTo>
                  <a:lnTo>
                    <a:pt x="1294" y="119"/>
                  </a:lnTo>
                  <a:lnTo>
                    <a:pt x="1286" y="120"/>
                  </a:lnTo>
                  <a:lnTo>
                    <a:pt x="1281" y="123"/>
                  </a:lnTo>
                  <a:lnTo>
                    <a:pt x="1275" y="126"/>
                  </a:lnTo>
                  <a:lnTo>
                    <a:pt x="1267" y="134"/>
                  </a:lnTo>
                  <a:lnTo>
                    <a:pt x="1262" y="142"/>
                  </a:lnTo>
                  <a:lnTo>
                    <a:pt x="1260" y="147"/>
                  </a:lnTo>
                  <a:lnTo>
                    <a:pt x="1257" y="151"/>
                  </a:lnTo>
                  <a:lnTo>
                    <a:pt x="1252" y="156"/>
                  </a:lnTo>
                  <a:lnTo>
                    <a:pt x="1248" y="159"/>
                  </a:lnTo>
                  <a:lnTo>
                    <a:pt x="1242" y="162"/>
                  </a:lnTo>
                  <a:lnTo>
                    <a:pt x="1236" y="165"/>
                  </a:lnTo>
                  <a:lnTo>
                    <a:pt x="1227" y="166"/>
                  </a:lnTo>
                  <a:lnTo>
                    <a:pt x="1217" y="167"/>
                  </a:lnTo>
                  <a:lnTo>
                    <a:pt x="1199" y="167"/>
                  </a:lnTo>
                  <a:lnTo>
                    <a:pt x="1184" y="167"/>
                  </a:lnTo>
                  <a:lnTo>
                    <a:pt x="1168" y="167"/>
                  </a:lnTo>
                  <a:lnTo>
                    <a:pt x="1150" y="167"/>
                  </a:lnTo>
                  <a:lnTo>
                    <a:pt x="1130" y="167"/>
                  </a:lnTo>
                  <a:lnTo>
                    <a:pt x="1106" y="167"/>
                  </a:lnTo>
                  <a:lnTo>
                    <a:pt x="1078" y="167"/>
                  </a:lnTo>
                  <a:lnTo>
                    <a:pt x="1044" y="167"/>
                  </a:lnTo>
                  <a:lnTo>
                    <a:pt x="1034" y="164"/>
                  </a:lnTo>
                  <a:lnTo>
                    <a:pt x="1025" y="160"/>
                  </a:lnTo>
                  <a:lnTo>
                    <a:pt x="1015" y="156"/>
                  </a:lnTo>
                  <a:lnTo>
                    <a:pt x="1005" y="151"/>
                  </a:lnTo>
                  <a:lnTo>
                    <a:pt x="986" y="140"/>
                  </a:lnTo>
                  <a:lnTo>
                    <a:pt x="967" y="129"/>
                  </a:lnTo>
                  <a:lnTo>
                    <a:pt x="956" y="123"/>
                  </a:lnTo>
                  <a:lnTo>
                    <a:pt x="945" y="118"/>
                  </a:lnTo>
                  <a:lnTo>
                    <a:pt x="934" y="112"/>
                  </a:lnTo>
                  <a:lnTo>
                    <a:pt x="922" y="108"/>
                  </a:lnTo>
                  <a:lnTo>
                    <a:pt x="908" y="104"/>
                  </a:lnTo>
                  <a:lnTo>
                    <a:pt x="895" y="102"/>
                  </a:lnTo>
                  <a:lnTo>
                    <a:pt x="880" y="100"/>
                  </a:lnTo>
                  <a:lnTo>
                    <a:pt x="865" y="99"/>
                  </a:lnTo>
                  <a:lnTo>
                    <a:pt x="852" y="100"/>
                  </a:lnTo>
                  <a:lnTo>
                    <a:pt x="841" y="102"/>
                  </a:lnTo>
                  <a:lnTo>
                    <a:pt x="832" y="105"/>
                  </a:lnTo>
                  <a:lnTo>
                    <a:pt x="822" y="108"/>
                  </a:lnTo>
                  <a:lnTo>
                    <a:pt x="811" y="112"/>
                  </a:lnTo>
                  <a:lnTo>
                    <a:pt x="801" y="114"/>
                  </a:lnTo>
                  <a:lnTo>
                    <a:pt x="790" y="118"/>
                  </a:lnTo>
                  <a:lnTo>
                    <a:pt x="778" y="118"/>
                  </a:lnTo>
                  <a:lnTo>
                    <a:pt x="765" y="118"/>
                  </a:lnTo>
                  <a:lnTo>
                    <a:pt x="753" y="117"/>
                  </a:lnTo>
                  <a:lnTo>
                    <a:pt x="740" y="116"/>
                  </a:lnTo>
                  <a:lnTo>
                    <a:pt x="729" y="114"/>
                  </a:lnTo>
                  <a:lnTo>
                    <a:pt x="720" y="111"/>
                  </a:lnTo>
                  <a:lnTo>
                    <a:pt x="710" y="108"/>
                  </a:lnTo>
                  <a:lnTo>
                    <a:pt x="701" y="105"/>
                  </a:lnTo>
                  <a:lnTo>
                    <a:pt x="692" y="101"/>
                  </a:lnTo>
                  <a:lnTo>
                    <a:pt x="686" y="96"/>
                  </a:lnTo>
                  <a:lnTo>
                    <a:pt x="678" y="90"/>
                  </a:lnTo>
                  <a:lnTo>
                    <a:pt x="672" y="84"/>
                  </a:lnTo>
                  <a:lnTo>
                    <a:pt x="667" y="76"/>
                  </a:lnTo>
                  <a:lnTo>
                    <a:pt x="662" y="68"/>
                  </a:lnTo>
                  <a:lnTo>
                    <a:pt x="658" y="58"/>
                  </a:lnTo>
                  <a:lnTo>
                    <a:pt x="655" y="49"/>
                  </a:lnTo>
                  <a:lnTo>
                    <a:pt x="652" y="38"/>
                  </a:lnTo>
                  <a:lnTo>
                    <a:pt x="459" y="0"/>
                  </a:lnTo>
                  <a:lnTo>
                    <a:pt x="446" y="7"/>
                  </a:lnTo>
                  <a:lnTo>
                    <a:pt x="446" y="16"/>
                  </a:lnTo>
                  <a:lnTo>
                    <a:pt x="446" y="23"/>
                  </a:lnTo>
                  <a:lnTo>
                    <a:pt x="446" y="30"/>
                  </a:lnTo>
                  <a:lnTo>
                    <a:pt x="446" y="38"/>
                  </a:lnTo>
                  <a:lnTo>
                    <a:pt x="446" y="44"/>
                  </a:lnTo>
                  <a:lnTo>
                    <a:pt x="448" y="50"/>
                  </a:lnTo>
                  <a:lnTo>
                    <a:pt x="451" y="55"/>
                  </a:lnTo>
                  <a:lnTo>
                    <a:pt x="454" y="61"/>
                  </a:lnTo>
                  <a:lnTo>
                    <a:pt x="463" y="71"/>
                  </a:lnTo>
                  <a:lnTo>
                    <a:pt x="471" y="79"/>
                  </a:lnTo>
                  <a:lnTo>
                    <a:pt x="476" y="84"/>
                  </a:lnTo>
                  <a:lnTo>
                    <a:pt x="480" y="89"/>
                  </a:lnTo>
                  <a:lnTo>
                    <a:pt x="485" y="94"/>
                  </a:lnTo>
                  <a:lnTo>
                    <a:pt x="488" y="100"/>
                  </a:lnTo>
                  <a:lnTo>
                    <a:pt x="490" y="106"/>
                  </a:lnTo>
                  <a:lnTo>
                    <a:pt x="492" y="113"/>
                  </a:lnTo>
                  <a:lnTo>
                    <a:pt x="493" y="122"/>
                  </a:lnTo>
                  <a:lnTo>
                    <a:pt x="492" y="130"/>
                  </a:lnTo>
                  <a:lnTo>
                    <a:pt x="313" y="130"/>
                  </a:lnTo>
                  <a:lnTo>
                    <a:pt x="307" y="122"/>
                  </a:lnTo>
                  <a:lnTo>
                    <a:pt x="300" y="113"/>
                  </a:lnTo>
                  <a:lnTo>
                    <a:pt x="298" y="108"/>
                  </a:lnTo>
                  <a:lnTo>
                    <a:pt x="296" y="102"/>
                  </a:lnTo>
                  <a:lnTo>
                    <a:pt x="294" y="95"/>
                  </a:lnTo>
                  <a:lnTo>
                    <a:pt x="294" y="87"/>
                  </a:lnTo>
                  <a:lnTo>
                    <a:pt x="279" y="87"/>
                  </a:lnTo>
                  <a:lnTo>
                    <a:pt x="266" y="87"/>
                  </a:lnTo>
                  <a:lnTo>
                    <a:pt x="240" y="99"/>
                  </a:lnTo>
                  <a:lnTo>
                    <a:pt x="233" y="99"/>
                  </a:lnTo>
                  <a:lnTo>
                    <a:pt x="225" y="97"/>
                  </a:lnTo>
                  <a:lnTo>
                    <a:pt x="219" y="95"/>
                  </a:lnTo>
                  <a:lnTo>
                    <a:pt x="211" y="93"/>
                  </a:lnTo>
                  <a:lnTo>
                    <a:pt x="204" y="91"/>
                  </a:lnTo>
                  <a:lnTo>
                    <a:pt x="195" y="89"/>
                  </a:lnTo>
                  <a:lnTo>
                    <a:pt x="185" y="88"/>
                  </a:lnTo>
                  <a:lnTo>
                    <a:pt x="174" y="87"/>
                  </a:lnTo>
                  <a:lnTo>
                    <a:pt x="164" y="88"/>
                  </a:lnTo>
                  <a:lnTo>
                    <a:pt x="155" y="90"/>
                  </a:lnTo>
                  <a:lnTo>
                    <a:pt x="146" y="93"/>
                  </a:lnTo>
                  <a:lnTo>
                    <a:pt x="138" y="97"/>
                  </a:lnTo>
                  <a:lnTo>
                    <a:pt x="122" y="106"/>
                  </a:lnTo>
                  <a:lnTo>
                    <a:pt x="107" y="118"/>
                  </a:lnTo>
                  <a:lnTo>
                    <a:pt x="92" y="129"/>
                  </a:lnTo>
                  <a:lnTo>
                    <a:pt x="76" y="139"/>
                  </a:lnTo>
                  <a:lnTo>
                    <a:pt x="68" y="143"/>
                  </a:lnTo>
                  <a:lnTo>
                    <a:pt x="60" y="146"/>
                  </a:lnTo>
                  <a:lnTo>
                    <a:pt x="50" y="148"/>
                  </a:lnTo>
                  <a:lnTo>
                    <a:pt x="41" y="149"/>
                  </a:lnTo>
                  <a:lnTo>
                    <a:pt x="37" y="149"/>
                  </a:lnTo>
                  <a:lnTo>
                    <a:pt x="31" y="151"/>
                  </a:lnTo>
                  <a:lnTo>
                    <a:pt x="25" y="153"/>
                  </a:lnTo>
                  <a:lnTo>
                    <a:pt x="18" y="157"/>
                  </a:lnTo>
                  <a:lnTo>
                    <a:pt x="11" y="161"/>
                  </a:lnTo>
                  <a:lnTo>
                    <a:pt x="6" y="166"/>
                  </a:lnTo>
                  <a:lnTo>
                    <a:pt x="4" y="169"/>
                  </a:lnTo>
                  <a:lnTo>
                    <a:pt x="3" y="173"/>
                  </a:lnTo>
                  <a:lnTo>
                    <a:pt x="1" y="177"/>
                  </a:lnTo>
                  <a:lnTo>
                    <a:pt x="0" y="18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3" name="Freeform 226"/>
            <p:cNvSpPr>
              <a:spLocks/>
            </p:cNvSpPr>
            <p:nvPr>
              <p:custDataLst>
                <p:tags r:id="rId32"/>
              </p:custDataLst>
            </p:nvPr>
          </p:nvSpPr>
          <p:spPr bwMode="auto">
            <a:xfrm>
              <a:off x="3096146" y="1570679"/>
              <a:ext cx="236537" cy="92075"/>
            </a:xfrm>
            <a:custGeom>
              <a:avLst/>
              <a:gdLst>
                <a:gd name="T0" fmla="*/ 2147483647 w 546"/>
                <a:gd name="T1" fmla="*/ 2147483647 h 173"/>
                <a:gd name="T2" fmla="*/ 2147483647 w 546"/>
                <a:gd name="T3" fmla="*/ 2147483647 h 173"/>
                <a:gd name="T4" fmla="*/ 2147483647 w 546"/>
                <a:gd name="T5" fmla="*/ 2147483647 h 173"/>
                <a:gd name="T6" fmla="*/ 2147483647 w 546"/>
                <a:gd name="T7" fmla="*/ 2147483647 h 173"/>
                <a:gd name="T8" fmla="*/ 2147483647 w 546"/>
                <a:gd name="T9" fmla="*/ 2147483647 h 173"/>
                <a:gd name="T10" fmla="*/ 2147483647 w 546"/>
                <a:gd name="T11" fmla="*/ 2147483647 h 173"/>
                <a:gd name="T12" fmla="*/ 2147483647 w 546"/>
                <a:gd name="T13" fmla="*/ 2147483647 h 173"/>
                <a:gd name="T14" fmla="*/ 2147483647 w 546"/>
                <a:gd name="T15" fmla="*/ 2147483647 h 173"/>
                <a:gd name="T16" fmla="*/ 2147483647 w 546"/>
                <a:gd name="T17" fmla="*/ 2147483647 h 173"/>
                <a:gd name="T18" fmla="*/ 2147483647 w 546"/>
                <a:gd name="T19" fmla="*/ 2147483647 h 173"/>
                <a:gd name="T20" fmla="*/ 2147483647 w 546"/>
                <a:gd name="T21" fmla="*/ 2147483647 h 173"/>
                <a:gd name="T22" fmla="*/ 2147483647 w 546"/>
                <a:gd name="T23" fmla="*/ 2147483647 h 173"/>
                <a:gd name="T24" fmla="*/ 2147483647 w 546"/>
                <a:gd name="T25" fmla="*/ 2147483647 h 173"/>
                <a:gd name="T26" fmla="*/ 2147483647 w 546"/>
                <a:gd name="T27" fmla="*/ 2147483647 h 173"/>
                <a:gd name="T28" fmla="*/ 2147483647 w 546"/>
                <a:gd name="T29" fmla="*/ 0 h 173"/>
                <a:gd name="T30" fmla="*/ 2147483647 w 546"/>
                <a:gd name="T31" fmla="*/ 2147483647 h 173"/>
                <a:gd name="T32" fmla="*/ 2147483647 w 546"/>
                <a:gd name="T33" fmla="*/ 2147483647 h 173"/>
                <a:gd name="T34" fmla="*/ 2147483647 w 546"/>
                <a:gd name="T35" fmla="*/ 2147483647 h 173"/>
                <a:gd name="T36" fmla="*/ 2147483647 w 546"/>
                <a:gd name="T37" fmla="*/ 2147483647 h 173"/>
                <a:gd name="T38" fmla="*/ 2147483647 w 546"/>
                <a:gd name="T39" fmla="*/ 2147483647 h 173"/>
                <a:gd name="T40" fmla="*/ 2147483647 w 546"/>
                <a:gd name="T41" fmla="*/ 2147483647 h 173"/>
                <a:gd name="T42" fmla="*/ 2147483647 w 546"/>
                <a:gd name="T43" fmla="*/ 2147483647 h 173"/>
                <a:gd name="T44" fmla="*/ 2147483647 w 546"/>
                <a:gd name="T45" fmla="*/ 2147483647 h 173"/>
                <a:gd name="T46" fmla="*/ 2147483647 w 546"/>
                <a:gd name="T47" fmla="*/ 2147483647 h 173"/>
                <a:gd name="T48" fmla="*/ 2147483647 w 546"/>
                <a:gd name="T49" fmla="*/ 2147483647 h 173"/>
                <a:gd name="T50" fmla="*/ 2147483647 w 546"/>
                <a:gd name="T51" fmla="*/ 2147483647 h 173"/>
                <a:gd name="T52" fmla="*/ 2147483647 w 546"/>
                <a:gd name="T53" fmla="*/ 2147483647 h 173"/>
                <a:gd name="T54" fmla="*/ 2147483647 w 546"/>
                <a:gd name="T55" fmla="*/ 2147483647 h 173"/>
                <a:gd name="T56" fmla="*/ 2147483647 w 546"/>
                <a:gd name="T57" fmla="*/ 2147483647 h 173"/>
                <a:gd name="T58" fmla="*/ 2147483647 w 546"/>
                <a:gd name="T59" fmla="*/ 2147483647 h 173"/>
                <a:gd name="T60" fmla="*/ 2147483647 w 546"/>
                <a:gd name="T61" fmla="*/ 2147483647 h 173"/>
                <a:gd name="T62" fmla="*/ 2147483647 w 546"/>
                <a:gd name="T63" fmla="*/ 2147483647 h 173"/>
                <a:gd name="T64" fmla="*/ 2147483647 w 546"/>
                <a:gd name="T65" fmla="*/ 2147483647 h 173"/>
                <a:gd name="T66" fmla="*/ 2147483647 w 546"/>
                <a:gd name="T67" fmla="*/ 2147483647 h 173"/>
                <a:gd name="T68" fmla="*/ 2147483647 w 546"/>
                <a:gd name="T69" fmla="*/ 2147483647 h 173"/>
                <a:gd name="T70" fmla="*/ 2147483647 w 546"/>
                <a:gd name="T71" fmla="*/ 2147483647 h 173"/>
                <a:gd name="T72" fmla="*/ 2147483647 w 546"/>
                <a:gd name="T73" fmla="*/ 2147483647 h 173"/>
                <a:gd name="T74" fmla="*/ 2147483647 w 546"/>
                <a:gd name="T75" fmla="*/ 2147483647 h 173"/>
                <a:gd name="T76" fmla="*/ 2147483647 w 546"/>
                <a:gd name="T77" fmla="*/ 2147483647 h 173"/>
                <a:gd name="T78" fmla="*/ 2147483647 w 546"/>
                <a:gd name="T79" fmla="*/ 2147483647 h 173"/>
                <a:gd name="T80" fmla="*/ 2147483647 w 546"/>
                <a:gd name="T81" fmla="*/ 2147483647 h 173"/>
                <a:gd name="T82" fmla="*/ 2147483647 w 546"/>
                <a:gd name="T83" fmla="*/ 2147483647 h 173"/>
                <a:gd name="T84" fmla="*/ 2147483647 w 546"/>
                <a:gd name="T85" fmla="*/ 2147483647 h 173"/>
                <a:gd name="T86" fmla="*/ 2147483647 w 546"/>
                <a:gd name="T87" fmla="*/ 2147483647 h 173"/>
                <a:gd name="T88" fmla="*/ 2147483647 w 546"/>
                <a:gd name="T89" fmla="*/ 2147483647 h 173"/>
                <a:gd name="T90" fmla="*/ 2147483647 w 546"/>
                <a:gd name="T91" fmla="*/ 2147483647 h 173"/>
                <a:gd name="T92" fmla="*/ 2147483647 w 546"/>
                <a:gd name="T93" fmla="*/ 2147483647 h 173"/>
                <a:gd name="T94" fmla="*/ 2147483647 w 546"/>
                <a:gd name="T95" fmla="*/ 2147483647 h 173"/>
                <a:gd name="T96" fmla="*/ 2147483647 w 546"/>
                <a:gd name="T97" fmla="*/ 2147483647 h 173"/>
                <a:gd name="T98" fmla="*/ 2147483647 w 546"/>
                <a:gd name="T99" fmla="*/ 2147483647 h 173"/>
                <a:gd name="T100" fmla="*/ 2147483647 w 546"/>
                <a:gd name="T101" fmla="*/ 2147483647 h 17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546" h="173">
                  <a:moveTo>
                    <a:pt x="47" y="12"/>
                  </a:moveTo>
                  <a:lnTo>
                    <a:pt x="61" y="15"/>
                  </a:lnTo>
                  <a:lnTo>
                    <a:pt x="74" y="19"/>
                  </a:lnTo>
                  <a:lnTo>
                    <a:pt x="61" y="38"/>
                  </a:lnTo>
                  <a:lnTo>
                    <a:pt x="87" y="38"/>
                  </a:lnTo>
                  <a:lnTo>
                    <a:pt x="94" y="34"/>
                  </a:lnTo>
                  <a:lnTo>
                    <a:pt x="102" y="31"/>
                  </a:lnTo>
                  <a:lnTo>
                    <a:pt x="107" y="29"/>
                  </a:lnTo>
                  <a:lnTo>
                    <a:pt x="110" y="27"/>
                  </a:lnTo>
                  <a:lnTo>
                    <a:pt x="112" y="23"/>
                  </a:lnTo>
                  <a:lnTo>
                    <a:pt x="113" y="19"/>
                  </a:lnTo>
                  <a:lnTo>
                    <a:pt x="132" y="27"/>
                  </a:lnTo>
                  <a:lnTo>
                    <a:pt x="142" y="32"/>
                  </a:lnTo>
                  <a:lnTo>
                    <a:pt x="150" y="36"/>
                  </a:lnTo>
                  <a:lnTo>
                    <a:pt x="161" y="44"/>
                  </a:lnTo>
                  <a:lnTo>
                    <a:pt x="161" y="19"/>
                  </a:lnTo>
                  <a:lnTo>
                    <a:pt x="188" y="19"/>
                  </a:lnTo>
                  <a:lnTo>
                    <a:pt x="209" y="19"/>
                  </a:lnTo>
                  <a:lnTo>
                    <a:pt x="224" y="19"/>
                  </a:lnTo>
                  <a:lnTo>
                    <a:pt x="233" y="19"/>
                  </a:lnTo>
                  <a:lnTo>
                    <a:pt x="243" y="19"/>
                  </a:lnTo>
                  <a:lnTo>
                    <a:pt x="253" y="19"/>
                  </a:lnTo>
                  <a:lnTo>
                    <a:pt x="256" y="17"/>
                  </a:lnTo>
                  <a:lnTo>
                    <a:pt x="260" y="16"/>
                  </a:lnTo>
                  <a:lnTo>
                    <a:pt x="264" y="14"/>
                  </a:lnTo>
                  <a:lnTo>
                    <a:pt x="266" y="12"/>
                  </a:lnTo>
                  <a:lnTo>
                    <a:pt x="269" y="14"/>
                  </a:lnTo>
                  <a:lnTo>
                    <a:pt x="273" y="14"/>
                  </a:lnTo>
                  <a:lnTo>
                    <a:pt x="276" y="13"/>
                  </a:lnTo>
                  <a:lnTo>
                    <a:pt x="279" y="11"/>
                  </a:lnTo>
                  <a:lnTo>
                    <a:pt x="281" y="8"/>
                  </a:lnTo>
                  <a:lnTo>
                    <a:pt x="285" y="6"/>
                  </a:lnTo>
                  <a:lnTo>
                    <a:pt x="286" y="3"/>
                  </a:lnTo>
                  <a:lnTo>
                    <a:pt x="287" y="0"/>
                  </a:lnTo>
                  <a:lnTo>
                    <a:pt x="320" y="0"/>
                  </a:lnTo>
                  <a:lnTo>
                    <a:pt x="321" y="5"/>
                  </a:lnTo>
                  <a:lnTo>
                    <a:pt x="324" y="9"/>
                  </a:lnTo>
                  <a:lnTo>
                    <a:pt x="329" y="11"/>
                  </a:lnTo>
                  <a:lnTo>
                    <a:pt x="333" y="12"/>
                  </a:lnTo>
                  <a:lnTo>
                    <a:pt x="338" y="11"/>
                  </a:lnTo>
                  <a:lnTo>
                    <a:pt x="345" y="9"/>
                  </a:lnTo>
                  <a:lnTo>
                    <a:pt x="348" y="7"/>
                  </a:lnTo>
                  <a:lnTo>
                    <a:pt x="351" y="5"/>
                  </a:lnTo>
                  <a:lnTo>
                    <a:pt x="353" y="3"/>
                  </a:lnTo>
                  <a:lnTo>
                    <a:pt x="353" y="0"/>
                  </a:lnTo>
                  <a:lnTo>
                    <a:pt x="358" y="3"/>
                  </a:lnTo>
                  <a:lnTo>
                    <a:pt x="363" y="6"/>
                  </a:lnTo>
                  <a:lnTo>
                    <a:pt x="367" y="7"/>
                  </a:lnTo>
                  <a:lnTo>
                    <a:pt x="371" y="8"/>
                  </a:lnTo>
                  <a:lnTo>
                    <a:pt x="380" y="8"/>
                  </a:lnTo>
                  <a:lnTo>
                    <a:pt x="389" y="7"/>
                  </a:lnTo>
                  <a:lnTo>
                    <a:pt x="404" y="3"/>
                  </a:lnTo>
                  <a:lnTo>
                    <a:pt x="420" y="0"/>
                  </a:lnTo>
                  <a:lnTo>
                    <a:pt x="436" y="1"/>
                  </a:lnTo>
                  <a:lnTo>
                    <a:pt x="453" y="2"/>
                  </a:lnTo>
                  <a:lnTo>
                    <a:pt x="467" y="4"/>
                  </a:lnTo>
                  <a:lnTo>
                    <a:pt x="482" y="6"/>
                  </a:lnTo>
                  <a:lnTo>
                    <a:pt x="498" y="9"/>
                  </a:lnTo>
                  <a:lnTo>
                    <a:pt x="513" y="11"/>
                  </a:lnTo>
                  <a:lnTo>
                    <a:pt x="528" y="12"/>
                  </a:lnTo>
                  <a:lnTo>
                    <a:pt x="546" y="12"/>
                  </a:lnTo>
                  <a:lnTo>
                    <a:pt x="546" y="44"/>
                  </a:lnTo>
                  <a:lnTo>
                    <a:pt x="545" y="49"/>
                  </a:lnTo>
                  <a:lnTo>
                    <a:pt x="542" y="55"/>
                  </a:lnTo>
                  <a:lnTo>
                    <a:pt x="539" y="58"/>
                  </a:lnTo>
                  <a:lnTo>
                    <a:pt x="537" y="60"/>
                  </a:lnTo>
                  <a:lnTo>
                    <a:pt x="535" y="61"/>
                  </a:lnTo>
                  <a:lnTo>
                    <a:pt x="533" y="62"/>
                  </a:lnTo>
                  <a:lnTo>
                    <a:pt x="513" y="62"/>
                  </a:lnTo>
                  <a:lnTo>
                    <a:pt x="498" y="60"/>
                  </a:lnTo>
                  <a:lnTo>
                    <a:pt x="490" y="57"/>
                  </a:lnTo>
                  <a:lnTo>
                    <a:pt x="483" y="54"/>
                  </a:lnTo>
                  <a:lnTo>
                    <a:pt x="478" y="50"/>
                  </a:lnTo>
                  <a:lnTo>
                    <a:pt x="472" y="44"/>
                  </a:lnTo>
                  <a:lnTo>
                    <a:pt x="413" y="44"/>
                  </a:lnTo>
                  <a:lnTo>
                    <a:pt x="421" y="58"/>
                  </a:lnTo>
                  <a:lnTo>
                    <a:pt x="428" y="70"/>
                  </a:lnTo>
                  <a:lnTo>
                    <a:pt x="438" y="81"/>
                  </a:lnTo>
                  <a:lnTo>
                    <a:pt x="448" y="89"/>
                  </a:lnTo>
                  <a:lnTo>
                    <a:pt x="459" y="96"/>
                  </a:lnTo>
                  <a:lnTo>
                    <a:pt x="471" y="102"/>
                  </a:lnTo>
                  <a:lnTo>
                    <a:pt x="484" y="107"/>
                  </a:lnTo>
                  <a:lnTo>
                    <a:pt x="499" y="111"/>
                  </a:lnTo>
                  <a:lnTo>
                    <a:pt x="493" y="119"/>
                  </a:lnTo>
                  <a:lnTo>
                    <a:pt x="488" y="126"/>
                  </a:lnTo>
                  <a:lnTo>
                    <a:pt x="481" y="132"/>
                  </a:lnTo>
                  <a:lnTo>
                    <a:pt x="475" y="136"/>
                  </a:lnTo>
                  <a:lnTo>
                    <a:pt x="466" y="139"/>
                  </a:lnTo>
                  <a:lnTo>
                    <a:pt x="458" y="141"/>
                  </a:lnTo>
                  <a:lnTo>
                    <a:pt x="449" y="142"/>
                  </a:lnTo>
                  <a:lnTo>
                    <a:pt x="439" y="142"/>
                  </a:lnTo>
                  <a:lnTo>
                    <a:pt x="432" y="142"/>
                  </a:lnTo>
                  <a:lnTo>
                    <a:pt x="426" y="141"/>
                  </a:lnTo>
                  <a:lnTo>
                    <a:pt x="421" y="139"/>
                  </a:lnTo>
                  <a:lnTo>
                    <a:pt x="416" y="136"/>
                  </a:lnTo>
                  <a:lnTo>
                    <a:pt x="412" y="134"/>
                  </a:lnTo>
                  <a:lnTo>
                    <a:pt x="409" y="132"/>
                  </a:lnTo>
                  <a:lnTo>
                    <a:pt x="404" y="131"/>
                  </a:lnTo>
                  <a:lnTo>
                    <a:pt x="399" y="130"/>
                  </a:lnTo>
                  <a:lnTo>
                    <a:pt x="394" y="128"/>
                  </a:lnTo>
                  <a:lnTo>
                    <a:pt x="390" y="125"/>
                  </a:lnTo>
                  <a:lnTo>
                    <a:pt x="385" y="121"/>
                  </a:lnTo>
                  <a:lnTo>
                    <a:pt x="381" y="116"/>
                  </a:lnTo>
                  <a:lnTo>
                    <a:pt x="378" y="110"/>
                  </a:lnTo>
                  <a:lnTo>
                    <a:pt x="375" y="104"/>
                  </a:lnTo>
                  <a:lnTo>
                    <a:pt x="374" y="98"/>
                  </a:lnTo>
                  <a:lnTo>
                    <a:pt x="372" y="93"/>
                  </a:lnTo>
                  <a:lnTo>
                    <a:pt x="365" y="92"/>
                  </a:lnTo>
                  <a:lnTo>
                    <a:pt x="358" y="90"/>
                  </a:lnTo>
                  <a:lnTo>
                    <a:pt x="351" y="87"/>
                  </a:lnTo>
                  <a:lnTo>
                    <a:pt x="344" y="84"/>
                  </a:lnTo>
                  <a:lnTo>
                    <a:pt x="337" y="81"/>
                  </a:lnTo>
                  <a:lnTo>
                    <a:pt x="331" y="78"/>
                  </a:lnTo>
                  <a:lnTo>
                    <a:pt x="325" y="76"/>
                  </a:lnTo>
                  <a:lnTo>
                    <a:pt x="320" y="75"/>
                  </a:lnTo>
                  <a:lnTo>
                    <a:pt x="314" y="78"/>
                  </a:lnTo>
                  <a:lnTo>
                    <a:pt x="303" y="87"/>
                  </a:lnTo>
                  <a:lnTo>
                    <a:pt x="289" y="101"/>
                  </a:lnTo>
                  <a:lnTo>
                    <a:pt x="274" y="117"/>
                  </a:lnTo>
                  <a:lnTo>
                    <a:pt x="258" y="134"/>
                  </a:lnTo>
                  <a:lnTo>
                    <a:pt x="246" y="150"/>
                  </a:lnTo>
                  <a:lnTo>
                    <a:pt x="241" y="157"/>
                  </a:lnTo>
                  <a:lnTo>
                    <a:pt x="236" y="163"/>
                  </a:lnTo>
                  <a:lnTo>
                    <a:pt x="234" y="169"/>
                  </a:lnTo>
                  <a:lnTo>
                    <a:pt x="233" y="173"/>
                  </a:lnTo>
                  <a:lnTo>
                    <a:pt x="220" y="172"/>
                  </a:lnTo>
                  <a:lnTo>
                    <a:pt x="209" y="171"/>
                  </a:lnTo>
                  <a:lnTo>
                    <a:pt x="198" y="169"/>
                  </a:lnTo>
                  <a:lnTo>
                    <a:pt x="188" y="167"/>
                  </a:lnTo>
                  <a:lnTo>
                    <a:pt x="180" y="163"/>
                  </a:lnTo>
                  <a:lnTo>
                    <a:pt x="172" y="160"/>
                  </a:lnTo>
                  <a:lnTo>
                    <a:pt x="165" y="155"/>
                  </a:lnTo>
                  <a:lnTo>
                    <a:pt x="158" y="151"/>
                  </a:lnTo>
                  <a:lnTo>
                    <a:pt x="136" y="128"/>
                  </a:lnTo>
                  <a:lnTo>
                    <a:pt x="113" y="105"/>
                  </a:lnTo>
                  <a:lnTo>
                    <a:pt x="108" y="100"/>
                  </a:lnTo>
                  <a:lnTo>
                    <a:pt x="101" y="95"/>
                  </a:lnTo>
                  <a:lnTo>
                    <a:pt x="95" y="91"/>
                  </a:lnTo>
                  <a:lnTo>
                    <a:pt x="88" y="87"/>
                  </a:lnTo>
                  <a:lnTo>
                    <a:pt x="74" y="81"/>
                  </a:lnTo>
                  <a:lnTo>
                    <a:pt x="60" y="76"/>
                  </a:lnTo>
                  <a:lnTo>
                    <a:pt x="45" y="70"/>
                  </a:lnTo>
                  <a:lnTo>
                    <a:pt x="31" y="64"/>
                  </a:lnTo>
                  <a:lnTo>
                    <a:pt x="16" y="58"/>
                  </a:lnTo>
                  <a:lnTo>
                    <a:pt x="0" y="50"/>
                  </a:lnTo>
                  <a:lnTo>
                    <a:pt x="6" y="41"/>
                  </a:lnTo>
                  <a:lnTo>
                    <a:pt x="11" y="34"/>
                  </a:lnTo>
                  <a:lnTo>
                    <a:pt x="16" y="28"/>
                  </a:lnTo>
                  <a:lnTo>
                    <a:pt x="21" y="22"/>
                  </a:lnTo>
                  <a:lnTo>
                    <a:pt x="28" y="19"/>
                  </a:lnTo>
                  <a:lnTo>
                    <a:pt x="33" y="15"/>
                  </a:lnTo>
                  <a:lnTo>
                    <a:pt x="40" y="13"/>
                  </a:lnTo>
                  <a:lnTo>
                    <a:pt x="47" y="1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4" name="Freeform 227"/>
            <p:cNvSpPr>
              <a:spLocks/>
            </p:cNvSpPr>
            <p:nvPr>
              <p:custDataLst>
                <p:tags r:id="rId33"/>
              </p:custDataLst>
            </p:nvPr>
          </p:nvSpPr>
          <p:spPr bwMode="auto">
            <a:xfrm>
              <a:off x="3023121" y="1800867"/>
              <a:ext cx="449262" cy="361950"/>
            </a:xfrm>
            <a:custGeom>
              <a:avLst/>
              <a:gdLst>
                <a:gd name="T0" fmla="*/ 2147483647 w 1037"/>
                <a:gd name="T1" fmla="*/ 2147483647 h 690"/>
                <a:gd name="T2" fmla="*/ 2147483647 w 1037"/>
                <a:gd name="T3" fmla="*/ 2147483647 h 690"/>
                <a:gd name="T4" fmla="*/ 2147483647 w 1037"/>
                <a:gd name="T5" fmla="*/ 2147483647 h 690"/>
                <a:gd name="T6" fmla="*/ 2147483647 w 1037"/>
                <a:gd name="T7" fmla="*/ 2147483647 h 690"/>
                <a:gd name="T8" fmla="*/ 2147483647 w 1037"/>
                <a:gd name="T9" fmla="*/ 2147483647 h 690"/>
                <a:gd name="T10" fmla="*/ 2147483647 w 1037"/>
                <a:gd name="T11" fmla="*/ 2147483647 h 690"/>
                <a:gd name="T12" fmla="*/ 2147483647 w 1037"/>
                <a:gd name="T13" fmla="*/ 2147483647 h 690"/>
                <a:gd name="T14" fmla="*/ 2147483647 w 1037"/>
                <a:gd name="T15" fmla="*/ 2147483647 h 690"/>
                <a:gd name="T16" fmla="*/ 2147483647 w 1037"/>
                <a:gd name="T17" fmla="*/ 2147483647 h 690"/>
                <a:gd name="T18" fmla="*/ 0 w 1037"/>
                <a:gd name="T19" fmla="*/ 2147483647 h 690"/>
                <a:gd name="T20" fmla="*/ 2147483647 w 1037"/>
                <a:gd name="T21" fmla="*/ 2147483647 h 690"/>
                <a:gd name="T22" fmla="*/ 2147483647 w 1037"/>
                <a:gd name="T23" fmla="*/ 2147483647 h 690"/>
                <a:gd name="T24" fmla="*/ 2147483647 w 1037"/>
                <a:gd name="T25" fmla="*/ 2147483647 h 690"/>
                <a:gd name="T26" fmla="*/ 2147483647 w 1037"/>
                <a:gd name="T27" fmla="*/ 2147483647 h 690"/>
                <a:gd name="T28" fmla="*/ 2147483647 w 1037"/>
                <a:gd name="T29" fmla="*/ 2147483647 h 690"/>
                <a:gd name="T30" fmla="*/ 2147483647 w 1037"/>
                <a:gd name="T31" fmla="*/ 2147483647 h 690"/>
                <a:gd name="T32" fmla="*/ 2147483647 w 1037"/>
                <a:gd name="T33" fmla="*/ 2147483647 h 690"/>
                <a:gd name="T34" fmla="*/ 2147483647 w 1037"/>
                <a:gd name="T35" fmla="*/ 2147483647 h 690"/>
                <a:gd name="T36" fmla="*/ 2147483647 w 1037"/>
                <a:gd name="T37" fmla="*/ 2147483647 h 690"/>
                <a:gd name="T38" fmla="*/ 2147483647 w 1037"/>
                <a:gd name="T39" fmla="*/ 2147483647 h 690"/>
                <a:gd name="T40" fmla="*/ 2147483647 w 1037"/>
                <a:gd name="T41" fmla="*/ 2147483647 h 690"/>
                <a:gd name="T42" fmla="*/ 2147483647 w 1037"/>
                <a:gd name="T43" fmla="*/ 2147483647 h 690"/>
                <a:gd name="T44" fmla="*/ 2147483647 w 1037"/>
                <a:gd name="T45" fmla="*/ 2147483647 h 690"/>
                <a:gd name="T46" fmla="*/ 2147483647 w 1037"/>
                <a:gd name="T47" fmla="*/ 2147483647 h 690"/>
                <a:gd name="T48" fmla="*/ 2147483647 w 1037"/>
                <a:gd name="T49" fmla="*/ 2147483647 h 690"/>
                <a:gd name="T50" fmla="*/ 2147483647 w 1037"/>
                <a:gd name="T51" fmla="*/ 2147483647 h 690"/>
                <a:gd name="T52" fmla="*/ 2147483647 w 1037"/>
                <a:gd name="T53" fmla="*/ 2147483647 h 690"/>
                <a:gd name="T54" fmla="*/ 2147483647 w 1037"/>
                <a:gd name="T55" fmla="*/ 2147483647 h 690"/>
                <a:gd name="T56" fmla="*/ 2147483647 w 1037"/>
                <a:gd name="T57" fmla="*/ 2147483647 h 690"/>
                <a:gd name="T58" fmla="*/ 2147483647 w 1037"/>
                <a:gd name="T59" fmla="*/ 2147483647 h 690"/>
                <a:gd name="T60" fmla="*/ 2147483647 w 1037"/>
                <a:gd name="T61" fmla="*/ 2147483647 h 690"/>
                <a:gd name="T62" fmla="*/ 2147483647 w 1037"/>
                <a:gd name="T63" fmla="*/ 2147483647 h 690"/>
                <a:gd name="T64" fmla="*/ 2147483647 w 1037"/>
                <a:gd name="T65" fmla="*/ 2147483647 h 690"/>
                <a:gd name="T66" fmla="*/ 2147483647 w 1037"/>
                <a:gd name="T67" fmla="*/ 2147483647 h 690"/>
                <a:gd name="T68" fmla="*/ 2147483647 w 1037"/>
                <a:gd name="T69" fmla="*/ 2147483647 h 690"/>
                <a:gd name="T70" fmla="*/ 2147483647 w 1037"/>
                <a:gd name="T71" fmla="*/ 2147483647 h 690"/>
                <a:gd name="T72" fmla="*/ 2147483647 w 1037"/>
                <a:gd name="T73" fmla="*/ 2147483647 h 690"/>
                <a:gd name="T74" fmla="*/ 2147483647 w 1037"/>
                <a:gd name="T75" fmla="*/ 2147483647 h 690"/>
                <a:gd name="T76" fmla="*/ 2147483647 w 1037"/>
                <a:gd name="T77" fmla="*/ 2147483647 h 690"/>
                <a:gd name="T78" fmla="*/ 2147483647 w 1037"/>
                <a:gd name="T79" fmla="*/ 2147483647 h 690"/>
                <a:gd name="T80" fmla="*/ 2147483647 w 1037"/>
                <a:gd name="T81" fmla="*/ 2147483647 h 690"/>
                <a:gd name="T82" fmla="*/ 2147483647 w 1037"/>
                <a:gd name="T83" fmla="*/ 2147483647 h 690"/>
                <a:gd name="T84" fmla="*/ 2147483647 w 1037"/>
                <a:gd name="T85" fmla="*/ 2147483647 h 690"/>
                <a:gd name="T86" fmla="*/ 2147483647 w 1037"/>
                <a:gd name="T87" fmla="*/ 2147483647 h 690"/>
                <a:gd name="T88" fmla="*/ 2147483647 w 1037"/>
                <a:gd name="T89" fmla="*/ 2147483647 h 690"/>
                <a:gd name="T90" fmla="*/ 2147483647 w 1037"/>
                <a:gd name="T91" fmla="*/ 2147483647 h 690"/>
                <a:gd name="T92" fmla="*/ 2147483647 w 1037"/>
                <a:gd name="T93" fmla="*/ 2147483647 h 690"/>
                <a:gd name="T94" fmla="*/ 2147483647 w 1037"/>
                <a:gd name="T95" fmla="*/ 2147483647 h 690"/>
                <a:gd name="T96" fmla="*/ 2147483647 w 1037"/>
                <a:gd name="T97" fmla="*/ 2147483647 h 690"/>
                <a:gd name="T98" fmla="*/ 2147483647 w 1037"/>
                <a:gd name="T99" fmla="*/ 2147483647 h 690"/>
                <a:gd name="T100" fmla="*/ 2147483647 w 1037"/>
                <a:gd name="T101" fmla="*/ 2147483647 h 690"/>
                <a:gd name="T102" fmla="*/ 2147483647 w 1037"/>
                <a:gd name="T103" fmla="*/ 2147483647 h 690"/>
                <a:gd name="T104" fmla="*/ 2147483647 w 1037"/>
                <a:gd name="T105" fmla="*/ 2147483647 h 690"/>
                <a:gd name="T106" fmla="*/ 2147483647 w 1037"/>
                <a:gd name="T107" fmla="*/ 2147483647 h 690"/>
                <a:gd name="T108" fmla="*/ 2147483647 w 1037"/>
                <a:gd name="T109" fmla="*/ 2147483647 h 690"/>
                <a:gd name="T110" fmla="*/ 2147483647 w 1037"/>
                <a:gd name="T111" fmla="*/ 2147483647 h 690"/>
                <a:gd name="T112" fmla="*/ 2147483647 w 1037"/>
                <a:gd name="T113" fmla="*/ 2147483647 h 690"/>
                <a:gd name="T114" fmla="*/ 2147483647 w 1037"/>
                <a:gd name="T115" fmla="*/ 2147483647 h 690"/>
                <a:gd name="T116" fmla="*/ 2147483647 w 1037"/>
                <a:gd name="T117" fmla="*/ 2147483647 h 690"/>
                <a:gd name="T118" fmla="*/ 2147483647 w 1037"/>
                <a:gd name="T119" fmla="*/ 2147483647 h 6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037" h="690">
                  <a:moveTo>
                    <a:pt x="286" y="647"/>
                  </a:moveTo>
                  <a:lnTo>
                    <a:pt x="273" y="631"/>
                  </a:lnTo>
                  <a:lnTo>
                    <a:pt x="262" y="621"/>
                  </a:lnTo>
                  <a:lnTo>
                    <a:pt x="253" y="612"/>
                  </a:lnTo>
                  <a:lnTo>
                    <a:pt x="246" y="604"/>
                  </a:lnTo>
                  <a:lnTo>
                    <a:pt x="243" y="613"/>
                  </a:lnTo>
                  <a:lnTo>
                    <a:pt x="240" y="622"/>
                  </a:lnTo>
                  <a:lnTo>
                    <a:pt x="239" y="627"/>
                  </a:lnTo>
                  <a:lnTo>
                    <a:pt x="235" y="632"/>
                  </a:lnTo>
                  <a:lnTo>
                    <a:pt x="231" y="638"/>
                  </a:lnTo>
                  <a:lnTo>
                    <a:pt x="224" y="644"/>
                  </a:lnTo>
                  <a:lnTo>
                    <a:pt x="208" y="655"/>
                  </a:lnTo>
                  <a:lnTo>
                    <a:pt x="190" y="665"/>
                  </a:lnTo>
                  <a:lnTo>
                    <a:pt x="155" y="683"/>
                  </a:lnTo>
                  <a:lnTo>
                    <a:pt x="140" y="690"/>
                  </a:lnTo>
                  <a:lnTo>
                    <a:pt x="107" y="690"/>
                  </a:lnTo>
                  <a:lnTo>
                    <a:pt x="86" y="683"/>
                  </a:lnTo>
                  <a:lnTo>
                    <a:pt x="60" y="672"/>
                  </a:lnTo>
                  <a:lnTo>
                    <a:pt x="48" y="666"/>
                  </a:lnTo>
                  <a:lnTo>
                    <a:pt x="37" y="658"/>
                  </a:lnTo>
                  <a:lnTo>
                    <a:pt x="32" y="654"/>
                  </a:lnTo>
                  <a:lnTo>
                    <a:pt x="30" y="650"/>
                  </a:lnTo>
                  <a:lnTo>
                    <a:pt x="28" y="646"/>
                  </a:lnTo>
                  <a:lnTo>
                    <a:pt x="27" y="641"/>
                  </a:lnTo>
                  <a:lnTo>
                    <a:pt x="40" y="641"/>
                  </a:lnTo>
                  <a:lnTo>
                    <a:pt x="50" y="640"/>
                  </a:lnTo>
                  <a:lnTo>
                    <a:pt x="58" y="639"/>
                  </a:lnTo>
                  <a:lnTo>
                    <a:pt x="67" y="634"/>
                  </a:lnTo>
                  <a:lnTo>
                    <a:pt x="59" y="627"/>
                  </a:lnTo>
                  <a:lnTo>
                    <a:pt x="49" y="620"/>
                  </a:lnTo>
                  <a:lnTo>
                    <a:pt x="38" y="613"/>
                  </a:lnTo>
                  <a:lnTo>
                    <a:pt x="27" y="606"/>
                  </a:lnTo>
                  <a:lnTo>
                    <a:pt x="8" y="596"/>
                  </a:lnTo>
                  <a:lnTo>
                    <a:pt x="0" y="592"/>
                  </a:lnTo>
                  <a:lnTo>
                    <a:pt x="18" y="596"/>
                  </a:lnTo>
                  <a:lnTo>
                    <a:pt x="32" y="599"/>
                  </a:lnTo>
                  <a:lnTo>
                    <a:pt x="38" y="600"/>
                  </a:lnTo>
                  <a:lnTo>
                    <a:pt x="43" y="600"/>
                  </a:lnTo>
                  <a:lnTo>
                    <a:pt x="49" y="600"/>
                  </a:lnTo>
                  <a:lnTo>
                    <a:pt x="54" y="598"/>
                  </a:lnTo>
                  <a:lnTo>
                    <a:pt x="49" y="597"/>
                  </a:lnTo>
                  <a:lnTo>
                    <a:pt x="44" y="595"/>
                  </a:lnTo>
                  <a:lnTo>
                    <a:pt x="40" y="591"/>
                  </a:lnTo>
                  <a:lnTo>
                    <a:pt x="36" y="587"/>
                  </a:lnTo>
                  <a:lnTo>
                    <a:pt x="32" y="583"/>
                  </a:lnTo>
                  <a:lnTo>
                    <a:pt x="29" y="576"/>
                  </a:lnTo>
                  <a:lnTo>
                    <a:pt x="28" y="571"/>
                  </a:lnTo>
                  <a:lnTo>
                    <a:pt x="27" y="567"/>
                  </a:lnTo>
                  <a:lnTo>
                    <a:pt x="67" y="567"/>
                  </a:lnTo>
                  <a:lnTo>
                    <a:pt x="56" y="566"/>
                  </a:lnTo>
                  <a:lnTo>
                    <a:pt x="45" y="564"/>
                  </a:lnTo>
                  <a:lnTo>
                    <a:pt x="35" y="562"/>
                  </a:lnTo>
                  <a:lnTo>
                    <a:pt x="25" y="558"/>
                  </a:lnTo>
                  <a:lnTo>
                    <a:pt x="16" y="554"/>
                  </a:lnTo>
                  <a:lnTo>
                    <a:pt x="10" y="549"/>
                  </a:lnTo>
                  <a:lnTo>
                    <a:pt x="8" y="546"/>
                  </a:lnTo>
                  <a:lnTo>
                    <a:pt x="7" y="543"/>
                  </a:lnTo>
                  <a:lnTo>
                    <a:pt x="7" y="540"/>
                  </a:lnTo>
                  <a:lnTo>
                    <a:pt x="7" y="536"/>
                  </a:lnTo>
                  <a:lnTo>
                    <a:pt x="0" y="523"/>
                  </a:lnTo>
                  <a:lnTo>
                    <a:pt x="29" y="523"/>
                  </a:lnTo>
                  <a:lnTo>
                    <a:pt x="54" y="523"/>
                  </a:lnTo>
                  <a:lnTo>
                    <a:pt x="74" y="523"/>
                  </a:lnTo>
                  <a:lnTo>
                    <a:pt x="87" y="523"/>
                  </a:lnTo>
                  <a:lnTo>
                    <a:pt x="72" y="519"/>
                  </a:lnTo>
                  <a:lnTo>
                    <a:pt x="39" y="511"/>
                  </a:lnTo>
                  <a:lnTo>
                    <a:pt x="22" y="507"/>
                  </a:lnTo>
                  <a:lnTo>
                    <a:pt x="8" y="503"/>
                  </a:lnTo>
                  <a:lnTo>
                    <a:pt x="0" y="500"/>
                  </a:lnTo>
                  <a:lnTo>
                    <a:pt x="0" y="499"/>
                  </a:lnTo>
                  <a:lnTo>
                    <a:pt x="2" y="485"/>
                  </a:lnTo>
                  <a:lnTo>
                    <a:pt x="3" y="476"/>
                  </a:lnTo>
                  <a:lnTo>
                    <a:pt x="4" y="472"/>
                  </a:lnTo>
                  <a:lnTo>
                    <a:pt x="4" y="467"/>
                  </a:lnTo>
                  <a:lnTo>
                    <a:pt x="3" y="462"/>
                  </a:lnTo>
                  <a:lnTo>
                    <a:pt x="0" y="456"/>
                  </a:lnTo>
                  <a:lnTo>
                    <a:pt x="20" y="456"/>
                  </a:lnTo>
                  <a:lnTo>
                    <a:pt x="21" y="460"/>
                  </a:lnTo>
                  <a:lnTo>
                    <a:pt x="24" y="463"/>
                  </a:lnTo>
                  <a:lnTo>
                    <a:pt x="25" y="464"/>
                  </a:lnTo>
                  <a:lnTo>
                    <a:pt x="26" y="464"/>
                  </a:lnTo>
                  <a:lnTo>
                    <a:pt x="27" y="463"/>
                  </a:lnTo>
                  <a:lnTo>
                    <a:pt x="27" y="462"/>
                  </a:lnTo>
                  <a:lnTo>
                    <a:pt x="37" y="461"/>
                  </a:lnTo>
                  <a:lnTo>
                    <a:pt x="51" y="459"/>
                  </a:lnTo>
                  <a:lnTo>
                    <a:pt x="67" y="457"/>
                  </a:lnTo>
                  <a:lnTo>
                    <a:pt x="81" y="456"/>
                  </a:lnTo>
                  <a:lnTo>
                    <a:pt x="78" y="455"/>
                  </a:lnTo>
                  <a:lnTo>
                    <a:pt x="77" y="454"/>
                  </a:lnTo>
                  <a:lnTo>
                    <a:pt x="77" y="452"/>
                  </a:lnTo>
                  <a:lnTo>
                    <a:pt x="77" y="449"/>
                  </a:lnTo>
                  <a:lnTo>
                    <a:pt x="80" y="443"/>
                  </a:lnTo>
                  <a:lnTo>
                    <a:pt x="81" y="437"/>
                  </a:lnTo>
                  <a:lnTo>
                    <a:pt x="91" y="437"/>
                  </a:lnTo>
                  <a:lnTo>
                    <a:pt x="100" y="437"/>
                  </a:lnTo>
                  <a:lnTo>
                    <a:pt x="99" y="433"/>
                  </a:lnTo>
                  <a:lnTo>
                    <a:pt x="96" y="428"/>
                  </a:lnTo>
                  <a:lnTo>
                    <a:pt x="92" y="424"/>
                  </a:lnTo>
                  <a:lnTo>
                    <a:pt x="87" y="419"/>
                  </a:lnTo>
                  <a:lnTo>
                    <a:pt x="97" y="416"/>
                  </a:lnTo>
                  <a:lnTo>
                    <a:pt x="107" y="413"/>
                  </a:lnTo>
                  <a:lnTo>
                    <a:pt x="117" y="412"/>
                  </a:lnTo>
                  <a:lnTo>
                    <a:pt x="127" y="412"/>
                  </a:lnTo>
                  <a:lnTo>
                    <a:pt x="129" y="412"/>
                  </a:lnTo>
                  <a:lnTo>
                    <a:pt x="130" y="409"/>
                  </a:lnTo>
                  <a:lnTo>
                    <a:pt x="130" y="406"/>
                  </a:lnTo>
                  <a:lnTo>
                    <a:pt x="129" y="402"/>
                  </a:lnTo>
                  <a:lnTo>
                    <a:pt x="128" y="394"/>
                  </a:lnTo>
                  <a:lnTo>
                    <a:pt x="127" y="388"/>
                  </a:lnTo>
                  <a:lnTo>
                    <a:pt x="147" y="388"/>
                  </a:lnTo>
                  <a:lnTo>
                    <a:pt x="133" y="382"/>
                  </a:lnTo>
                  <a:lnTo>
                    <a:pt x="220" y="382"/>
                  </a:lnTo>
                  <a:lnTo>
                    <a:pt x="207" y="376"/>
                  </a:lnTo>
                  <a:lnTo>
                    <a:pt x="213" y="373"/>
                  </a:lnTo>
                  <a:lnTo>
                    <a:pt x="218" y="370"/>
                  </a:lnTo>
                  <a:lnTo>
                    <a:pt x="221" y="367"/>
                  </a:lnTo>
                  <a:lnTo>
                    <a:pt x="224" y="362"/>
                  </a:lnTo>
                  <a:lnTo>
                    <a:pt x="227" y="351"/>
                  </a:lnTo>
                  <a:lnTo>
                    <a:pt x="227" y="339"/>
                  </a:lnTo>
                  <a:lnTo>
                    <a:pt x="243" y="339"/>
                  </a:lnTo>
                  <a:lnTo>
                    <a:pt x="255" y="339"/>
                  </a:lnTo>
                  <a:lnTo>
                    <a:pt x="266" y="339"/>
                  </a:lnTo>
                  <a:lnTo>
                    <a:pt x="279" y="339"/>
                  </a:lnTo>
                  <a:lnTo>
                    <a:pt x="279" y="333"/>
                  </a:lnTo>
                  <a:lnTo>
                    <a:pt x="282" y="327"/>
                  </a:lnTo>
                  <a:lnTo>
                    <a:pt x="283" y="325"/>
                  </a:lnTo>
                  <a:lnTo>
                    <a:pt x="285" y="323"/>
                  </a:lnTo>
                  <a:lnTo>
                    <a:pt x="288" y="321"/>
                  </a:lnTo>
                  <a:lnTo>
                    <a:pt x="293" y="321"/>
                  </a:lnTo>
                  <a:lnTo>
                    <a:pt x="286" y="318"/>
                  </a:lnTo>
                  <a:lnTo>
                    <a:pt x="279" y="314"/>
                  </a:lnTo>
                  <a:lnTo>
                    <a:pt x="280" y="312"/>
                  </a:lnTo>
                  <a:lnTo>
                    <a:pt x="282" y="310"/>
                  </a:lnTo>
                  <a:lnTo>
                    <a:pt x="284" y="308"/>
                  </a:lnTo>
                  <a:lnTo>
                    <a:pt x="287" y="305"/>
                  </a:lnTo>
                  <a:lnTo>
                    <a:pt x="294" y="300"/>
                  </a:lnTo>
                  <a:lnTo>
                    <a:pt x="299" y="295"/>
                  </a:lnTo>
                  <a:lnTo>
                    <a:pt x="298" y="292"/>
                  </a:lnTo>
                  <a:lnTo>
                    <a:pt x="297" y="288"/>
                  </a:lnTo>
                  <a:lnTo>
                    <a:pt x="298" y="285"/>
                  </a:lnTo>
                  <a:lnTo>
                    <a:pt x="299" y="281"/>
                  </a:lnTo>
                  <a:lnTo>
                    <a:pt x="305" y="274"/>
                  </a:lnTo>
                  <a:lnTo>
                    <a:pt x="311" y="267"/>
                  </a:lnTo>
                  <a:lnTo>
                    <a:pt x="325" y="254"/>
                  </a:lnTo>
                  <a:lnTo>
                    <a:pt x="333" y="246"/>
                  </a:lnTo>
                  <a:lnTo>
                    <a:pt x="333" y="244"/>
                  </a:lnTo>
                  <a:lnTo>
                    <a:pt x="335" y="243"/>
                  </a:lnTo>
                  <a:lnTo>
                    <a:pt x="338" y="243"/>
                  </a:lnTo>
                  <a:lnTo>
                    <a:pt x="340" y="244"/>
                  </a:lnTo>
                  <a:lnTo>
                    <a:pt x="344" y="245"/>
                  </a:lnTo>
                  <a:lnTo>
                    <a:pt x="346" y="246"/>
                  </a:lnTo>
                  <a:lnTo>
                    <a:pt x="344" y="239"/>
                  </a:lnTo>
                  <a:lnTo>
                    <a:pt x="343" y="233"/>
                  </a:lnTo>
                  <a:lnTo>
                    <a:pt x="343" y="226"/>
                  </a:lnTo>
                  <a:lnTo>
                    <a:pt x="344" y="220"/>
                  </a:lnTo>
                  <a:lnTo>
                    <a:pt x="345" y="210"/>
                  </a:lnTo>
                  <a:lnTo>
                    <a:pt x="346" y="204"/>
                  </a:lnTo>
                  <a:lnTo>
                    <a:pt x="370" y="204"/>
                  </a:lnTo>
                  <a:lnTo>
                    <a:pt x="385" y="203"/>
                  </a:lnTo>
                  <a:lnTo>
                    <a:pt x="388" y="202"/>
                  </a:lnTo>
                  <a:lnTo>
                    <a:pt x="390" y="200"/>
                  </a:lnTo>
                  <a:lnTo>
                    <a:pt x="392" y="198"/>
                  </a:lnTo>
                  <a:lnTo>
                    <a:pt x="394" y="196"/>
                  </a:lnTo>
                  <a:lnTo>
                    <a:pt x="397" y="188"/>
                  </a:lnTo>
                  <a:lnTo>
                    <a:pt x="399" y="178"/>
                  </a:lnTo>
                  <a:lnTo>
                    <a:pt x="395" y="173"/>
                  </a:lnTo>
                  <a:lnTo>
                    <a:pt x="390" y="166"/>
                  </a:lnTo>
                  <a:lnTo>
                    <a:pt x="387" y="157"/>
                  </a:lnTo>
                  <a:lnTo>
                    <a:pt x="386" y="148"/>
                  </a:lnTo>
                  <a:lnTo>
                    <a:pt x="384" y="148"/>
                  </a:lnTo>
                  <a:lnTo>
                    <a:pt x="379" y="147"/>
                  </a:lnTo>
                  <a:lnTo>
                    <a:pt x="377" y="147"/>
                  </a:lnTo>
                  <a:lnTo>
                    <a:pt x="375" y="146"/>
                  </a:lnTo>
                  <a:lnTo>
                    <a:pt x="373" y="144"/>
                  </a:lnTo>
                  <a:lnTo>
                    <a:pt x="373" y="142"/>
                  </a:lnTo>
                  <a:lnTo>
                    <a:pt x="363" y="150"/>
                  </a:lnTo>
                  <a:lnTo>
                    <a:pt x="353" y="156"/>
                  </a:lnTo>
                  <a:lnTo>
                    <a:pt x="347" y="158"/>
                  </a:lnTo>
                  <a:lnTo>
                    <a:pt x="343" y="159"/>
                  </a:lnTo>
                  <a:lnTo>
                    <a:pt x="338" y="160"/>
                  </a:lnTo>
                  <a:lnTo>
                    <a:pt x="333" y="160"/>
                  </a:lnTo>
                  <a:lnTo>
                    <a:pt x="334" y="154"/>
                  </a:lnTo>
                  <a:lnTo>
                    <a:pt x="338" y="148"/>
                  </a:lnTo>
                  <a:lnTo>
                    <a:pt x="341" y="143"/>
                  </a:lnTo>
                  <a:lnTo>
                    <a:pt x="345" y="138"/>
                  </a:lnTo>
                  <a:lnTo>
                    <a:pt x="355" y="128"/>
                  </a:lnTo>
                  <a:lnTo>
                    <a:pt x="367" y="120"/>
                  </a:lnTo>
                  <a:lnTo>
                    <a:pt x="378" y="112"/>
                  </a:lnTo>
                  <a:lnTo>
                    <a:pt x="390" y="103"/>
                  </a:lnTo>
                  <a:lnTo>
                    <a:pt x="395" y="98"/>
                  </a:lnTo>
                  <a:lnTo>
                    <a:pt x="399" y="93"/>
                  </a:lnTo>
                  <a:lnTo>
                    <a:pt x="403" y="87"/>
                  </a:lnTo>
                  <a:lnTo>
                    <a:pt x="406" y="80"/>
                  </a:lnTo>
                  <a:lnTo>
                    <a:pt x="407" y="83"/>
                  </a:lnTo>
                  <a:lnTo>
                    <a:pt x="409" y="88"/>
                  </a:lnTo>
                  <a:lnTo>
                    <a:pt x="411" y="96"/>
                  </a:lnTo>
                  <a:lnTo>
                    <a:pt x="412" y="105"/>
                  </a:lnTo>
                  <a:lnTo>
                    <a:pt x="414" y="107"/>
                  </a:lnTo>
                  <a:lnTo>
                    <a:pt x="420" y="111"/>
                  </a:lnTo>
                  <a:lnTo>
                    <a:pt x="426" y="115"/>
                  </a:lnTo>
                  <a:lnTo>
                    <a:pt x="432" y="117"/>
                  </a:lnTo>
                  <a:lnTo>
                    <a:pt x="450" y="116"/>
                  </a:lnTo>
                  <a:lnTo>
                    <a:pt x="463" y="114"/>
                  </a:lnTo>
                  <a:lnTo>
                    <a:pt x="473" y="112"/>
                  </a:lnTo>
                  <a:lnTo>
                    <a:pt x="479" y="111"/>
                  </a:lnTo>
                  <a:lnTo>
                    <a:pt x="474" y="106"/>
                  </a:lnTo>
                  <a:lnTo>
                    <a:pt x="469" y="101"/>
                  </a:lnTo>
                  <a:lnTo>
                    <a:pt x="468" y="98"/>
                  </a:lnTo>
                  <a:lnTo>
                    <a:pt x="467" y="95"/>
                  </a:lnTo>
                  <a:lnTo>
                    <a:pt x="466" y="91"/>
                  </a:lnTo>
                  <a:lnTo>
                    <a:pt x="466" y="87"/>
                  </a:lnTo>
                  <a:lnTo>
                    <a:pt x="485" y="83"/>
                  </a:lnTo>
                  <a:lnTo>
                    <a:pt x="510" y="78"/>
                  </a:lnTo>
                  <a:lnTo>
                    <a:pt x="523" y="75"/>
                  </a:lnTo>
                  <a:lnTo>
                    <a:pt x="536" y="72"/>
                  </a:lnTo>
                  <a:lnTo>
                    <a:pt x="548" y="67"/>
                  </a:lnTo>
                  <a:lnTo>
                    <a:pt x="558" y="61"/>
                  </a:lnTo>
                  <a:lnTo>
                    <a:pt x="565" y="57"/>
                  </a:lnTo>
                  <a:lnTo>
                    <a:pt x="573" y="53"/>
                  </a:lnTo>
                  <a:lnTo>
                    <a:pt x="579" y="50"/>
                  </a:lnTo>
                  <a:lnTo>
                    <a:pt x="586" y="49"/>
                  </a:lnTo>
                  <a:lnTo>
                    <a:pt x="587" y="55"/>
                  </a:lnTo>
                  <a:lnTo>
                    <a:pt x="589" y="61"/>
                  </a:lnTo>
                  <a:lnTo>
                    <a:pt x="591" y="63"/>
                  </a:lnTo>
                  <a:lnTo>
                    <a:pt x="593" y="65"/>
                  </a:lnTo>
                  <a:lnTo>
                    <a:pt x="596" y="67"/>
                  </a:lnTo>
                  <a:lnTo>
                    <a:pt x="599" y="67"/>
                  </a:lnTo>
                  <a:lnTo>
                    <a:pt x="609" y="66"/>
                  </a:lnTo>
                  <a:lnTo>
                    <a:pt x="624" y="61"/>
                  </a:lnTo>
                  <a:lnTo>
                    <a:pt x="638" y="57"/>
                  </a:lnTo>
                  <a:lnTo>
                    <a:pt x="645" y="55"/>
                  </a:lnTo>
                  <a:lnTo>
                    <a:pt x="643" y="53"/>
                  </a:lnTo>
                  <a:lnTo>
                    <a:pt x="641" y="51"/>
                  </a:lnTo>
                  <a:lnTo>
                    <a:pt x="638" y="48"/>
                  </a:lnTo>
                  <a:lnTo>
                    <a:pt x="638" y="46"/>
                  </a:lnTo>
                  <a:lnTo>
                    <a:pt x="638" y="42"/>
                  </a:lnTo>
                  <a:lnTo>
                    <a:pt x="641" y="37"/>
                  </a:lnTo>
                  <a:lnTo>
                    <a:pt x="645" y="33"/>
                  </a:lnTo>
                  <a:lnTo>
                    <a:pt x="650" y="28"/>
                  </a:lnTo>
                  <a:lnTo>
                    <a:pt x="657" y="24"/>
                  </a:lnTo>
                  <a:lnTo>
                    <a:pt x="665" y="20"/>
                  </a:lnTo>
                  <a:lnTo>
                    <a:pt x="674" y="17"/>
                  </a:lnTo>
                  <a:lnTo>
                    <a:pt x="682" y="15"/>
                  </a:lnTo>
                  <a:lnTo>
                    <a:pt x="691" y="14"/>
                  </a:lnTo>
                  <a:lnTo>
                    <a:pt x="699" y="13"/>
                  </a:lnTo>
                  <a:lnTo>
                    <a:pt x="708" y="13"/>
                  </a:lnTo>
                  <a:lnTo>
                    <a:pt x="714" y="13"/>
                  </a:lnTo>
                  <a:lnTo>
                    <a:pt x="721" y="15"/>
                  </a:lnTo>
                  <a:lnTo>
                    <a:pt x="725" y="18"/>
                  </a:lnTo>
                  <a:lnTo>
                    <a:pt x="717" y="20"/>
                  </a:lnTo>
                  <a:lnTo>
                    <a:pt x="709" y="26"/>
                  </a:lnTo>
                  <a:lnTo>
                    <a:pt x="705" y="29"/>
                  </a:lnTo>
                  <a:lnTo>
                    <a:pt x="701" y="32"/>
                  </a:lnTo>
                  <a:lnTo>
                    <a:pt x="699" y="35"/>
                  </a:lnTo>
                  <a:lnTo>
                    <a:pt x="699" y="37"/>
                  </a:lnTo>
                  <a:lnTo>
                    <a:pt x="702" y="39"/>
                  </a:lnTo>
                  <a:lnTo>
                    <a:pt x="705" y="40"/>
                  </a:lnTo>
                  <a:lnTo>
                    <a:pt x="709" y="41"/>
                  </a:lnTo>
                  <a:lnTo>
                    <a:pt x="712" y="40"/>
                  </a:lnTo>
                  <a:lnTo>
                    <a:pt x="719" y="39"/>
                  </a:lnTo>
                  <a:lnTo>
                    <a:pt x="725" y="36"/>
                  </a:lnTo>
                  <a:lnTo>
                    <a:pt x="733" y="32"/>
                  </a:lnTo>
                  <a:lnTo>
                    <a:pt x="741" y="29"/>
                  </a:lnTo>
                  <a:lnTo>
                    <a:pt x="748" y="26"/>
                  </a:lnTo>
                  <a:lnTo>
                    <a:pt x="758" y="24"/>
                  </a:lnTo>
                  <a:lnTo>
                    <a:pt x="758" y="12"/>
                  </a:lnTo>
                  <a:lnTo>
                    <a:pt x="758" y="0"/>
                  </a:lnTo>
                  <a:lnTo>
                    <a:pt x="777" y="0"/>
                  </a:lnTo>
                  <a:lnTo>
                    <a:pt x="793" y="1"/>
                  </a:lnTo>
                  <a:lnTo>
                    <a:pt x="800" y="1"/>
                  </a:lnTo>
                  <a:lnTo>
                    <a:pt x="806" y="2"/>
                  </a:lnTo>
                  <a:lnTo>
                    <a:pt x="813" y="4"/>
                  </a:lnTo>
                  <a:lnTo>
                    <a:pt x="817" y="6"/>
                  </a:lnTo>
                  <a:lnTo>
                    <a:pt x="812" y="11"/>
                  </a:lnTo>
                  <a:lnTo>
                    <a:pt x="805" y="18"/>
                  </a:lnTo>
                  <a:lnTo>
                    <a:pt x="800" y="26"/>
                  </a:lnTo>
                  <a:lnTo>
                    <a:pt x="798" y="31"/>
                  </a:lnTo>
                  <a:lnTo>
                    <a:pt x="815" y="22"/>
                  </a:lnTo>
                  <a:lnTo>
                    <a:pt x="828" y="15"/>
                  </a:lnTo>
                  <a:lnTo>
                    <a:pt x="844" y="8"/>
                  </a:lnTo>
                  <a:lnTo>
                    <a:pt x="865" y="0"/>
                  </a:lnTo>
                  <a:lnTo>
                    <a:pt x="865" y="4"/>
                  </a:lnTo>
                  <a:lnTo>
                    <a:pt x="864" y="9"/>
                  </a:lnTo>
                  <a:lnTo>
                    <a:pt x="861" y="14"/>
                  </a:lnTo>
                  <a:lnTo>
                    <a:pt x="858" y="18"/>
                  </a:lnTo>
                  <a:lnTo>
                    <a:pt x="860" y="14"/>
                  </a:lnTo>
                  <a:lnTo>
                    <a:pt x="862" y="11"/>
                  </a:lnTo>
                  <a:lnTo>
                    <a:pt x="866" y="9"/>
                  </a:lnTo>
                  <a:lnTo>
                    <a:pt x="869" y="7"/>
                  </a:lnTo>
                  <a:lnTo>
                    <a:pt x="876" y="6"/>
                  </a:lnTo>
                  <a:lnTo>
                    <a:pt x="884" y="6"/>
                  </a:lnTo>
                  <a:lnTo>
                    <a:pt x="892" y="6"/>
                  </a:lnTo>
                  <a:lnTo>
                    <a:pt x="907" y="6"/>
                  </a:lnTo>
                  <a:lnTo>
                    <a:pt x="924" y="6"/>
                  </a:lnTo>
                  <a:lnTo>
                    <a:pt x="930" y="6"/>
                  </a:lnTo>
                  <a:lnTo>
                    <a:pt x="947" y="12"/>
                  </a:lnTo>
                  <a:lnTo>
                    <a:pt x="979" y="22"/>
                  </a:lnTo>
                  <a:lnTo>
                    <a:pt x="996" y="28"/>
                  </a:lnTo>
                  <a:lnTo>
                    <a:pt x="1013" y="33"/>
                  </a:lnTo>
                  <a:lnTo>
                    <a:pt x="1027" y="38"/>
                  </a:lnTo>
                  <a:lnTo>
                    <a:pt x="1037" y="43"/>
                  </a:lnTo>
                  <a:lnTo>
                    <a:pt x="1031" y="52"/>
                  </a:lnTo>
                  <a:lnTo>
                    <a:pt x="1025" y="61"/>
                  </a:lnTo>
                  <a:lnTo>
                    <a:pt x="1022" y="66"/>
                  </a:lnTo>
                  <a:lnTo>
                    <a:pt x="1019" y="70"/>
                  </a:lnTo>
                  <a:lnTo>
                    <a:pt x="1017" y="75"/>
                  </a:lnTo>
                  <a:lnTo>
                    <a:pt x="1017" y="80"/>
                  </a:lnTo>
                  <a:lnTo>
                    <a:pt x="1005" y="79"/>
                  </a:lnTo>
                  <a:lnTo>
                    <a:pt x="993" y="76"/>
                  </a:lnTo>
                  <a:lnTo>
                    <a:pt x="982" y="72"/>
                  </a:lnTo>
                  <a:lnTo>
                    <a:pt x="971" y="67"/>
                  </a:lnTo>
                  <a:lnTo>
                    <a:pt x="961" y="63"/>
                  </a:lnTo>
                  <a:lnTo>
                    <a:pt x="951" y="59"/>
                  </a:lnTo>
                  <a:lnTo>
                    <a:pt x="940" y="56"/>
                  </a:lnTo>
                  <a:lnTo>
                    <a:pt x="930" y="55"/>
                  </a:lnTo>
                  <a:lnTo>
                    <a:pt x="919" y="55"/>
                  </a:lnTo>
                  <a:lnTo>
                    <a:pt x="906" y="55"/>
                  </a:lnTo>
                  <a:lnTo>
                    <a:pt x="892" y="55"/>
                  </a:lnTo>
                  <a:lnTo>
                    <a:pt x="878" y="55"/>
                  </a:lnTo>
                  <a:lnTo>
                    <a:pt x="877" y="62"/>
                  </a:lnTo>
                  <a:lnTo>
                    <a:pt x="876" y="68"/>
                  </a:lnTo>
                  <a:lnTo>
                    <a:pt x="873" y="74"/>
                  </a:lnTo>
                  <a:lnTo>
                    <a:pt x="871" y="80"/>
                  </a:lnTo>
                  <a:lnTo>
                    <a:pt x="869" y="88"/>
                  </a:lnTo>
                  <a:lnTo>
                    <a:pt x="867" y="95"/>
                  </a:lnTo>
                  <a:lnTo>
                    <a:pt x="865" y="102"/>
                  </a:lnTo>
                  <a:lnTo>
                    <a:pt x="865" y="111"/>
                  </a:lnTo>
                  <a:lnTo>
                    <a:pt x="854" y="114"/>
                  </a:lnTo>
                  <a:lnTo>
                    <a:pt x="848" y="116"/>
                  </a:lnTo>
                  <a:lnTo>
                    <a:pt x="844" y="116"/>
                  </a:lnTo>
                  <a:lnTo>
                    <a:pt x="842" y="115"/>
                  </a:lnTo>
                  <a:lnTo>
                    <a:pt x="838" y="114"/>
                  </a:lnTo>
                  <a:lnTo>
                    <a:pt x="835" y="113"/>
                  </a:lnTo>
                  <a:lnTo>
                    <a:pt x="828" y="111"/>
                  </a:lnTo>
                  <a:lnTo>
                    <a:pt x="817" y="111"/>
                  </a:lnTo>
                  <a:lnTo>
                    <a:pt x="811" y="111"/>
                  </a:lnTo>
                  <a:lnTo>
                    <a:pt x="804" y="112"/>
                  </a:lnTo>
                  <a:lnTo>
                    <a:pt x="798" y="113"/>
                  </a:lnTo>
                  <a:lnTo>
                    <a:pt x="790" y="115"/>
                  </a:lnTo>
                  <a:lnTo>
                    <a:pt x="776" y="121"/>
                  </a:lnTo>
                  <a:lnTo>
                    <a:pt x="758" y="129"/>
                  </a:lnTo>
                  <a:lnTo>
                    <a:pt x="750" y="129"/>
                  </a:lnTo>
                  <a:lnTo>
                    <a:pt x="745" y="128"/>
                  </a:lnTo>
                  <a:lnTo>
                    <a:pt x="738" y="126"/>
                  </a:lnTo>
                  <a:lnTo>
                    <a:pt x="734" y="124"/>
                  </a:lnTo>
                  <a:lnTo>
                    <a:pt x="724" y="119"/>
                  </a:lnTo>
                  <a:lnTo>
                    <a:pt x="716" y="112"/>
                  </a:lnTo>
                  <a:lnTo>
                    <a:pt x="709" y="105"/>
                  </a:lnTo>
                  <a:lnTo>
                    <a:pt x="702" y="98"/>
                  </a:lnTo>
                  <a:lnTo>
                    <a:pt x="694" y="92"/>
                  </a:lnTo>
                  <a:lnTo>
                    <a:pt x="685" y="87"/>
                  </a:lnTo>
                  <a:lnTo>
                    <a:pt x="677" y="92"/>
                  </a:lnTo>
                  <a:lnTo>
                    <a:pt x="669" y="96"/>
                  </a:lnTo>
                  <a:lnTo>
                    <a:pt x="661" y="100"/>
                  </a:lnTo>
                  <a:lnTo>
                    <a:pt x="654" y="103"/>
                  </a:lnTo>
                  <a:lnTo>
                    <a:pt x="637" y="109"/>
                  </a:lnTo>
                  <a:lnTo>
                    <a:pt x="620" y="112"/>
                  </a:lnTo>
                  <a:lnTo>
                    <a:pt x="602" y="116"/>
                  </a:lnTo>
                  <a:lnTo>
                    <a:pt x="584" y="119"/>
                  </a:lnTo>
                  <a:lnTo>
                    <a:pt x="565" y="123"/>
                  </a:lnTo>
                  <a:lnTo>
                    <a:pt x="545" y="129"/>
                  </a:lnTo>
                  <a:lnTo>
                    <a:pt x="542" y="130"/>
                  </a:lnTo>
                  <a:lnTo>
                    <a:pt x="537" y="131"/>
                  </a:lnTo>
                  <a:lnTo>
                    <a:pt x="534" y="134"/>
                  </a:lnTo>
                  <a:lnTo>
                    <a:pt x="530" y="138"/>
                  </a:lnTo>
                  <a:lnTo>
                    <a:pt x="521" y="147"/>
                  </a:lnTo>
                  <a:lnTo>
                    <a:pt x="513" y="158"/>
                  </a:lnTo>
                  <a:lnTo>
                    <a:pt x="506" y="170"/>
                  </a:lnTo>
                  <a:lnTo>
                    <a:pt x="498" y="184"/>
                  </a:lnTo>
                  <a:lnTo>
                    <a:pt x="491" y="198"/>
                  </a:lnTo>
                  <a:lnTo>
                    <a:pt x="486" y="210"/>
                  </a:lnTo>
                  <a:lnTo>
                    <a:pt x="482" y="217"/>
                  </a:lnTo>
                  <a:lnTo>
                    <a:pt x="478" y="225"/>
                  </a:lnTo>
                  <a:lnTo>
                    <a:pt x="473" y="232"/>
                  </a:lnTo>
                  <a:lnTo>
                    <a:pt x="466" y="239"/>
                  </a:lnTo>
                  <a:lnTo>
                    <a:pt x="453" y="255"/>
                  </a:lnTo>
                  <a:lnTo>
                    <a:pt x="437" y="270"/>
                  </a:lnTo>
                  <a:lnTo>
                    <a:pt x="430" y="279"/>
                  </a:lnTo>
                  <a:lnTo>
                    <a:pt x="423" y="288"/>
                  </a:lnTo>
                  <a:lnTo>
                    <a:pt x="417" y="298"/>
                  </a:lnTo>
                  <a:lnTo>
                    <a:pt x="411" y="309"/>
                  </a:lnTo>
                  <a:lnTo>
                    <a:pt x="406" y="321"/>
                  </a:lnTo>
                  <a:lnTo>
                    <a:pt x="402" y="334"/>
                  </a:lnTo>
                  <a:lnTo>
                    <a:pt x="400" y="348"/>
                  </a:lnTo>
                  <a:lnTo>
                    <a:pt x="399" y="364"/>
                  </a:lnTo>
                  <a:lnTo>
                    <a:pt x="396" y="362"/>
                  </a:lnTo>
                  <a:lnTo>
                    <a:pt x="392" y="361"/>
                  </a:lnTo>
                  <a:lnTo>
                    <a:pt x="387" y="361"/>
                  </a:lnTo>
                  <a:lnTo>
                    <a:pt x="381" y="362"/>
                  </a:lnTo>
                  <a:lnTo>
                    <a:pt x="367" y="363"/>
                  </a:lnTo>
                  <a:lnTo>
                    <a:pt x="353" y="364"/>
                  </a:lnTo>
                  <a:lnTo>
                    <a:pt x="333" y="425"/>
                  </a:lnTo>
                  <a:lnTo>
                    <a:pt x="333" y="441"/>
                  </a:lnTo>
                  <a:lnTo>
                    <a:pt x="336" y="464"/>
                  </a:lnTo>
                  <a:lnTo>
                    <a:pt x="340" y="477"/>
                  </a:lnTo>
                  <a:lnTo>
                    <a:pt x="344" y="487"/>
                  </a:lnTo>
                  <a:lnTo>
                    <a:pt x="347" y="491"/>
                  </a:lnTo>
                  <a:lnTo>
                    <a:pt x="351" y="495"/>
                  </a:lnTo>
                  <a:lnTo>
                    <a:pt x="355" y="497"/>
                  </a:lnTo>
                  <a:lnTo>
                    <a:pt x="360" y="499"/>
                  </a:lnTo>
                  <a:lnTo>
                    <a:pt x="358" y="515"/>
                  </a:lnTo>
                  <a:lnTo>
                    <a:pt x="357" y="528"/>
                  </a:lnTo>
                  <a:lnTo>
                    <a:pt x="356" y="537"/>
                  </a:lnTo>
                  <a:lnTo>
                    <a:pt x="354" y="544"/>
                  </a:lnTo>
                  <a:lnTo>
                    <a:pt x="354" y="551"/>
                  </a:lnTo>
                  <a:lnTo>
                    <a:pt x="354" y="558"/>
                  </a:lnTo>
                  <a:lnTo>
                    <a:pt x="355" y="567"/>
                  </a:lnTo>
                  <a:lnTo>
                    <a:pt x="360" y="579"/>
                  </a:lnTo>
                  <a:lnTo>
                    <a:pt x="352" y="585"/>
                  </a:lnTo>
                  <a:lnTo>
                    <a:pt x="346" y="591"/>
                  </a:lnTo>
                  <a:lnTo>
                    <a:pt x="340" y="598"/>
                  </a:lnTo>
                  <a:lnTo>
                    <a:pt x="335" y="606"/>
                  </a:lnTo>
                  <a:lnTo>
                    <a:pt x="331" y="615"/>
                  </a:lnTo>
                  <a:lnTo>
                    <a:pt x="329" y="625"/>
                  </a:lnTo>
                  <a:lnTo>
                    <a:pt x="327" y="635"/>
                  </a:lnTo>
                  <a:lnTo>
                    <a:pt x="327" y="647"/>
                  </a:lnTo>
                  <a:lnTo>
                    <a:pt x="318" y="646"/>
                  </a:lnTo>
                  <a:lnTo>
                    <a:pt x="306" y="645"/>
                  </a:lnTo>
                  <a:lnTo>
                    <a:pt x="300" y="645"/>
                  </a:lnTo>
                  <a:lnTo>
                    <a:pt x="295" y="645"/>
                  </a:lnTo>
                  <a:lnTo>
                    <a:pt x="289" y="646"/>
                  </a:lnTo>
                  <a:lnTo>
                    <a:pt x="286" y="647"/>
                  </a:lnTo>
                </a:path>
              </a:pathLst>
            </a:custGeom>
            <a:solidFill>
              <a:srgbClr val="92D05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5" name="Freeform 228"/>
            <p:cNvSpPr>
              <a:spLocks/>
            </p:cNvSpPr>
            <p:nvPr>
              <p:custDataLst>
                <p:tags r:id="rId34"/>
              </p:custDataLst>
            </p:nvPr>
          </p:nvSpPr>
          <p:spPr bwMode="auto">
            <a:xfrm>
              <a:off x="3362846" y="2642242"/>
              <a:ext cx="49212" cy="90487"/>
            </a:xfrm>
            <a:custGeom>
              <a:avLst/>
              <a:gdLst>
                <a:gd name="T0" fmla="*/ 2147483647 w 120"/>
                <a:gd name="T1" fmla="*/ 2147483647 h 173"/>
                <a:gd name="T2" fmla="*/ 2147483647 w 120"/>
                <a:gd name="T3" fmla="*/ 2147483647 h 173"/>
                <a:gd name="T4" fmla="*/ 2147483647 w 120"/>
                <a:gd name="T5" fmla="*/ 2147483647 h 173"/>
                <a:gd name="T6" fmla="*/ 2147483647 w 120"/>
                <a:gd name="T7" fmla="*/ 2147483647 h 173"/>
                <a:gd name="T8" fmla="*/ 2147483647 w 120"/>
                <a:gd name="T9" fmla="*/ 2147483647 h 173"/>
                <a:gd name="T10" fmla="*/ 2147483647 w 120"/>
                <a:gd name="T11" fmla="*/ 2147483647 h 173"/>
                <a:gd name="T12" fmla="*/ 2147483647 w 120"/>
                <a:gd name="T13" fmla="*/ 2147483647 h 173"/>
                <a:gd name="T14" fmla="*/ 2147483647 w 120"/>
                <a:gd name="T15" fmla="*/ 2147483647 h 173"/>
                <a:gd name="T16" fmla="*/ 2147483647 w 120"/>
                <a:gd name="T17" fmla="*/ 0 h 173"/>
                <a:gd name="T18" fmla="*/ 2147483647 w 120"/>
                <a:gd name="T19" fmla="*/ 0 h 173"/>
                <a:gd name="T20" fmla="*/ 2147483647 w 120"/>
                <a:gd name="T21" fmla="*/ 2147483647 h 173"/>
                <a:gd name="T22" fmla="*/ 2147483647 w 120"/>
                <a:gd name="T23" fmla="*/ 2147483647 h 173"/>
                <a:gd name="T24" fmla="*/ 2147483647 w 120"/>
                <a:gd name="T25" fmla="*/ 2147483647 h 173"/>
                <a:gd name="T26" fmla="*/ 2147483647 w 120"/>
                <a:gd name="T27" fmla="*/ 2147483647 h 173"/>
                <a:gd name="T28" fmla="*/ 2147483647 w 120"/>
                <a:gd name="T29" fmla="*/ 2147483647 h 173"/>
                <a:gd name="T30" fmla="*/ 2147483647 w 120"/>
                <a:gd name="T31" fmla="*/ 2147483647 h 173"/>
                <a:gd name="T32" fmla="*/ 2147483647 w 120"/>
                <a:gd name="T33" fmla="*/ 2147483647 h 173"/>
                <a:gd name="T34" fmla="*/ 2147483647 w 120"/>
                <a:gd name="T35" fmla="*/ 2147483647 h 173"/>
                <a:gd name="T36" fmla="*/ 2147483647 w 120"/>
                <a:gd name="T37" fmla="*/ 2147483647 h 173"/>
                <a:gd name="T38" fmla="*/ 2147483647 w 120"/>
                <a:gd name="T39" fmla="*/ 2147483647 h 173"/>
                <a:gd name="T40" fmla="*/ 2147483647 w 120"/>
                <a:gd name="T41" fmla="*/ 2147483647 h 173"/>
                <a:gd name="T42" fmla="*/ 2147483647 w 120"/>
                <a:gd name="T43" fmla="*/ 2147483647 h 173"/>
                <a:gd name="T44" fmla="*/ 0 w 120"/>
                <a:gd name="T45" fmla="*/ 2147483647 h 173"/>
                <a:gd name="T46" fmla="*/ 2147483647 w 120"/>
                <a:gd name="T47" fmla="*/ 2147483647 h 173"/>
                <a:gd name="T48" fmla="*/ 2147483647 w 120"/>
                <a:gd name="T49" fmla="*/ 2147483647 h 173"/>
                <a:gd name="T50" fmla="*/ 2147483647 w 120"/>
                <a:gd name="T51" fmla="*/ 2147483647 h 173"/>
                <a:gd name="T52" fmla="*/ 2147483647 w 120"/>
                <a:gd name="T53" fmla="*/ 2147483647 h 173"/>
                <a:gd name="T54" fmla="*/ 2147483647 w 120"/>
                <a:gd name="T55" fmla="*/ 2147483647 h 173"/>
                <a:gd name="T56" fmla="*/ 2147483647 w 120"/>
                <a:gd name="T57" fmla="*/ 2147483647 h 173"/>
                <a:gd name="T58" fmla="*/ 2147483647 w 120"/>
                <a:gd name="T59" fmla="*/ 2147483647 h 173"/>
                <a:gd name="T60" fmla="*/ 2147483647 w 120"/>
                <a:gd name="T61" fmla="*/ 2147483647 h 173"/>
                <a:gd name="T62" fmla="*/ 2147483647 w 120"/>
                <a:gd name="T63" fmla="*/ 2147483647 h 173"/>
                <a:gd name="T64" fmla="*/ 2147483647 w 120"/>
                <a:gd name="T65" fmla="*/ 2147483647 h 173"/>
                <a:gd name="T66" fmla="*/ 2147483647 w 120"/>
                <a:gd name="T67" fmla="*/ 2147483647 h 173"/>
                <a:gd name="T68" fmla="*/ 2147483647 w 120"/>
                <a:gd name="T69" fmla="*/ 2147483647 h 173"/>
                <a:gd name="T70" fmla="*/ 2147483647 w 120"/>
                <a:gd name="T71" fmla="*/ 2147483647 h 173"/>
                <a:gd name="T72" fmla="*/ 2147483647 w 120"/>
                <a:gd name="T73" fmla="*/ 2147483647 h 173"/>
                <a:gd name="T74" fmla="*/ 2147483647 w 120"/>
                <a:gd name="T75" fmla="*/ 2147483647 h 173"/>
                <a:gd name="T76" fmla="*/ 2147483647 w 120"/>
                <a:gd name="T77" fmla="*/ 2147483647 h 173"/>
                <a:gd name="T78" fmla="*/ 2147483647 w 120"/>
                <a:gd name="T79" fmla="*/ 2147483647 h 173"/>
                <a:gd name="T80" fmla="*/ 2147483647 w 120"/>
                <a:gd name="T81" fmla="*/ 2147483647 h 173"/>
                <a:gd name="T82" fmla="*/ 2147483647 w 120"/>
                <a:gd name="T83" fmla="*/ 2147483647 h 173"/>
                <a:gd name="T84" fmla="*/ 2147483647 w 120"/>
                <a:gd name="T85" fmla="*/ 2147483647 h 173"/>
                <a:gd name="T86" fmla="*/ 2147483647 w 120"/>
                <a:gd name="T87" fmla="*/ 2147483647 h 173"/>
                <a:gd name="T88" fmla="*/ 2147483647 w 120"/>
                <a:gd name="T89" fmla="*/ 2147483647 h 17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20" h="173">
                  <a:moveTo>
                    <a:pt x="120" y="99"/>
                  </a:moveTo>
                  <a:lnTo>
                    <a:pt x="92" y="60"/>
                  </a:lnTo>
                  <a:lnTo>
                    <a:pt x="70" y="28"/>
                  </a:lnTo>
                  <a:lnTo>
                    <a:pt x="60" y="16"/>
                  </a:lnTo>
                  <a:lnTo>
                    <a:pt x="53" y="8"/>
                  </a:lnTo>
                  <a:lnTo>
                    <a:pt x="48" y="4"/>
                  </a:lnTo>
                  <a:lnTo>
                    <a:pt x="45" y="2"/>
                  </a:lnTo>
                  <a:lnTo>
                    <a:pt x="43" y="1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7" y="1"/>
                  </a:lnTo>
                  <a:lnTo>
                    <a:pt x="24" y="3"/>
                  </a:lnTo>
                  <a:lnTo>
                    <a:pt x="21" y="5"/>
                  </a:lnTo>
                  <a:lnTo>
                    <a:pt x="19" y="8"/>
                  </a:lnTo>
                  <a:lnTo>
                    <a:pt x="16" y="12"/>
                  </a:lnTo>
                  <a:lnTo>
                    <a:pt x="15" y="15"/>
                  </a:lnTo>
                  <a:lnTo>
                    <a:pt x="15" y="20"/>
                  </a:lnTo>
                  <a:lnTo>
                    <a:pt x="14" y="30"/>
                  </a:lnTo>
                  <a:lnTo>
                    <a:pt x="12" y="42"/>
                  </a:lnTo>
                  <a:lnTo>
                    <a:pt x="10" y="48"/>
                  </a:lnTo>
                  <a:lnTo>
                    <a:pt x="8" y="54"/>
                  </a:lnTo>
                  <a:lnTo>
                    <a:pt x="4" y="61"/>
                  </a:lnTo>
                  <a:lnTo>
                    <a:pt x="0" y="68"/>
                  </a:lnTo>
                  <a:lnTo>
                    <a:pt x="5" y="82"/>
                  </a:lnTo>
                  <a:lnTo>
                    <a:pt x="10" y="99"/>
                  </a:lnTo>
                  <a:lnTo>
                    <a:pt x="15" y="115"/>
                  </a:lnTo>
                  <a:lnTo>
                    <a:pt x="20" y="129"/>
                  </a:lnTo>
                  <a:lnTo>
                    <a:pt x="24" y="134"/>
                  </a:lnTo>
                  <a:lnTo>
                    <a:pt x="30" y="139"/>
                  </a:lnTo>
                  <a:lnTo>
                    <a:pt x="37" y="145"/>
                  </a:lnTo>
                  <a:lnTo>
                    <a:pt x="46" y="151"/>
                  </a:lnTo>
                  <a:lnTo>
                    <a:pt x="54" y="157"/>
                  </a:lnTo>
                  <a:lnTo>
                    <a:pt x="60" y="163"/>
                  </a:lnTo>
                  <a:lnTo>
                    <a:pt x="62" y="165"/>
                  </a:lnTo>
                  <a:lnTo>
                    <a:pt x="65" y="168"/>
                  </a:lnTo>
                  <a:lnTo>
                    <a:pt x="66" y="170"/>
                  </a:lnTo>
                  <a:lnTo>
                    <a:pt x="67" y="173"/>
                  </a:lnTo>
                  <a:lnTo>
                    <a:pt x="76" y="167"/>
                  </a:lnTo>
                  <a:lnTo>
                    <a:pt x="86" y="160"/>
                  </a:lnTo>
                  <a:lnTo>
                    <a:pt x="93" y="152"/>
                  </a:lnTo>
                  <a:lnTo>
                    <a:pt x="101" y="142"/>
                  </a:lnTo>
                  <a:lnTo>
                    <a:pt x="106" y="132"/>
                  </a:lnTo>
                  <a:lnTo>
                    <a:pt x="112" y="121"/>
                  </a:lnTo>
                  <a:lnTo>
                    <a:pt x="116" y="110"/>
                  </a:lnTo>
                  <a:lnTo>
                    <a:pt x="120" y="99"/>
                  </a:lnTo>
                </a:path>
              </a:pathLst>
            </a:custGeom>
            <a:solidFill>
              <a:srgbClr val="92D05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6" name="Freeform 229"/>
            <p:cNvSpPr>
              <a:spLocks/>
            </p:cNvSpPr>
            <p:nvPr>
              <p:custDataLst>
                <p:tags r:id="rId35"/>
              </p:custDataLst>
            </p:nvPr>
          </p:nvSpPr>
          <p:spPr bwMode="auto">
            <a:xfrm>
              <a:off x="3070746" y="2481904"/>
              <a:ext cx="84137" cy="58738"/>
            </a:xfrm>
            <a:custGeom>
              <a:avLst/>
              <a:gdLst>
                <a:gd name="T0" fmla="*/ 2147483647 w 200"/>
                <a:gd name="T1" fmla="*/ 2147483647 h 98"/>
                <a:gd name="T2" fmla="*/ 2147483647 w 200"/>
                <a:gd name="T3" fmla="*/ 2147483647 h 98"/>
                <a:gd name="T4" fmla="*/ 2147483647 w 200"/>
                <a:gd name="T5" fmla="*/ 2147483647 h 98"/>
                <a:gd name="T6" fmla="*/ 2147483647 w 200"/>
                <a:gd name="T7" fmla="*/ 2147483647 h 98"/>
                <a:gd name="T8" fmla="*/ 2147483647 w 200"/>
                <a:gd name="T9" fmla="*/ 2147483647 h 98"/>
                <a:gd name="T10" fmla="*/ 2147483647 w 200"/>
                <a:gd name="T11" fmla="*/ 2147483647 h 98"/>
                <a:gd name="T12" fmla="*/ 2147483647 w 200"/>
                <a:gd name="T13" fmla="*/ 2147483647 h 98"/>
                <a:gd name="T14" fmla="*/ 2147483647 w 200"/>
                <a:gd name="T15" fmla="*/ 2147483647 h 98"/>
                <a:gd name="T16" fmla="*/ 2147483647 w 200"/>
                <a:gd name="T17" fmla="*/ 2147483647 h 98"/>
                <a:gd name="T18" fmla="*/ 2147483647 w 200"/>
                <a:gd name="T19" fmla="*/ 2147483647 h 98"/>
                <a:gd name="T20" fmla="*/ 2147483647 w 200"/>
                <a:gd name="T21" fmla="*/ 2147483647 h 98"/>
                <a:gd name="T22" fmla="*/ 2147483647 w 200"/>
                <a:gd name="T23" fmla="*/ 2147483647 h 98"/>
                <a:gd name="T24" fmla="*/ 2147483647 w 200"/>
                <a:gd name="T25" fmla="*/ 2147483647 h 98"/>
                <a:gd name="T26" fmla="*/ 2147483647 w 200"/>
                <a:gd name="T27" fmla="*/ 2147483647 h 98"/>
                <a:gd name="T28" fmla="*/ 2147483647 w 200"/>
                <a:gd name="T29" fmla="*/ 2147483647 h 98"/>
                <a:gd name="T30" fmla="*/ 2147483647 w 200"/>
                <a:gd name="T31" fmla="*/ 2147483647 h 98"/>
                <a:gd name="T32" fmla="*/ 2147483647 w 200"/>
                <a:gd name="T33" fmla="*/ 2147483647 h 98"/>
                <a:gd name="T34" fmla="*/ 2147483647 w 200"/>
                <a:gd name="T35" fmla="*/ 2147483647 h 98"/>
                <a:gd name="T36" fmla="*/ 2147483647 w 200"/>
                <a:gd name="T37" fmla="*/ 2147483647 h 98"/>
                <a:gd name="T38" fmla="*/ 2147483647 w 200"/>
                <a:gd name="T39" fmla="*/ 2147483647 h 98"/>
                <a:gd name="T40" fmla="*/ 2147483647 w 200"/>
                <a:gd name="T41" fmla="*/ 2147483647 h 98"/>
                <a:gd name="T42" fmla="*/ 2147483647 w 200"/>
                <a:gd name="T43" fmla="*/ 2147483647 h 98"/>
                <a:gd name="T44" fmla="*/ 2147483647 w 200"/>
                <a:gd name="T45" fmla="*/ 2147483647 h 98"/>
                <a:gd name="T46" fmla="*/ 2147483647 w 200"/>
                <a:gd name="T47" fmla="*/ 2147483647 h 98"/>
                <a:gd name="T48" fmla="*/ 2147483647 w 200"/>
                <a:gd name="T49" fmla="*/ 2147483647 h 98"/>
                <a:gd name="T50" fmla="*/ 2147483647 w 200"/>
                <a:gd name="T51" fmla="*/ 2147483647 h 98"/>
                <a:gd name="T52" fmla="*/ 2147483647 w 200"/>
                <a:gd name="T53" fmla="*/ 2147483647 h 98"/>
                <a:gd name="T54" fmla="*/ 2147483647 w 200"/>
                <a:gd name="T55" fmla="*/ 2147483647 h 98"/>
                <a:gd name="T56" fmla="*/ 2147483647 w 200"/>
                <a:gd name="T57" fmla="*/ 2147483647 h 98"/>
                <a:gd name="T58" fmla="*/ 2147483647 w 200"/>
                <a:gd name="T59" fmla="*/ 2147483647 h 98"/>
                <a:gd name="T60" fmla="*/ 2147483647 w 200"/>
                <a:gd name="T61" fmla="*/ 2147483647 h 98"/>
                <a:gd name="T62" fmla="*/ 0 w 200"/>
                <a:gd name="T63" fmla="*/ 2147483647 h 98"/>
                <a:gd name="T64" fmla="*/ 2147483647 w 200"/>
                <a:gd name="T65" fmla="*/ 2147483647 h 98"/>
                <a:gd name="T66" fmla="*/ 2147483647 w 200"/>
                <a:gd name="T67" fmla="*/ 2147483647 h 98"/>
                <a:gd name="T68" fmla="*/ 2147483647 w 200"/>
                <a:gd name="T69" fmla="*/ 2147483647 h 98"/>
                <a:gd name="T70" fmla="*/ 2147483647 w 200"/>
                <a:gd name="T71" fmla="*/ 2147483647 h 98"/>
                <a:gd name="T72" fmla="*/ 2147483647 w 200"/>
                <a:gd name="T73" fmla="*/ 2147483647 h 98"/>
                <a:gd name="T74" fmla="*/ 2147483647 w 200"/>
                <a:gd name="T75" fmla="*/ 2147483647 h 98"/>
                <a:gd name="T76" fmla="*/ 2147483647 w 200"/>
                <a:gd name="T77" fmla="*/ 2147483647 h 98"/>
                <a:gd name="T78" fmla="*/ 2147483647 w 200"/>
                <a:gd name="T79" fmla="*/ 2147483647 h 98"/>
                <a:gd name="T80" fmla="*/ 2147483647 w 200"/>
                <a:gd name="T81" fmla="*/ 2147483647 h 98"/>
                <a:gd name="T82" fmla="*/ 2147483647 w 200"/>
                <a:gd name="T83" fmla="*/ 2147483647 h 98"/>
                <a:gd name="T84" fmla="*/ 2147483647 w 200"/>
                <a:gd name="T85" fmla="*/ 2147483647 h 98"/>
                <a:gd name="T86" fmla="*/ 2147483647 w 200"/>
                <a:gd name="T87" fmla="*/ 0 h 98"/>
                <a:gd name="T88" fmla="*/ 2147483647 w 200"/>
                <a:gd name="T89" fmla="*/ 2147483647 h 98"/>
                <a:gd name="T90" fmla="*/ 2147483647 w 200"/>
                <a:gd name="T91" fmla="*/ 2147483647 h 98"/>
                <a:gd name="T92" fmla="*/ 2147483647 w 200"/>
                <a:gd name="T93" fmla="*/ 2147483647 h 98"/>
                <a:gd name="T94" fmla="*/ 2147483647 w 200"/>
                <a:gd name="T95" fmla="*/ 2147483647 h 98"/>
                <a:gd name="T96" fmla="*/ 2147483647 w 200"/>
                <a:gd name="T97" fmla="*/ 2147483647 h 98"/>
                <a:gd name="T98" fmla="*/ 2147483647 w 200"/>
                <a:gd name="T99" fmla="*/ 2147483647 h 98"/>
                <a:gd name="T100" fmla="*/ 2147483647 w 200"/>
                <a:gd name="T101" fmla="*/ 2147483647 h 98"/>
                <a:gd name="T102" fmla="*/ 2147483647 w 200"/>
                <a:gd name="T103" fmla="*/ 2147483647 h 98"/>
                <a:gd name="T104" fmla="*/ 2147483647 w 200"/>
                <a:gd name="T105" fmla="*/ 2147483647 h 98"/>
                <a:gd name="T106" fmla="*/ 2147483647 w 200"/>
                <a:gd name="T107" fmla="*/ 2147483647 h 98"/>
                <a:gd name="T108" fmla="*/ 2147483647 w 200"/>
                <a:gd name="T109" fmla="*/ 2147483647 h 98"/>
                <a:gd name="T110" fmla="*/ 2147483647 w 200"/>
                <a:gd name="T111" fmla="*/ 2147483647 h 98"/>
                <a:gd name="T112" fmla="*/ 2147483647 w 200"/>
                <a:gd name="T113" fmla="*/ 2147483647 h 9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00" h="98">
                  <a:moveTo>
                    <a:pt x="200" y="55"/>
                  </a:moveTo>
                  <a:lnTo>
                    <a:pt x="195" y="56"/>
                  </a:lnTo>
                  <a:lnTo>
                    <a:pt x="186" y="60"/>
                  </a:lnTo>
                  <a:lnTo>
                    <a:pt x="177" y="65"/>
                  </a:lnTo>
                  <a:lnTo>
                    <a:pt x="166" y="73"/>
                  </a:lnTo>
                  <a:lnTo>
                    <a:pt x="155" y="80"/>
                  </a:lnTo>
                  <a:lnTo>
                    <a:pt x="145" y="87"/>
                  </a:lnTo>
                  <a:lnTo>
                    <a:pt x="137" y="93"/>
                  </a:lnTo>
                  <a:lnTo>
                    <a:pt x="133" y="98"/>
                  </a:lnTo>
                  <a:lnTo>
                    <a:pt x="127" y="98"/>
                  </a:lnTo>
                  <a:lnTo>
                    <a:pt x="122" y="98"/>
                  </a:lnTo>
                  <a:lnTo>
                    <a:pt x="116" y="97"/>
                  </a:lnTo>
                  <a:lnTo>
                    <a:pt x="111" y="95"/>
                  </a:lnTo>
                  <a:lnTo>
                    <a:pt x="106" y="93"/>
                  </a:lnTo>
                  <a:lnTo>
                    <a:pt x="103" y="88"/>
                  </a:lnTo>
                  <a:lnTo>
                    <a:pt x="101" y="82"/>
                  </a:lnTo>
                  <a:lnTo>
                    <a:pt x="100" y="74"/>
                  </a:lnTo>
                  <a:lnTo>
                    <a:pt x="91" y="80"/>
                  </a:lnTo>
                  <a:lnTo>
                    <a:pt x="82" y="86"/>
                  </a:lnTo>
                  <a:lnTo>
                    <a:pt x="78" y="90"/>
                  </a:lnTo>
                  <a:lnTo>
                    <a:pt x="72" y="93"/>
                  </a:lnTo>
                  <a:lnTo>
                    <a:pt x="67" y="96"/>
                  </a:lnTo>
                  <a:lnTo>
                    <a:pt x="60" y="98"/>
                  </a:lnTo>
                  <a:lnTo>
                    <a:pt x="39" y="98"/>
                  </a:lnTo>
                  <a:lnTo>
                    <a:pt x="34" y="98"/>
                  </a:lnTo>
                  <a:lnTo>
                    <a:pt x="28" y="95"/>
                  </a:lnTo>
                  <a:lnTo>
                    <a:pt x="22" y="92"/>
                  </a:lnTo>
                  <a:lnTo>
                    <a:pt x="15" y="89"/>
                  </a:lnTo>
                  <a:lnTo>
                    <a:pt x="9" y="85"/>
                  </a:lnTo>
                  <a:lnTo>
                    <a:pt x="4" y="81"/>
                  </a:lnTo>
                  <a:lnTo>
                    <a:pt x="1" y="77"/>
                  </a:lnTo>
                  <a:lnTo>
                    <a:pt x="0" y="74"/>
                  </a:lnTo>
                  <a:lnTo>
                    <a:pt x="5" y="71"/>
                  </a:lnTo>
                  <a:lnTo>
                    <a:pt x="10" y="67"/>
                  </a:lnTo>
                  <a:lnTo>
                    <a:pt x="14" y="60"/>
                  </a:lnTo>
                  <a:lnTo>
                    <a:pt x="20" y="53"/>
                  </a:lnTo>
                  <a:lnTo>
                    <a:pt x="23" y="45"/>
                  </a:lnTo>
                  <a:lnTo>
                    <a:pt x="27" y="37"/>
                  </a:lnTo>
                  <a:lnTo>
                    <a:pt x="30" y="28"/>
                  </a:lnTo>
                  <a:lnTo>
                    <a:pt x="33" y="19"/>
                  </a:lnTo>
                  <a:lnTo>
                    <a:pt x="66" y="14"/>
                  </a:lnTo>
                  <a:lnTo>
                    <a:pt x="103" y="9"/>
                  </a:lnTo>
                  <a:lnTo>
                    <a:pt x="145" y="4"/>
                  </a:lnTo>
                  <a:lnTo>
                    <a:pt x="193" y="0"/>
                  </a:lnTo>
                  <a:lnTo>
                    <a:pt x="166" y="31"/>
                  </a:lnTo>
                  <a:lnTo>
                    <a:pt x="166" y="34"/>
                  </a:lnTo>
                  <a:lnTo>
                    <a:pt x="164" y="37"/>
                  </a:lnTo>
                  <a:lnTo>
                    <a:pt x="162" y="39"/>
                  </a:lnTo>
                  <a:lnTo>
                    <a:pt x="161" y="41"/>
                  </a:lnTo>
                  <a:lnTo>
                    <a:pt x="157" y="45"/>
                  </a:lnTo>
                  <a:lnTo>
                    <a:pt x="156" y="47"/>
                  </a:lnTo>
                  <a:lnTo>
                    <a:pt x="156" y="49"/>
                  </a:lnTo>
                  <a:lnTo>
                    <a:pt x="157" y="50"/>
                  </a:lnTo>
                  <a:lnTo>
                    <a:pt x="159" y="50"/>
                  </a:lnTo>
                  <a:lnTo>
                    <a:pt x="163" y="51"/>
                  </a:lnTo>
                  <a:lnTo>
                    <a:pt x="177" y="53"/>
                  </a:lnTo>
                  <a:lnTo>
                    <a:pt x="200" y="55"/>
                  </a:lnTo>
                </a:path>
              </a:pathLst>
            </a:custGeom>
            <a:solidFill>
              <a:srgbClr val="92D05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7" name="Freeform 230"/>
            <p:cNvSpPr>
              <a:spLocks/>
            </p:cNvSpPr>
            <p:nvPr>
              <p:custDataLst>
                <p:tags r:id="rId36"/>
              </p:custDataLst>
            </p:nvPr>
          </p:nvSpPr>
          <p:spPr bwMode="auto">
            <a:xfrm>
              <a:off x="3008833" y="2300929"/>
              <a:ext cx="84138" cy="73025"/>
            </a:xfrm>
            <a:custGeom>
              <a:avLst/>
              <a:gdLst>
                <a:gd name="T0" fmla="*/ 0 w 186"/>
                <a:gd name="T1" fmla="*/ 2147483647 h 142"/>
                <a:gd name="T2" fmla="*/ 2147483647 w 186"/>
                <a:gd name="T3" fmla="*/ 2147483647 h 142"/>
                <a:gd name="T4" fmla="*/ 2147483647 w 186"/>
                <a:gd name="T5" fmla="*/ 2147483647 h 142"/>
                <a:gd name="T6" fmla="*/ 2147483647 w 186"/>
                <a:gd name="T7" fmla="*/ 2147483647 h 142"/>
                <a:gd name="T8" fmla="*/ 2147483647 w 186"/>
                <a:gd name="T9" fmla="*/ 2147483647 h 142"/>
                <a:gd name="T10" fmla="*/ 2147483647 w 186"/>
                <a:gd name="T11" fmla="*/ 2147483647 h 142"/>
                <a:gd name="T12" fmla="*/ 2147483647 w 186"/>
                <a:gd name="T13" fmla="*/ 2147483647 h 142"/>
                <a:gd name="T14" fmla="*/ 2147483647 w 186"/>
                <a:gd name="T15" fmla="*/ 2147483647 h 142"/>
                <a:gd name="T16" fmla="*/ 2147483647 w 186"/>
                <a:gd name="T17" fmla="*/ 2147483647 h 142"/>
                <a:gd name="T18" fmla="*/ 2147483647 w 186"/>
                <a:gd name="T19" fmla="*/ 2147483647 h 142"/>
                <a:gd name="T20" fmla="*/ 2147483647 w 186"/>
                <a:gd name="T21" fmla="*/ 2147483647 h 142"/>
                <a:gd name="T22" fmla="*/ 2147483647 w 186"/>
                <a:gd name="T23" fmla="*/ 2147483647 h 142"/>
                <a:gd name="T24" fmla="*/ 2147483647 w 186"/>
                <a:gd name="T25" fmla="*/ 2147483647 h 142"/>
                <a:gd name="T26" fmla="*/ 2147483647 w 186"/>
                <a:gd name="T27" fmla="*/ 2147483647 h 142"/>
                <a:gd name="T28" fmla="*/ 2147483647 w 186"/>
                <a:gd name="T29" fmla="*/ 2147483647 h 142"/>
                <a:gd name="T30" fmla="*/ 2147483647 w 186"/>
                <a:gd name="T31" fmla="*/ 2147483647 h 142"/>
                <a:gd name="T32" fmla="*/ 2147483647 w 186"/>
                <a:gd name="T33" fmla="*/ 2147483647 h 142"/>
                <a:gd name="T34" fmla="*/ 2147483647 w 186"/>
                <a:gd name="T35" fmla="*/ 2147483647 h 142"/>
                <a:gd name="T36" fmla="*/ 2147483647 w 186"/>
                <a:gd name="T37" fmla="*/ 2147483647 h 142"/>
                <a:gd name="T38" fmla="*/ 2147483647 w 186"/>
                <a:gd name="T39" fmla="*/ 2147483647 h 142"/>
                <a:gd name="T40" fmla="*/ 2147483647 w 186"/>
                <a:gd name="T41" fmla="*/ 2147483647 h 142"/>
                <a:gd name="T42" fmla="*/ 2147483647 w 186"/>
                <a:gd name="T43" fmla="*/ 2147483647 h 142"/>
                <a:gd name="T44" fmla="*/ 2147483647 w 186"/>
                <a:gd name="T45" fmla="*/ 2147483647 h 142"/>
                <a:gd name="T46" fmla="*/ 2147483647 w 186"/>
                <a:gd name="T47" fmla="*/ 2147483647 h 142"/>
                <a:gd name="T48" fmla="*/ 2147483647 w 186"/>
                <a:gd name="T49" fmla="*/ 2147483647 h 142"/>
                <a:gd name="T50" fmla="*/ 2147483647 w 186"/>
                <a:gd name="T51" fmla="*/ 2147483647 h 142"/>
                <a:gd name="T52" fmla="*/ 2147483647 w 186"/>
                <a:gd name="T53" fmla="*/ 2147483647 h 142"/>
                <a:gd name="T54" fmla="*/ 2147483647 w 186"/>
                <a:gd name="T55" fmla="*/ 2147483647 h 142"/>
                <a:gd name="T56" fmla="*/ 2147483647 w 186"/>
                <a:gd name="T57" fmla="*/ 2147483647 h 142"/>
                <a:gd name="T58" fmla="*/ 2147483647 w 186"/>
                <a:gd name="T59" fmla="*/ 2147483647 h 142"/>
                <a:gd name="T60" fmla="*/ 2147483647 w 186"/>
                <a:gd name="T61" fmla="*/ 2147483647 h 142"/>
                <a:gd name="T62" fmla="*/ 2147483647 w 186"/>
                <a:gd name="T63" fmla="*/ 2147483647 h 142"/>
                <a:gd name="T64" fmla="*/ 2147483647 w 186"/>
                <a:gd name="T65" fmla="*/ 2147483647 h 142"/>
                <a:gd name="T66" fmla="*/ 2147483647 w 186"/>
                <a:gd name="T67" fmla="*/ 2147483647 h 142"/>
                <a:gd name="T68" fmla="*/ 2147483647 w 186"/>
                <a:gd name="T69" fmla="*/ 2147483647 h 142"/>
                <a:gd name="T70" fmla="*/ 2147483647 w 186"/>
                <a:gd name="T71" fmla="*/ 2147483647 h 142"/>
                <a:gd name="T72" fmla="*/ 2147483647 w 186"/>
                <a:gd name="T73" fmla="*/ 2147483647 h 1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86" h="142">
                  <a:moveTo>
                    <a:pt x="0" y="111"/>
                  </a:moveTo>
                  <a:lnTo>
                    <a:pt x="0" y="112"/>
                  </a:lnTo>
                  <a:lnTo>
                    <a:pt x="1" y="114"/>
                  </a:lnTo>
                  <a:lnTo>
                    <a:pt x="2" y="116"/>
                  </a:lnTo>
                  <a:lnTo>
                    <a:pt x="7" y="117"/>
                  </a:lnTo>
                  <a:lnTo>
                    <a:pt x="3" y="107"/>
                  </a:lnTo>
                  <a:lnTo>
                    <a:pt x="2" y="99"/>
                  </a:lnTo>
                  <a:lnTo>
                    <a:pt x="3" y="93"/>
                  </a:lnTo>
                  <a:lnTo>
                    <a:pt x="6" y="87"/>
                  </a:lnTo>
                  <a:lnTo>
                    <a:pt x="9" y="82"/>
                  </a:lnTo>
                  <a:lnTo>
                    <a:pt x="13" y="76"/>
                  </a:lnTo>
                  <a:lnTo>
                    <a:pt x="17" y="69"/>
                  </a:lnTo>
                  <a:lnTo>
                    <a:pt x="20" y="61"/>
                  </a:lnTo>
                  <a:lnTo>
                    <a:pt x="20" y="56"/>
                  </a:lnTo>
                  <a:lnTo>
                    <a:pt x="21" y="51"/>
                  </a:lnTo>
                  <a:lnTo>
                    <a:pt x="23" y="46"/>
                  </a:lnTo>
                  <a:lnTo>
                    <a:pt x="25" y="42"/>
                  </a:lnTo>
                  <a:lnTo>
                    <a:pt x="28" y="37"/>
                  </a:lnTo>
                  <a:lnTo>
                    <a:pt x="31" y="34"/>
                  </a:lnTo>
                  <a:lnTo>
                    <a:pt x="35" y="32"/>
                  </a:lnTo>
                  <a:lnTo>
                    <a:pt x="40" y="31"/>
                  </a:lnTo>
                  <a:lnTo>
                    <a:pt x="41" y="38"/>
                  </a:lnTo>
                  <a:lnTo>
                    <a:pt x="41" y="43"/>
                  </a:lnTo>
                  <a:lnTo>
                    <a:pt x="43" y="49"/>
                  </a:lnTo>
                  <a:lnTo>
                    <a:pt x="45" y="54"/>
                  </a:lnTo>
                  <a:lnTo>
                    <a:pt x="47" y="58"/>
                  </a:lnTo>
                  <a:lnTo>
                    <a:pt x="51" y="62"/>
                  </a:lnTo>
                  <a:lnTo>
                    <a:pt x="55" y="65"/>
                  </a:lnTo>
                  <a:lnTo>
                    <a:pt x="59" y="67"/>
                  </a:lnTo>
                  <a:lnTo>
                    <a:pt x="87" y="67"/>
                  </a:lnTo>
                  <a:lnTo>
                    <a:pt x="87" y="43"/>
                  </a:lnTo>
                  <a:lnTo>
                    <a:pt x="79" y="41"/>
                  </a:lnTo>
                  <a:lnTo>
                    <a:pt x="74" y="38"/>
                  </a:lnTo>
                  <a:lnTo>
                    <a:pt x="69" y="36"/>
                  </a:lnTo>
                  <a:lnTo>
                    <a:pt x="66" y="33"/>
                  </a:lnTo>
                  <a:lnTo>
                    <a:pt x="63" y="30"/>
                  </a:lnTo>
                  <a:lnTo>
                    <a:pt x="62" y="27"/>
                  </a:lnTo>
                  <a:lnTo>
                    <a:pt x="61" y="23"/>
                  </a:lnTo>
                  <a:lnTo>
                    <a:pt x="59" y="18"/>
                  </a:lnTo>
                  <a:lnTo>
                    <a:pt x="70" y="17"/>
                  </a:lnTo>
                  <a:lnTo>
                    <a:pt x="79" y="16"/>
                  </a:lnTo>
                  <a:lnTo>
                    <a:pt x="87" y="14"/>
                  </a:lnTo>
                  <a:lnTo>
                    <a:pt x="92" y="12"/>
                  </a:lnTo>
                  <a:lnTo>
                    <a:pt x="98" y="10"/>
                  </a:lnTo>
                  <a:lnTo>
                    <a:pt x="103" y="8"/>
                  </a:lnTo>
                  <a:lnTo>
                    <a:pt x="111" y="6"/>
                  </a:lnTo>
                  <a:lnTo>
                    <a:pt x="120" y="6"/>
                  </a:lnTo>
                  <a:lnTo>
                    <a:pt x="130" y="3"/>
                  </a:lnTo>
                  <a:lnTo>
                    <a:pt x="140" y="0"/>
                  </a:lnTo>
                  <a:lnTo>
                    <a:pt x="147" y="1"/>
                  </a:lnTo>
                  <a:lnTo>
                    <a:pt x="154" y="2"/>
                  </a:lnTo>
                  <a:lnTo>
                    <a:pt x="159" y="2"/>
                  </a:lnTo>
                  <a:lnTo>
                    <a:pt x="165" y="2"/>
                  </a:lnTo>
                  <a:lnTo>
                    <a:pt x="176" y="1"/>
                  </a:lnTo>
                  <a:lnTo>
                    <a:pt x="186" y="0"/>
                  </a:lnTo>
                  <a:lnTo>
                    <a:pt x="183" y="10"/>
                  </a:lnTo>
                  <a:lnTo>
                    <a:pt x="181" y="19"/>
                  </a:lnTo>
                  <a:lnTo>
                    <a:pt x="178" y="26"/>
                  </a:lnTo>
                  <a:lnTo>
                    <a:pt x="176" y="32"/>
                  </a:lnTo>
                  <a:lnTo>
                    <a:pt x="169" y="40"/>
                  </a:lnTo>
                  <a:lnTo>
                    <a:pt x="165" y="45"/>
                  </a:lnTo>
                  <a:lnTo>
                    <a:pt x="159" y="51"/>
                  </a:lnTo>
                  <a:lnTo>
                    <a:pt x="156" y="58"/>
                  </a:lnTo>
                  <a:lnTo>
                    <a:pt x="155" y="63"/>
                  </a:lnTo>
                  <a:lnTo>
                    <a:pt x="154" y="69"/>
                  </a:lnTo>
                  <a:lnTo>
                    <a:pt x="153" y="76"/>
                  </a:lnTo>
                  <a:lnTo>
                    <a:pt x="153" y="86"/>
                  </a:lnTo>
                  <a:lnTo>
                    <a:pt x="120" y="142"/>
                  </a:lnTo>
                  <a:lnTo>
                    <a:pt x="93" y="123"/>
                  </a:lnTo>
                  <a:lnTo>
                    <a:pt x="80" y="122"/>
                  </a:lnTo>
                  <a:lnTo>
                    <a:pt x="52" y="119"/>
                  </a:lnTo>
                  <a:lnTo>
                    <a:pt x="35" y="117"/>
                  </a:lnTo>
                  <a:lnTo>
                    <a:pt x="20" y="115"/>
                  </a:lnTo>
                  <a:lnTo>
                    <a:pt x="8" y="113"/>
                  </a:lnTo>
                  <a:lnTo>
                    <a:pt x="0" y="111"/>
                  </a:lnTo>
                </a:path>
              </a:pathLst>
            </a:custGeom>
            <a:solidFill>
              <a:srgbClr val="92D05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8" name="Freeform 231"/>
            <p:cNvSpPr>
              <a:spLocks/>
            </p:cNvSpPr>
            <p:nvPr>
              <p:custDataLst>
                <p:tags r:id="rId37"/>
              </p:custDataLst>
            </p:nvPr>
          </p:nvSpPr>
          <p:spPr bwMode="auto">
            <a:xfrm>
              <a:off x="2989783" y="2364429"/>
              <a:ext cx="84138" cy="57150"/>
            </a:xfrm>
            <a:custGeom>
              <a:avLst/>
              <a:gdLst>
                <a:gd name="T0" fmla="*/ 2147483647 w 192"/>
                <a:gd name="T1" fmla="*/ 2147483647 h 105"/>
                <a:gd name="T2" fmla="*/ 2147483647 w 192"/>
                <a:gd name="T3" fmla="*/ 2147483647 h 105"/>
                <a:gd name="T4" fmla="*/ 2147483647 w 192"/>
                <a:gd name="T5" fmla="*/ 2147483647 h 105"/>
                <a:gd name="T6" fmla="*/ 2147483647 w 192"/>
                <a:gd name="T7" fmla="*/ 2147483647 h 105"/>
                <a:gd name="T8" fmla="*/ 2147483647 w 192"/>
                <a:gd name="T9" fmla="*/ 2147483647 h 105"/>
                <a:gd name="T10" fmla="*/ 2147483647 w 192"/>
                <a:gd name="T11" fmla="*/ 2147483647 h 105"/>
                <a:gd name="T12" fmla="*/ 2147483647 w 192"/>
                <a:gd name="T13" fmla="*/ 2147483647 h 105"/>
                <a:gd name="T14" fmla="*/ 2147483647 w 192"/>
                <a:gd name="T15" fmla="*/ 2147483647 h 105"/>
                <a:gd name="T16" fmla="*/ 2147483647 w 192"/>
                <a:gd name="T17" fmla="*/ 2147483647 h 105"/>
                <a:gd name="T18" fmla="*/ 2147483647 w 192"/>
                <a:gd name="T19" fmla="*/ 2147483647 h 105"/>
                <a:gd name="T20" fmla="*/ 2147483647 w 192"/>
                <a:gd name="T21" fmla="*/ 2147483647 h 105"/>
                <a:gd name="T22" fmla="*/ 2147483647 w 192"/>
                <a:gd name="T23" fmla="*/ 2147483647 h 105"/>
                <a:gd name="T24" fmla="*/ 2147483647 w 192"/>
                <a:gd name="T25" fmla="*/ 2147483647 h 105"/>
                <a:gd name="T26" fmla="*/ 2147483647 w 192"/>
                <a:gd name="T27" fmla="*/ 2147483647 h 105"/>
                <a:gd name="T28" fmla="*/ 2147483647 w 192"/>
                <a:gd name="T29" fmla="*/ 2147483647 h 105"/>
                <a:gd name="T30" fmla="*/ 2147483647 w 192"/>
                <a:gd name="T31" fmla="*/ 2147483647 h 105"/>
                <a:gd name="T32" fmla="*/ 2147483647 w 192"/>
                <a:gd name="T33" fmla="*/ 2147483647 h 105"/>
                <a:gd name="T34" fmla="*/ 2147483647 w 192"/>
                <a:gd name="T35" fmla="*/ 2147483647 h 105"/>
                <a:gd name="T36" fmla="*/ 0 w 192"/>
                <a:gd name="T37" fmla="*/ 2147483647 h 105"/>
                <a:gd name="T38" fmla="*/ 0 w 192"/>
                <a:gd name="T39" fmla="*/ 2147483647 h 105"/>
                <a:gd name="T40" fmla="*/ 2147483647 w 192"/>
                <a:gd name="T41" fmla="*/ 2147483647 h 105"/>
                <a:gd name="T42" fmla="*/ 2147483647 w 192"/>
                <a:gd name="T43" fmla="*/ 2147483647 h 105"/>
                <a:gd name="T44" fmla="*/ 2147483647 w 192"/>
                <a:gd name="T45" fmla="*/ 2147483647 h 105"/>
                <a:gd name="T46" fmla="*/ 2147483647 w 192"/>
                <a:gd name="T47" fmla="*/ 0 h 105"/>
                <a:gd name="T48" fmla="*/ 2147483647 w 192"/>
                <a:gd name="T49" fmla="*/ 2147483647 h 105"/>
                <a:gd name="T50" fmla="*/ 2147483647 w 192"/>
                <a:gd name="T51" fmla="*/ 2147483647 h 105"/>
                <a:gd name="T52" fmla="*/ 2147483647 w 192"/>
                <a:gd name="T53" fmla="*/ 2147483647 h 105"/>
                <a:gd name="T54" fmla="*/ 2147483647 w 192"/>
                <a:gd name="T55" fmla="*/ 2147483647 h 105"/>
                <a:gd name="T56" fmla="*/ 2147483647 w 192"/>
                <a:gd name="T57" fmla="*/ 2147483647 h 105"/>
                <a:gd name="T58" fmla="*/ 2147483647 w 192"/>
                <a:gd name="T59" fmla="*/ 2147483647 h 105"/>
                <a:gd name="T60" fmla="*/ 2147483647 w 192"/>
                <a:gd name="T61" fmla="*/ 2147483647 h 105"/>
                <a:gd name="T62" fmla="*/ 2147483647 w 192"/>
                <a:gd name="T63" fmla="*/ 2147483647 h 105"/>
                <a:gd name="T64" fmla="*/ 2147483647 w 192"/>
                <a:gd name="T65" fmla="*/ 2147483647 h 105"/>
                <a:gd name="T66" fmla="*/ 2147483647 w 192"/>
                <a:gd name="T67" fmla="*/ 2147483647 h 105"/>
                <a:gd name="T68" fmla="*/ 2147483647 w 192"/>
                <a:gd name="T69" fmla="*/ 2147483647 h 105"/>
                <a:gd name="T70" fmla="*/ 2147483647 w 192"/>
                <a:gd name="T71" fmla="*/ 2147483647 h 105"/>
                <a:gd name="T72" fmla="*/ 2147483647 w 192"/>
                <a:gd name="T73" fmla="*/ 2147483647 h 105"/>
                <a:gd name="T74" fmla="*/ 2147483647 w 192"/>
                <a:gd name="T75" fmla="*/ 2147483647 h 105"/>
                <a:gd name="T76" fmla="*/ 2147483647 w 192"/>
                <a:gd name="T77" fmla="*/ 2147483647 h 105"/>
                <a:gd name="T78" fmla="*/ 2147483647 w 192"/>
                <a:gd name="T79" fmla="*/ 2147483647 h 105"/>
                <a:gd name="T80" fmla="*/ 2147483647 w 192"/>
                <a:gd name="T81" fmla="*/ 2147483647 h 105"/>
                <a:gd name="T82" fmla="*/ 2147483647 w 192"/>
                <a:gd name="T83" fmla="*/ 2147483647 h 105"/>
                <a:gd name="T84" fmla="*/ 2147483647 w 192"/>
                <a:gd name="T85" fmla="*/ 2147483647 h 10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92" h="105">
                  <a:moveTo>
                    <a:pt x="192" y="61"/>
                  </a:moveTo>
                  <a:lnTo>
                    <a:pt x="189" y="62"/>
                  </a:lnTo>
                  <a:lnTo>
                    <a:pt x="184" y="63"/>
                  </a:lnTo>
                  <a:lnTo>
                    <a:pt x="180" y="64"/>
                  </a:lnTo>
                  <a:lnTo>
                    <a:pt x="177" y="67"/>
                  </a:lnTo>
                  <a:lnTo>
                    <a:pt x="168" y="72"/>
                  </a:lnTo>
                  <a:lnTo>
                    <a:pt x="160" y="79"/>
                  </a:lnTo>
                  <a:lnTo>
                    <a:pt x="154" y="86"/>
                  </a:lnTo>
                  <a:lnTo>
                    <a:pt x="147" y="93"/>
                  </a:lnTo>
                  <a:lnTo>
                    <a:pt x="143" y="99"/>
                  </a:lnTo>
                  <a:lnTo>
                    <a:pt x="139" y="105"/>
                  </a:lnTo>
                  <a:lnTo>
                    <a:pt x="120" y="97"/>
                  </a:lnTo>
                  <a:lnTo>
                    <a:pt x="102" y="89"/>
                  </a:lnTo>
                  <a:lnTo>
                    <a:pt x="86" y="80"/>
                  </a:lnTo>
                  <a:lnTo>
                    <a:pt x="69" y="71"/>
                  </a:lnTo>
                  <a:lnTo>
                    <a:pt x="53" y="61"/>
                  </a:lnTo>
                  <a:lnTo>
                    <a:pt x="36" y="53"/>
                  </a:lnTo>
                  <a:lnTo>
                    <a:pt x="19" y="44"/>
                  </a:lnTo>
                  <a:lnTo>
                    <a:pt x="0" y="37"/>
                  </a:lnTo>
                  <a:lnTo>
                    <a:pt x="0" y="13"/>
                  </a:lnTo>
                  <a:lnTo>
                    <a:pt x="7" y="7"/>
                  </a:lnTo>
                  <a:lnTo>
                    <a:pt x="16" y="4"/>
                  </a:lnTo>
                  <a:lnTo>
                    <a:pt x="29" y="1"/>
                  </a:lnTo>
                  <a:lnTo>
                    <a:pt x="40" y="0"/>
                  </a:lnTo>
                  <a:lnTo>
                    <a:pt x="60" y="2"/>
                  </a:lnTo>
                  <a:lnTo>
                    <a:pt x="93" y="5"/>
                  </a:lnTo>
                  <a:lnTo>
                    <a:pt x="111" y="7"/>
                  </a:lnTo>
                  <a:lnTo>
                    <a:pt x="128" y="7"/>
                  </a:lnTo>
                  <a:lnTo>
                    <a:pt x="143" y="7"/>
                  </a:lnTo>
                  <a:lnTo>
                    <a:pt x="153" y="6"/>
                  </a:lnTo>
                  <a:lnTo>
                    <a:pt x="155" y="11"/>
                  </a:lnTo>
                  <a:lnTo>
                    <a:pt x="159" y="17"/>
                  </a:lnTo>
                  <a:lnTo>
                    <a:pt x="161" y="20"/>
                  </a:lnTo>
                  <a:lnTo>
                    <a:pt x="164" y="23"/>
                  </a:lnTo>
                  <a:lnTo>
                    <a:pt x="165" y="27"/>
                  </a:lnTo>
                  <a:lnTo>
                    <a:pt x="166" y="31"/>
                  </a:lnTo>
                  <a:lnTo>
                    <a:pt x="170" y="32"/>
                  </a:lnTo>
                  <a:lnTo>
                    <a:pt x="177" y="33"/>
                  </a:lnTo>
                  <a:lnTo>
                    <a:pt x="180" y="34"/>
                  </a:lnTo>
                  <a:lnTo>
                    <a:pt x="183" y="34"/>
                  </a:lnTo>
                  <a:lnTo>
                    <a:pt x="188" y="33"/>
                  </a:lnTo>
                  <a:lnTo>
                    <a:pt x="192" y="31"/>
                  </a:lnTo>
                  <a:lnTo>
                    <a:pt x="192" y="61"/>
                  </a:lnTo>
                </a:path>
              </a:pathLst>
            </a:custGeom>
            <a:solidFill>
              <a:srgbClr val="92D05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9" name="Freeform 232"/>
            <p:cNvSpPr>
              <a:spLocks/>
            </p:cNvSpPr>
            <p:nvPr>
              <p:custDataLst>
                <p:tags r:id="rId38"/>
              </p:custDataLst>
            </p:nvPr>
          </p:nvSpPr>
          <p:spPr bwMode="auto">
            <a:xfrm>
              <a:off x="3750196" y="2918467"/>
              <a:ext cx="33337" cy="131762"/>
            </a:xfrm>
            <a:custGeom>
              <a:avLst/>
              <a:gdLst>
                <a:gd name="T0" fmla="*/ 2147483647 w 80"/>
                <a:gd name="T1" fmla="*/ 0 h 254"/>
                <a:gd name="T2" fmla="*/ 2147483647 w 80"/>
                <a:gd name="T3" fmla="*/ 2147483647 h 254"/>
                <a:gd name="T4" fmla="*/ 2147483647 w 80"/>
                <a:gd name="T5" fmla="*/ 2147483647 h 254"/>
                <a:gd name="T6" fmla="*/ 2147483647 w 80"/>
                <a:gd name="T7" fmla="*/ 2147483647 h 254"/>
                <a:gd name="T8" fmla="*/ 2147483647 w 80"/>
                <a:gd name="T9" fmla="*/ 2147483647 h 254"/>
                <a:gd name="T10" fmla="*/ 2147483647 w 80"/>
                <a:gd name="T11" fmla="*/ 2147483647 h 254"/>
                <a:gd name="T12" fmla="*/ 2147483647 w 80"/>
                <a:gd name="T13" fmla="*/ 2147483647 h 254"/>
                <a:gd name="T14" fmla="*/ 2147483647 w 80"/>
                <a:gd name="T15" fmla="*/ 2147483647 h 254"/>
                <a:gd name="T16" fmla="*/ 2147483647 w 80"/>
                <a:gd name="T17" fmla="*/ 2147483647 h 254"/>
                <a:gd name="T18" fmla="*/ 2147483647 w 80"/>
                <a:gd name="T19" fmla="*/ 2147483647 h 254"/>
                <a:gd name="T20" fmla="*/ 2147483647 w 80"/>
                <a:gd name="T21" fmla="*/ 2147483647 h 254"/>
                <a:gd name="T22" fmla="*/ 2147483647 w 80"/>
                <a:gd name="T23" fmla="*/ 2147483647 h 254"/>
                <a:gd name="T24" fmla="*/ 2147483647 w 80"/>
                <a:gd name="T25" fmla="*/ 2147483647 h 254"/>
                <a:gd name="T26" fmla="*/ 2147483647 w 80"/>
                <a:gd name="T27" fmla="*/ 2147483647 h 254"/>
                <a:gd name="T28" fmla="*/ 2147483647 w 80"/>
                <a:gd name="T29" fmla="*/ 2147483647 h 254"/>
                <a:gd name="T30" fmla="*/ 2147483647 w 80"/>
                <a:gd name="T31" fmla="*/ 2147483647 h 254"/>
                <a:gd name="T32" fmla="*/ 0 w 80"/>
                <a:gd name="T33" fmla="*/ 2147483647 h 254"/>
                <a:gd name="T34" fmla="*/ 2147483647 w 80"/>
                <a:gd name="T35" fmla="*/ 2147483647 h 254"/>
                <a:gd name="T36" fmla="*/ 2147483647 w 80"/>
                <a:gd name="T37" fmla="*/ 2147483647 h 254"/>
                <a:gd name="T38" fmla="*/ 2147483647 w 80"/>
                <a:gd name="T39" fmla="*/ 2147483647 h 254"/>
                <a:gd name="T40" fmla="*/ 2147483647 w 80"/>
                <a:gd name="T41" fmla="*/ 2147483647 h 254"/>
                <a:gd name="T42" fmla="*/ 2147483647 w 80"/>
                <a:gd name="T43" fmla="*/ 2147483647 h 254"/>
                <a:gd name="T44" fmla="*/ 2147483647 w 80"/>
                <a:gd name="T45" fmla="*/ 0 h 25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80" h="254">
                  <a:moveTo>
                    <a:pt x="33" y="0"/>
                  </a:moveTo>
                  <a:lnTo>
                    <a:pt x="37" y="2"/>
                  </a:lnTo>
                  <a:lnTo>
                    <a:pt x="40" y="4"/>
                  </a:lnTo>
                  <a:lnTo>
                    <a:pt x="43" y="7"/>
                  </a:lnTo>
                  <a:lnTo>
                    <a:pt x="46" y="10"/>
                  </a:lnTo>
                  <a:lnTo>
                    <a:pt x="52" y="18"/>
                  </a:lnTo>
                  <a:lnTo>
                    <a:pt x="56" y="25"/>
                  </a:lnTo>
                  <a:lnTo>
                    <a:pt x="62" y="32"/>
                  </a:lnTo>
                  <a:lnTo>
                    <a:pt x="67" y="38"/>
                  </a:lnTo>
                  <a:lnTo>
                    <a:pt x="70" y="40"/>
                  </a:lnTo>
                  <a:lnTo>
                    <a:pt x="73" y="42"/>
                  </a:lnTo>
                  <a:lnTo>
                    <a:pt x="76" y="43"/>
                  </a:lnTo>
                  <a:lnTo>
                    <a:pt x="80" y="44"/>
                  </a:lnTo>
                  <a:lnTo>
                    <a:pt x="80" y="53"/>
                  </a:lnTo>
                  <a:lnTo>
                    <a:pt x="80" y="62"/>
                  </a:lnTo>
                  <a:lnTo>
                    <a:pt x="53" y="254"/>
                  </a:lnTo>
                  <a:lnTo>
                    <a:pt x="0" y="93"/>
                  </a:lnTo>
                  <a:lnTo>
                    <a:pt x="4" y="88"/>
                  </a:lnTo>
                  <a:lnTo>
                    <a:pt x="11" y="71"/>
                  </a:lnTo>
                  <a:lnTo>
                    <a:pt x="17" y="57"/>
                  </a:lnTo>
                  <a:lnTo>
                    <a:pt x="22" y="41"/>
                  </a:lnTo>
                  <a:lnTo>
                    <a:pt x="28" y="23"/>
                  </a:lnTo>
                  <a:lnTo>
                    <a:pt x="3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0" name="Freeform 233"/>
            <p:cNvSpPr>
              <a:spLocks/>
            </p:cNvSpPr>
            <p:nvPr>
              <p:custDataLst>
                <p:tags r:id="rId39"/>
              </p:custDataLst>
            </p:nvPr>
          </p:nvSpPr>
          <p:spPr bwMode="auto">
            <a:xfrm>
              <a:off x="3699396" y="2970854"/>
              <a:ext cx="69850" cy="130175"/>
            </a:xfrm>
            <a:custGeom>
              <a:avLst/>
              <a:gdLst>
                <a:gd name="T0" fmla="*/ 2147483647 w 167"/>
                <a:gd name="T1" fmla="*/ 0 h 259"/>
                <a:gd name="T2" fmla="*/ 2147483647 w 167"/>
                <a:gd name="T3" fmla="*/ 2147483647 h 259"/>
                <a:gd name="T4" fmla="*/ 2147483647 w 167"/>
                <a:gd name="T5" fmla="*/ 2147483647 h 259"/>
                <a:gd name="T6" fmla="*/ 2147483647 w 167"/>
                <a:gd name="T7" fmla="*/ 2147483647 h 259"/>
                <a:gd name="T8" fmla="*/ 2147483647 w 167"/>
                <a:gd name="T9" fmla="*/ 2147483647 h 259"/>
                <a:gd name="T10" fmla="*/ 2147483647 w 167"/>
                <a:gd name="T11" fmla="*/ 2147483647 h 259"/>
                <a:gd name="T12" fmla="*/ 2147483647 w 167"/>
                <a:gd name="T13" fmla="*/ 2147483647 h 259"/>
                <a:gd name="T14" fmla="*/ 2147483647 w 167"/>
                <a:gd name="T15" fmla="*/ 2147483647 h 259"/>
                <a:gd name="T16" fmla="*/ 2147483647 w 167"/>
                <a:gd name="T17" fmla="*/ 2147483647 h 259"/>
                <a:gd name="T18" fmla="*/ 2147483647 w 167"/>
                <a:gd name="T19" fmla="*/ 2147483647 h 259"/>
                <a:gd name="T20" fmla="*/ 2147483647 w 167"/>
                <a:gd name="T21" fmla="*/ 2147483647 h 259"/>
                <a:gd name="T22" fmla="*/ 2147483647 w 167"/>
                <a:gd name="T23" fmla="*/ 2147483647 h 259"/>
                <a:gd name="T24" fmla="*/ 2147483647 w 167"/>
                <a:gd name="T25" fmla="*/ 2147483647 h 259"/>
                <a:gd name="T26" fmla="*/ 2147483647 w 167"/>
                <a:gd name="T27" fmla="*/ 2147483647 h 259"/>
                <a:gd name="T28" fmla="*/ 2147483647 w 167"/>
                <a:gd name="T29" fmla="*/ 2147483647 h 259"/>
                <a:gd name="T30" fmla="*/ 2147483647 w 167"/>
                <a:gd name="T31" fmla="*/ 2147483647 h 259"/>
                <a:gd name="T32" fmla="*/ 2147483647 w 167"/>
                <a:gd name="T33" fmla="*/ 2147483647 h 259"/>
                <a:gd name="T34" fmla="*/ 2147483647 w 167"/>
                <a:gd name="T35" fmla="*/ 2147483647 h 259"/>
                <a:gd name="T36" fmla="*/ 2147483647 w 167"/>
                <a:gd name="T37" fmla="*/ 2147483647 h 259"/>
                <a:gd name="T38" fmla="*/ 2147483647 w 167"/>
                <a:gd name="T39" fmla="*/ 2147483647 h 259"/>
                <a:gd name="T40" fmla="*/ 2147483647 w 167"/>
                <a:gd name="T41" fmla="*/ 2147483647 h 259"/>
                <a:gd name="T42" fmla="*/ 2147483647 w 167"/>
                <a:gd name="T43" fmla="*/ 2147483647 h 259"/>
                <a:gd name="T44" fmla="*/ 2147483647 w 167"/>
                <a:gd name="T45" fmla="*/ 2147483647 h 259"/>
                <a:gd name="T46" fmla="*/ 2147483647 w 167"/>
                <a:gd name="T47" fmla="*/ 2147483647 h 259"/>
                <a:gd name="T48" fmla="*/ 2147483647 w 167"/>
                <a:gd name="T49" fmla="*/ 2147483647 h 259"/>
                <a:gd name="T50" fmla="*/ 2147483647 w 167"/>
                <a:gd name="T51" fmla="*/ 2147483647 h 259"/>
                <a:gd name="T52" fmla="*/ 2147483647 w 167"/>
                <a:gd name="T53" fmla="*/ 2147483647 h 259"/>
                <a:gd name="T54" fmla="*/ 2147483647 w 167"/>
                <a:gd name="T55" fmla="*/ 2147483647 h 259"/>
                <a:gd name="T56" fmla="*/ 2147483647 w 167"/>
                <a:gd name="T57" fmla="*/ 2147483647 h 259"/>
                <a:gd name="T58" fmla="*/ 2147483647 w 167"/>
                <a:gd name="T59" fmla="*/ 2147483647 h 259"/>
                <a:gd name="T60" fmla="*/ 2147483647 w 167"/>
                <a:gd name="T61" fmla="*/ 2147483647 h 259"/>
                <a:gd name="T62" fmla="*/ 2147483647 w 167"/>
                <a:gd name="T63" fmla="*/ 2147483647 h 259"/>
                <a:gd name="T64" fmla="*/ 2147483647 w 167"/>
                <a:gd name="T65" fmla="*/ 2147483647 h 259"/>
                <a:gd name="T66" fmla="*/ 0 w 167"/>
                <a:gd name="T67" fmla="*/ 2147483647 h 259"/>
                <a:gd name="T68" fmla="*/ 0 w 167"/>
                <a:gd name="T69" fmla="*/ 2147483647 h 259"/>
                <a:gd name="T70" fmla="*/ 0 w 167"/>
                <a:gd name="T71" fmla="*/ 2147483647 h 259"/>
                <a:gd name="T72" fmla="*/ 2147483647 w 167"/>
                <a:gd name="T73" fmla="*/ 2147483647 h 259"/>
                <a:gd name="T74" fmla="*/ 2147483647 w 167"/>
                <a:gd name="T75" fmla="*/ 2147483647 h 259"/>
                <a:gd name="T76" fmla="*/ 2147483647 w 167"/>
                <a:gd name="T77" fmla="*/ 2147483647 h 259"/>
                <a:gd name="T78" fmla="*/ 2147483647 w 167"/>
                <a:gd name="T79" fmla="*/ 2147483647 h 259"/>
                <a:gd name="T80" fmla="*/ 2147483647 w 167"/>
                <a:gd name="T81" fmla="*/ 2147483647 h 259"/>
                <a:gd name="T82" fmla="*/ 2147483647 w 167"/>
                <a:gd name="T83" fmla="*/ 2147483647 h 259"/>
                <a:gd name="T84" fmla="*/ 2147483647 w 167"/>
                <a:gd name="T85" fmla="*/ 2147483647 h 259"/>
                <a:gd name="T86" fmla="*/ 2147483647 w 167"/>
                <a:gd name="T87" fmla="*/ 2147483647 h 259"/>
                <a:gd name="T88" fmla="*/ 2147483647 w 167"/>
                <a:gd name="T89" fmla="*/ 2147483647 h 259"/>
                <a:gd name="T90" fmla="*/ 2147483647 w 167"/>
                <a:gd name="T91" fmla="*/ 2147483647 h 259"/>
                <a:gd name="T92" fmla="*/ 2147483647 w 167"/>
                <a:gd name="T93" fmla="*/ 2147483647 h 259"/>
                <a:gd name="T94" fmla="*/ 2147483647 w 167"/>
                <a:gd name="T95" fmla="*/ 2147483647 h 259"/>
                <a:gd name="T96" fmla="*/ 2147483647 w 167"/>
                <a:gd name="T97" fmla="*/ 2147483647 h 259"/>
                <a:gd name="T98" fmla="*/ 2147483647 w 167"/>
                <a:gd name="T99" fmla="*/ 2147483647 h 259"/>
                <a:gd name="T100" fmla="*/ 2147483647 w 167"/>
                <a:gd name="T101" fmla="*/ 0 h 25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67" h="259">
                  <a:moveTo>
                    <a:pt x="114" y="0"/>
                  </a:moveTo>
                  <a:lnTo>
                    <a:pt x="167" y="155"/>
                  </a:lnTo>
                  <a:lnTo>
                    <a:pt x="121" y="259"/>
                  </a:lnTo>
                  <a:lnTo>
                    <a:pt x="113" y="259"/>
                  </a:lnTo>
                  <a:lnTo>
                    <a:pt x="107" y="257"/>
                  </a:lnTo>
                  <a:lnTo>
                    <a:pt x="100" y="254"/>
                  </a:lnTo>
                  <a:lnTo>
                    <a:pt x="95" y="251"/>
                  </a:lnTo>
                  <a:lnTo>
                    <a:pt x="89" y="245"/>
                  </a:lnTo>
                  <a:lnTo>
                    <a:pt x="85" y="240"/>
                  </a:lnTo>
                  <a:lnTo>
                    <a:pt x="80" y="235"/>
                  </a:lnTo>
                  <a:lnTo>
                    <a:pt x="76" y="229"/>
                  </a:lnTo>
                  <a:lnTo>
                    <a:pt x="69" y="217"/>
                  </a:lnTo>
                  <a:lnTo>
                    <a:pt x="65" y="205"/>
                  </a:lnTo>
                  <a:lnTo>
                    <a:pt x="62" y="194"/>
                  </a:lnTo>
                  <a:lnTo>
                    <a:pt x="62" y="185"/>
                  </a:lnTo>
                  <a:lnTo>
                    <a:pt x="55" y="184"/>
                  </a:lnTo>
                  <a:lnTo>
                    <a:pt x="51" y="183"/>
                  </a:lnTo>
                  <a:lnTo>
                    <a:pt x="45" y="182"/>
                  </a:lnTo>
                  <a:lnTo>
                    <a:pt x="42" y="180"/>
                  </a:lnTo>
                  <a:lnTo>
                    <a:pt x="39" y="177"/>
                  </a:lnTo>
                  <a:lnTo>
                    <a:pt x="36" y="174"/>
                  </a:lnTo>
                  <a:lnTo>
                    <a:pt x="34" y="170"/>
                  </a:lnTo>
                  <a:lnTo>
                    <a:pt x="32" y="167"/>
                  </a:lnTo>
                  <a:lnTo>
                    <a:pt x="30" y="158"/>
                  </a:lnTo>
                  <a:lnTo>
                    <a:pt x="29" y="149"/>
                  </a:lnTo>
                  <a:lnTo>
                    <a:pt x="28" y="140"/>
                  </a:lnTo>
                  <a:lnTo>
                    <a:pt x="28" y="129"/>
                  </a:lnTo>
                  <a:lnTo>
                    <a:pt x="21" y="129"/>
                  </a:lnTo>
                  <a:lnTo>
                    <a:pt x="16" y="127"/>
                  </a:lnTo>
                  <a:lnTo>
                    <a:pt x="11" y="125"/>
                  </a:lnTo>
                  <a:lnTo>
                    <a:pt x="7" y="121"/>
                  </a:lnTo>
                  <a:lnTo>
                    <a:pt x="5" y="117"/>
                  </a:lnTo>
                  <a:lnTo>
                    <a:pt x="2" y="112"/>
                  </a:lnTo>
                  <a:lnTo>
                    <a:pt x="0" y="107"/>
                  </a:lnTo>
                  <a:lnTo>
                    <a:pt x="0" y="101"/>
                  </a:lnTo>
                  <a:lnTo>
                    <a:pt x="0" y="75"/>
                  </a:lnTo>
                  <a:lnTo>
                    <a:pt x="1" y="50"/>
                  </a:lnTo>
                  <a:lnTo>
                    <a:pt x="12" y="52"/>
                  </a:lnTo>
                  <a:lnTo>
                    <a:pt x="22" y="53"/>
                  </a:lnTo>
                  <a:lnTo>
                    <a:pt x="32" y="53"/>
                  </a:lnTo>
                  <a:lnTo>
                    <a:pt x="42" y="52"/>
                  </a:lnTo>
                  <a:lnTo>
                    <a:pt x="50" y="51"/>
                  </a:lnTo>
                  <a:lnTo>
                    <a:pt x="58" y="49"/>
                  </a:lnTo>
                  <a:lnTo>
                    <a:pt x="66" y="47"/>
                  </a:lnTo>
                  <a:lnTo>
                    <a:pt x="73" y="44"/>
                  </a:lnTo>
                  <a:lnTo>
                    <a:pt x="79" y="40"/>
                  </a:lnTo>
                  <a:lnTo>
                    <a:pt x="86" y="36"/>
                  </a:lnTo>
                  <a:lnTo>
                    <a:pt x="91" y="31"/>
                  </a:lnTo>
                  <a:lnTo>
                    <a:pt x="97" y="26"/>
                  </a:lnTo>
                  <a:lnTo>
                    <a:pt x="107" y="13"/>
                  </a:lnTo>
                  <a:lnTo>
                    <a:pt x="114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1" name="Freeform 234"/>
            <p:cNvSpPr>
              <a:spLocks/>
            </p:cNvSpPr>
            <p:nvPr>
              <p:custDataLst>
                <p:tags r:id="rId40"/>
              </p:custDataLst>
            </p:nvPr>
          </p:nvSpPr>
          <p:spPr bwMode="auto">
            <a:xfrm>
              <a:off x="2700858" y="2224729"/>
              <a:ext cx="96838" cy="144463"/>
            </a:xfrm>
            <a:custGeom>
              <a:avLst/>
              <a:gdLst>
                <a:gd name="T0" fmla="*/ 2147483647 w 225"/>
                <a:gd name="T1" fmla="*/ 2147483647 h 273"/>
                <a:gd name="T2" fmla="*/ 2147483647 w 225"/>
                <a:gd name="T3" fmla="*/ 2147483647 h 273"/>
                <a:gd name="T4" fmla="*/ 2147483647 w 225"/>
                <a:gd name="T5" fmla="*/ 2147483647 h 273"/>
                <a:gd name="T6" fmla="*/ 2147483647 w 225"/>
                <a:gd name="T7" fmla="*/ 2147483647 h 273"/>
                <a:gd name="T8" fmla="*/ 2147483647 w 225"/>
                <a:gd name="T9" fmla="*/ 2147483647 h 273"/>
                <a:gd name="T10" fmla="*/ 2147483647 w 225"/>
                <a:gd name="T11" fmla="*/ 2147483647 h 273"/>
                <a:gd name="T12" fmla="*/ 2147483647 w 225"/>
                <a:gd name="T13" fmla="*/ 2147483647 h 273"/>
                <a:gd name="T14" fmla="*/ 2147483647 w 225"/>
                <a:gd name="T15" fmla="*/ 2147483647 h 273"/>
                <a:gd name="T16" fmla="*/ 2147483647 w 225"/>
                <a:gd name="T17" fmla="*/ 2147483647 h 273"/>
                <a:gd name="T18" fmla="*/ 2147483647 w 225"/>
                <a:gd name="T19" fmla="*/ 2147483647 h 273"/>
                <a:gd name="T20" fmla="*/ 2147483647 w 225"/>
                <a:gd name="T21" fmla="*/ 2147483647 h 273"/>
                <a:gd name="T22" fmla="*/ 2147483647 w 225"/>
                <a:gd name="T23" fmla="*/ 2147483647 h 273"/>
                <a:gd name="T24" fmla="*/ 2147483647 w 225"/>
                <a:gd name="T25" fmla="*/ 2147483647 h 273"/>
                <a:gd name="T26" fmla="*/ 2147483647 w 225"/>
                <a:gd name="T27" fmla="*/ 2147483647 h 273"/>
                <a:gd name="T28" fmla="*/ 2147483647 w 225"/>
                <a:gd name="T29" fmla="*/ 2147483647 h 273"/>
                <a:gd name="T30" fmla="*/ 2147483647 w 225"/>
                <a:gd name="T31" fmla="*/ 2147483647 h 273"/>
                <a:gd name="T32" fmla="*/ 2147483647 w 225"/>
                <a:gd name="T33" fmla="*/ 2147483647 h 273"/>
                <a:gd name="T34" fmla="*/ 2147483647 w 225"/>
                <a:gd name="T35" fmla="*/ 2147483647 h 273"/>
                <a:gd name="T36" fmla="*/ 2147483647 w 225"/>
                <a:gd name="T37" fmla="*/ 2147483647 h 273"/>
                <a:gd name="T38" fmla="*/ 2147483647 w 225"/>
                <a:gd name="T39" fmla="*/ 2147483647 h 273"/>
                <a:gd name="T40" fmla="*/ 0 w 225"/>
                <a:gd name="T41" fmla="*/ 2147483647 h 273"/>
                <a:gd name="T42" fmla="*/ 2147483647 w 225"/>
                <a:gd name="T43" fmla="*/ 2147483647 h 273"/>
                <a:gd name="T44" fmla="*/ 2147483647 w 225"/>
                <a:gd name="T45" fmla="*/ 2147483647 h 273"/>
                <a:gd name="T46" fmla="*/ 2147483647 w 225"/>
                <a:gd name="T47" fmla="*/ 2147483647 h 273"/>
                <a:gd name="T48" fmla="*/ 2147483647 w 225"/>
                <a:gd name="T49" fmla="*/ 2147483647 h 273"/>
                <a:gd name="T50" fmla="*/ 2147483647 w 225"/>
                <a:gd name="T51" fmla="*/ 2147483647 h 273"/>
                <a:gd name="T52" fmla="*/ 2147483647 w 225"/>
                <a:gd name="T53" fmla="*/ 2147483647 h 273"/>
                <a:gd name="T54" fmla="*/ 2147483647 w 225"/>
                <a:gd name="T55" fmla="*/ 2147483647 h 273"/>
                <a:gd name="T56" fmla="*/ 2147483647 w 225"/>
                <a:gd name="T57" fmla="*/ 2147483647 h 273"/>
                <a:gd name="T58" fmla="*/ 2147483647 w 225"/>
                <a:gd name="T59" fmla="*/ 2147483647 h 273"/>
                <a:gd name="T60" fmla="*/ 2147483647 w 225"/>
                <a:gd name="T61" fmla="*/ 2147483647 h 273"/>
                <a:gd name="T62" fmla="*/ 2147483647 w 225"/>
                <a:gd name="T63" fmla="*/ 2147483647 h 273"/>
                <a:gd name="T64" fmla="*/ 2147483647 w 225"/>
                <a:gd name="T65" fmla="*/ 2147483647 h 273"/>
                <a:gd name="T66" fmla="*/ 2147483647 w 225"/>
                <a:gd name="T67" fmla="*/ 2147483647 h 273"/>
                <a:gd name="T68" fmla="*/ 2147483647 w 225"/>
                <a:gd name="T69" fmla="*/ 2147483647 h 273"/>
                <a:gd name="T70" fmla="*/ 2147483647 w 225"/>
                <a:gd name="T71" fmla="*/ 2147483647 h 273"/>
                <a:gd name="T72" fmla="*/ 2147483647 w 225"/>
                <a:gd name="T73" fmla="*/ 2147483647 h 273"/>
                <a:gd name="T74" fmla="*/ 2147483647 w 225"/>
                <a:gd name="T75" fmla="*/ 2147483647 h 273"/>
                <a:gd name="T76" fmla="*/ 2147483647 w 225"/>
                <a:gd name="T77" fmla="*/ 2147483647 h 273"/>
                <a:gd name="T78" fmla="*/ 2147483647 w 225"/>
                <a:gd name="T79" fmla="*/ 2147483647 h 273"/>
                <a:gd name="T80" fmla="*/ 2147483647 w 225"/>
                <a:gd name="T81" fmla="*/ 2147483647 h 273"/>
                <a:gd name="T82" fmla="*/ 2147483647 w 225"/>
                <a:gd name="T83" fmla="*/ 2147483647 h 273"/>
                <a:gd name="T84" fmla="*/ 2147483647 w 225"/>
                <a:gd name="T85" fmla="*/ 2147483647 h 273"/>
                <a:gd name="T86" fmla="*/ 2147483647 w 225"/>
                <a:gd name="T87" fmla="*/ 2147483647 h 273"/>
                <a:gd name="T88" fmla="*/ 2147483647 w 225"/>
                <a:gd name="T89" fmla="*/ 2147483647 h 273"/>
                <a:gd name="T90" fmla="*/ 2147483647 w 225"/>
                <a:gd name="T91" fmla="*/ 2147483647 h 27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25" h="273">
                  <a:moveTo>
                    <a:pt x="192" y="58"/>
                  </a:moveTo>
                  <a:lnTo>
                    <a:pt x="189" y="63"/>
                  </a:lnTo>
                  <a:lnTo>
                    <a:pt x="185" y="67"/>
                  </a:lnTo>
                  <a:lnTo>
                    <a:pt x="182" y="71"/>
                  </a:lnTo>
                  <a:lnTo>
                    <a:pt x="178" y="75"/>
                  </a:lnTo>
                  <a:lnTo>
                    <a:pt x="173" y="78"/>
                  </a:lnTo>
                  <a:lnTo>
                    <a:pt x="169" y="80"/>
                  </a:lnTo>
                  <a:lnTo>
                    <a:pt x="163" y="82"/>
                  </a:lnTo>
                  <a:lnTo>
                    <a:pt x="159" y="82"/>
                  </a:lnTo>
                  <a:lnTo>
                    <a:pt x="159" y="86"/>
                  </a:lnTo>
                  <a:lnTo>
                    <a:pt x="161" y="90"/>
                  </a:lnTo>
                  <a:lnTo>
                    <a:pt x="163" y="93"/>
                  </a:lnTo>
                  <a:lnTo>
                    <a:pt x="167" y="96"/>
                  </a:lnTo>
                  <a:lnTo>
                    <a:pt x="170" y="99"/>
                  </a:lnTo>
                  <a:lnTo>
                    <a:pt x="174" y="101"/>
                  </a:lnTo>
                  <a:lnTo>
                    <a:pt x="179" y="102"/>
                  </a:lnTo>
                  <a:lnTo>
                    <a:pt x="184" y="103"/>
                  </a:lnTo>
                  <a:lnTo>
                    <a:pt x="195" y="105"/>
                  </a:lnTo>
                  <a:lnTo>
                    <a:pt x="206" y="106"/>
                  </a:lnTo>
                  <a:lnTo>
                    <a:pt x="216" y="106"/>
                  </a:lnTo>
                  <a:lnTo>
                    <a:pt x="225" y="106"/>
                  </a:lnTo>
                  <a:lnTo>
                    <a:pt x="225" y="124"/>
                  </a:lnTo>
                  <a:lnTo>
                    <a:pt x="225" y="138"/>
                  </a:lnTo>
                  <a:lnTo>
                    <a:pt x="225" y="152"/>
                  </a:lnTo>
                  <a:lnTo>
                    <a:pt x="225" y="169"/>
                  </a:lnTo>
                  <a:lnTo>
                    <a:pt x="225" y="172"/>
                  </a:lnTo>
                  <a:lnTo>
                    <a:pt x="224" y="176"/>
                  </a:lnTo>
                  <a:lnTo>
                    <a:pt x="222" y="179"/>
                  </a:lnTo>
                  <a:lnTo>
                    <a:pt x="220" y="182"/>
                  </a:lnTo>
                  <a:lnTo>
                    <a:pt x="215" y="187"/>
                  </a:lnTo>
                  <a:lnTo>
                    <a:pt x="208" y="193"/>
                  </a:lnTo>
                  <a:lnTo>
                    <a:pt x="203" y="199"/>
                  </a:lnTo>
                  <a:lnTo>
                    <a:pt x="197" y="205"/>
                  </a:lnTo>
                  <a:lnTo>
                    <a:pt x="195" y="208"/>
                  </a:lnTo>
                  <a:lnTo>
                    <a:pt x="193" y="211"/>
                  </a:lnTo>
                  <a:lnTo>
                    <a:pt x="192" y="214"/>
                  </a:lnTo>
                  <a:lnTo>
                    <a:pt x="192" y="217"/>
                  </a:lnTo>
                  <a:lnTo>
                    <a:pt x="184" y="218"/>
                  </a:lnTo>
                  <a:lnTo>
                    <a:pt x="179" y="218"/>
                  </a:lnTo>
                  <a:lnTo>
                    <a:pt x="172" y="220"/>
                  </a:lnTo>
                  <a:lnTo>
                    <a:pt x="168" y="223"/>
                  </a:lnTo>
                  <a:lnTo>
                    <a:pt x="164" y="225"/>
                  </a:lnTo>
                  <a:lnTo>
                    <a:pt x="161" y="229"/>
                  </a:lnTo>
                  <a:lnTo>
                    <a:pt x="159" y="232"/>
                  </a:lnTo>
                  <a:lnTo>
                    <a:pt x="159" y="236"/>
                  </a:lnTo>
                  <a:lnTo>
                    <a:pt x="151" y="237"/>
                  </a:lnTo>
                  <a:lnTo>
                    <a:pt x="146" y="239"/>
                  </a:lnTo>
                  <a:lnTo>
                    <a:pt x="140" y="242"/>
                  </a:lnTo>
                  <a:lnTo>
                    <a:pt x="136" y="246"/>
                  </a:lnTo>
                  <a:lnTo>
                    <a:pt x="131" y="249"/>
                  </a:lnTo>
                  <a:lnTo>
                    <a:pt x="128" y="252"/>
                  </a:lnTo>
                  <a:lnTo>
                    <a:pt x="124" y="254"/>
                  </a:lnTo>
                  <a:lnTo>
                    <a:pt x="118" y="255"/>
                  </a:lnTo>
                  <a:lnTo>
                    <a:pt x="101" y="255"/>
                  </a:lnTo>
                  <a:lnTo>
                    <a:pt x="85" y="257"/>
                  </a:lnTo>
                  <a:lnTo>
                    <a:pt x="72" y="259"/>
                  </a:lnTo>
                  <a:lnTo>
                    <a:pt x="60" y="261"/>
                  </a:lnTo>
                  <a:lnTo>
                    <a:pt x="38" y="267"/>
                  </a:lnTo>
                  <a:lnTo>
                    <a:pt x="13" y="273"/>
                  </a:lnTo>
                  <a:lnTo>
                    <a:pt x="19" y="261"/>
                  </a:lnTo>
                  <a:lnTo>
                    <a:pt x="10" y="261"/>
                  </a:lnTo>
                  <a:lnTo>
                    <a:pt x="0" y="261"/>
                  </a:lnTo>
                  <a:lnTo>
                    <a:pt x="0" y="217"/>
                  </a:lnTo>
                  <a:lnTo>
                    <a:pt x="8" y="216"/>
                  </a:lnTo>
                  <a:lnTo>
                    <a:pt x="17" y="214"/>
                  </a:lnTo>
                  <a:lnTo>
                    <a:pt x="21" y="212"/>
                  </a:lnTo>
                  <a:lnTo>
                    <a:pt x="24" y="210"/>
                  </a:lnTo>
                  <a:lnTo>
                    <a:pt x="25" y="208"/>
                  </a:lnTo>
                  <a:lnTo>
                    <a:pt x="26" y="205"/>
                  </a:lnTo>
                  <a:lnTo>
                    <a:pt x="40" y="205"/>
                  </a:lnTo>
                  <a:lnTo>
                    <a:pt x="54" y="204"/>
                  </a:lnTo>
                  <a:lnTo>
                    <a:pt x="60" y="202"/>
                  </a:lnTo>
                  <a:lnTo>
                    <a:pt x="64" y="200"/>
                  </a:lnTo>
                  <a:lnTo>
                    <a:pt x="69" y="197"/>
                  </a:lnTo>
                  <a:lnTo>
                    <a:pt x="72" y="193"/>
                  </a:lnTo>
                  <a:lnTo>
                    <a:pt x="64" y="195"/>
                  </a:lnTo>
                  <a:lnTo>
                    <a:pt x="54" y="198"/>
                  </a:lnTo>
                  <a:lnTo>
                    <a:pt x="48" y="198"/>
                  </a:lnTo>
                  <a:lnTo>
                    <a:pt x="44" y="198"/>
                  </a:lnTo>
                  <a:lnTo>
                    <a:pt x="41" y="198"/>
                  </a:lnTo>
                  <a:lnTo>
                    <a:pt x="40" y="197"/>
                  </a:lnTo>
                  <a:lnTo>
                    <a:pt x="39" y="195"/>
                  </a:lnTo>
                  <a:lnTo>
                    <a:pt x="39" y="193"/>
                  </a:lnTo>
                  <a:lnTo>
                    <a:pt x="39" y="188"/>
                  </a:lnTo>
                  <a:lnTo>
                    <a:pt x="41" y="183"/>
                  </a:lnTo>
                  <a:lnTo>
                    <a:pt x="44" y="178"/>
                  </a:lnTo>
                  <a:lnTo>
                    <a:pt x="46" y="173"/>
                  </a:lnTo>
                  <a:lnTo>
                    <a:pt x="50" y="166"/>
                  </a:lnTo>
                  <a:lnTo>
                    <a:pt x="52" y="162"/>
                  </a:lnTo>
                  <a:lnTo>
                    <a:pt x="39" y="160"/>
                  </a:lnTo>
                  <a:lnTo>
                    <a:pt x="28" y="157"/>
                  </a:lnTo>
                  <a:lnTo>
                    <a:pt x="21" y="154"/>
                  </a:lnTo>
                  <a:lnTo>
                    <a:pt x="14" y="150"/>
                  </a:lnTo>
                  <a:lnTo>
                    <a:pt x="10" y="145"/>
                  </a:lnTo>
                  <a:lnTo>
                    <a:pt x="7" y="138"/>
                  </a:lnTo>
                  <a:lnTo>
                    <a:pt x="6" y="130"/>
                  </a:lnTo>
                  <a:lnTo>
                    <a:pt x="6" y="120"/>
                  </a:lnTo>
                  <a:lnTo>
                    <a:pt x="15" y="117"/>
                  </a:lnTo>
                  <a:lnTo>
                    <a:pt x="22" y="115"/>
                  </a:lnTo>
                  <a:lnTo>
                    <a:pt x="26" y="112"/>
                  </a:lnTo>
                  <a:lnTo>
                    <a:pt x="30" y="109"/>
                  </a:lnTo>
                  <a:lnTo>
                    <a:pt x="35" y="102"/>
                  </a:lnTo>
                  <a:lnTo>
                    <a:pt x="39" y="94"/>
                  </a:lnTo>
                  <a:lnTo>
                    <a:pt x="56" y="94"/>
                  </a:lnTo>
                  <a:lnTo>
                    <a:pt x="68" y="94"/>
                  </a:lnTo>
                  <a:lnTo>
                    <a:pt x="77" y="94"/>
                  </a:lnTo>
                  <a:lnTo>
                    <a:pt x="85" y="94"/>
                  </a:lnTo>
                  <a:lnTo>
                    <a:pt x="90" y="94"/>
                  </a:lnTo>
                  <a:lnTo>
                    <a:pt x="94" y="93"/>
                  </a:lnTo>
                  <a:lnTo>
                    <a:pt x="97" y="91"/>
                  </a:lnTo>
                  <a:lnTo>
                    <a:pt x="100" y="88"/>
                  </a:lnTo>
                  <a:lnTo>
                    <a:pt x="104" y="82"/>
                  </a:lnTo>
                  <a:lnTo>
                    <a:pt x="106" y="73"/>
                  </a:lnTo>
                  <a:lnTo>
                    <a:pt x="108" y="52"/>
                  </a:lnTo>
                  <a:lnTo>
                    <a:pt x="112" y="33"/>
                  </a:lnTo>
                  <a:lnTo>
                    <a:pt x="117" y="32"/>
                  </a:lnTo>
                  <a:lnTo>
                    <a:pt x="120" y="31"/>
                  </a:lnTo>
                  <a:lnTo>
                    <a:pt x="124" y="29"/>
                  </a:lnTo>
                  <a:lnTo>
                    <a:pt x="126" y="26"/>
                  </a:lnTo>
                  <a:lnTo>
                    <a:pt x="130" y="20"/>
                  </a:lnTo>
                  <a:lnTo>
                    <a:pt x="136" y="13"/>
                  </a:lnTo>
                  <a:lnTo>
                    <a:pt x="138" y="10"/>
                  </a:lnTo>
                  <a:lnTo>
                    <a:pt x="141" y="7"/>
                  </a:lnTo>
                  <a:lnTo>
                    <a:pt x="145" y="4"/>
                  </a:lnTo>
                  <a:lnTo>
                    <a:pt x="149" y="2"/>
                  </a:lnTo>
                  <a:lnTo>
                    <a:pt x="155" y="1"/>
                  </a:lnTo>
                  <a:lnTo>
                    <a:pt x="161" y="0"/>
                  </a:lnTo>
                  <a:lnTo>
                    <a:pt x="169" y="1"/>
                  </a:lnTo>
                  <a:lnTo>
                    <a:pt x="179" y="3"/>
                  </a:lnTo>
                  <a:lnTo>
                    <a:pt x="186" y="20"/>
                  </a:lnTo>
                  <a:lnTo>
                    <a:pt x="194" y="34"/>
                  </a:lnTo>
                  <a:lnTo>
                    <a:pt x="195" y="38"/>
                  </a:lnTo>
                  <a:lnTo>
                    <a:pt x="196" y="41"/>
                  </a:lnTo>
                  <a:lnTo>
                    <a:pt x="196" y="44"/>
                  </a:lnTo>
                  <a:lnTo>
                    <a:pt x="196" y="47"/>
                  </a:lnTo>
                  <a:lnTo>
                    <a:pt x="195" y="50"/>
                  </a:lnTo>
                  <a:lnTo>
                    <a:pt x="193" y="52"/>
                  </a:lnTo>
                  <a:lnTo>
                    <a:pt x="190" y="56"/>
                  </a:lnTo>
                  <a:lnTo>
                    <a:pt x="185" y="58"/>
                  </a:lnTo>
                  <a:lnTo>
                    <a:pt x="192" y="58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2" name="Freeform 235"/>
            <p:cNvSpPr>
              <a:spLocks/>
            </p:cNvSpPr>
            <p:nvPr>
              <p:custDataLst>
                <p:tags r:id="rId41"/>
              </p:custDataLst>
            </p:nvPr>
          </p:nvSpPr>
          <p:spPr bwMode="auto">
            <a:xfrm>
              <a:off x="2513533" y="3135954"/>
              <a:ext cx="306388" cy="390525"/>
            </a:xfrm>
            <a:custGeom>
              <a:avLst/>
              <a:gdLst>
                <a:gd name="T0" fmla="*/ 2147483647 w 232"/>
                <a:gd name="T1" fmla="*/ 2147483647 h 248"/>
                <a:gd name="T2" fmla="*/ 2147483647 w 232"/>
                <a:gd name="T3" fmla="*/ 2147483647 h 248"/>
                <a:gd name="T4" fmla="*/ 2147483647 w 232"/>
                <a:gd name="T5" fmla="*/ 2147483647 h 248"/>
                <a:gd name="T6" fmla="*/ 2147483647 w 232"/>
                <a:gd name="T7" fmla="*/ 2147483647 h 248"/>
                <a:gd name="T8" fmla="*/ 2147483647 w 232"/>
                <a:gd name="T9" fmla="*/ 2147483647 h 248"/>
                <a:gd name="T10" fmla="*/ 2147483647 w 232"/>
                <a:gd name="T11" fmla="*/ 2147483647 h 248"/>
                <a:gd name="T12" fmla="*/ 2147483647 w 232"/>
                <a:gd name="T13" fmla="*/ 2147483647 h 248"/>
                <a:gd name="T14" fmla="*/ 2147483647 w 232"/>
                <a:gd name="T15" fmla="*/ 2147483647 h 248"/>
                <a:gd name="T16" fmla="*/ 2147483647 w 232"/>
                <a:gd name="T17" fmla="*/ 2147483647 h 248"/>
                <a:gd name="T18" fmla="*/ 2147483647 w 232"/>
                <a:gd name="T19" fmla="*/ 2147483647 h 248"/>
                <a:gd name="T20" fmla="*/ 2147483647 w 232"/>
                <a:gd name="T21" fmla="*/ 2147483647 h 248"/>
                <a:gd name="T22" fmla="*/ 2147483647 w 232"/>
                <a:gd name="T23" fmla="*/ 2147483647 h 248"/>
                <a:gd name="T24" fmla="*/ 2147483647 w 232"/>
                <a:gd name="T25" fmla="*/ 2147483647 h 248"/>
                <a:gd name="T26" fmla="*/ 2147483647 w 232"/>
                <a:gd name="T27" fmla="*/ 2147483647 h 248"/>
                <a:gd name="T28" fmla="*/ 2147483647 w 232"/>
                <a:gd name="T29" fmla="*/ 2147483647 h 248"/>
                <a:gd name="T30" fmla="*/ 2147483647 w 232"/>
                <a:gd name="T31" fmla="*/ 2147483647 h 248"/>
                <a:gd name="T32" fmla="*/ 2147483647 w 232"/>
                <a:gd name="T33" fmla="*/ 2147483647 h 248"/>
                <a:gd name="T34" fmla="*/ 2147483647 w 232"/>
                <a:gd name="T35" fmla="*/ 2147483647 h 248"/>
                <a:gd name="T36" fmla="*/ 2147483647 w 232"/>
                <a:gd name="T37" fmla="*/ 2147483647 h 248"/>
                <a:gd name="T38" fmla="*/ 2147483647 w 232"/>
                <a:gd name="T39" fmla="*/ 2147483647 h 248"/>
                <a:gd name="T40" fmla="*/ 2147483647 w 232"/>
                <a:gd name="T41" fmla="*/ 2147483647 h 248"/>
                <a:gd name="T42" fmla="*/ 2147483647 w 232"/>
                <a:gd name="T43" fmla="*/ 2147483647 h 248"/>
                <a:gd name="T44" fmla="*/ 2147483647 w 232"/>
                <a:gd name="T45" fmla="*/ 2147483647 h 248"/>
                <a:gd name="T46" fmla="*/ 2147483647 w 232"/>
                <a:gd name="T47" fmla="*/ 2147483647 h 248"/>
                <a:gd name="T48" fmla="*/ 2147483647 w 232"/>
                <a:gd name="T49" fmla="*/ 2147483647 h 248"/>
                <a:gd name="T50" fmla="*/ 2147483647 w 232"/>
                <a:gd name="T51" fmla="*/ 2147483647 h 248"/>
                <a:gd name="T52" fmla="*/ 2147483647 w 232"/>
                <a:gd name="T53" fmla="*/ 2147483647 h 248"/>
                <a:gd name="T54" fmla="*/ 2147483647 w 232"/>
                <a:gd name="T55" fmla="*/ 2147483647 h 248"/>
                <a:gd name="T56" fmla="*/ 2147483647 w 232"/>
                <a:gd name="T57" fmla="*/ 2147483647 h 248"/>
                <a:gd name="T58" fmla="*/ 2147483647 w 232"/>
                <a:gd name="T59" fmla="*/ 2147483647 h 248"/>
                <a:gd name="T60" fmla="*/ 2147483647 w 232"/>
                <a:gd name="T61" fmla="*/ 2147483647 h 248"/>
                <a:gd name="T62" fmla="*/ 2147483647 w 232"/>
                <a:gd name="T63" fmla="*/ 2147483647 h 248"/>
                <a:gd name="T64" fmla="*/ 2147483647 w 232"/>
                <a:gd name="T65" fmla="*/ 2147483647 h 248"/>
                <a:gd name="T66" fmla="*/ 2147483647 w 232"/>
                <a:gd name="T67" fmla="*/ 2147483647 h 248"/>
                <a:gd name="T68" fmla="*/ 2147483647 w 232"/>
                <a:gd name="T69" fmla="*/ 2147483647 h 248"/>
                <a:gd name="T70" fmla="*/ 2147483647 w 232"/>
                <a:gd name="T71" fmla="*/ 2147483647 h 248"/>
                <a:gd name="T72" fmla="*/ 2147483647 w 232"/>
                <a:gd name="T73" fmla="*/ 2147483647 h 248"/>
                <a:gd name="T74" fmla="*/ 2147483647 w 232"/>
                <a:gd name="T75" fmla="*/ 2147483647 h 248"/>
                <a:gd name="T76" fmla="*/ 2147483647 w 232"/>
                <a:gd name="T77" fmla="*/ 2147483647 h 248"/>
                <a:gd name="T78" fmla="*/ 2147483647 w 232"/>
                <a:gd name="T79" fmla="*/ 2147483647 h 248"/>
                <a:gd name="T80" fmla="*/ 2147483647 w 232"/>
                <a:gd name="T81" fmla="*/ 2147483647 h 248"/>
                <a:gd name="T82" fmla="*/ 2147483647 w 232"/>
                <a:gd name="T83" fmla="*/ 2147483647 h 248"/>
                <a:gd name="T84" fmla="*/ 2147483647 w 232"/>
                <a:gd name="T85" fmla="*/ 2147483647 h 248"/>
                <a:gd name="T86" fmla="*/ 2147483647 w 232"/>
                <a:gd name="T87" fmla="*/ 2147483647 h 248"/>
                <a:gd name="T88" fmla="*/ 2147483647 w 232"/>
                <a:gd name="T89" fmla="*/ 2147483647 h 248"/>
                <a:gd name="T90" fmla="*/ 2147483647 w 232"/>
                <a:gd name="T91" fmla="*/ 2147483647 h 248"/>
                <a:gd name="T92" fmla="*/ 2147483647 w 232"/>
                <a:gd name="T93" fmla="*/ 2147483647 h 248"/>
                <a:gd name="T94" fmla="*/ 2147483647 w 232"/>
                <a:gd name="T95" fmla="*/ 2147483647 h 248"/>
                <a:gd name="T96" fmla="*/ 2147483647 w 232"/>
                <a:gd name="T97" fmla="*/ 2147483647 h 248"/>
                <a:gd name="T98" fmla="*/ 2147483647 w 232"/>
                <a:gd name="T99" fmla="*/ 2147483647 h 248"/>
                <a:gd name="T100" fmla="*/ 2147483647 w 232"/>
                <a:gd name="T101" fmla="*/ 2147483647 h 248"/>
                <a:gd name="T102" fmla="*/ 2147483647 w 232"/>
                <a:gd name="T103" fmla="*/ 2147483647 h 248"/>
                <a:gd name="T104" fmla="*/ 2147483647 w 232"/>
                <a:gd name="T105" fmla="*/ 2147483647 h 248"/>
                <a:gd name="T106" fmla="*/ 2147483647 w 232"/>
                <a:gd name="T107" fmla="*/ 2147483647 h 24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32" h="248">
                  <a:moveTo>
                    <a:pt x="91" y="248"/>
                  </a:moveTo>
                  <a:lnTo>
                    <a:pt x="94" y="246"/>
                  </a:lnTo>
                  <a:lnTo>
                    <a:pt x="95" y="245"/>
                  </a:lnTo>
                  <a:lnTo>
                    <a:pt x="96" y="243"/>
                  </a:lnTo>
                  <a:lnTo>
                    <a:pt x="97" y="240"/>
                  </a:lnTo>
                  <a:lnTo>
                    <a:pt x="98" y="238"/>
                  </a:lnTo>
                  <a:lnTo>
                    <a:pt x="99" y="235"/>
                  </a:lnTo>
                  <a:lnTo>
                    <a:pt x="100" y="232"/>
                  </a:lnTo>
                  <a:lnTo>
                    <a:pt x="103" y="230"/>
                  </a:lnTo>
                  <a:lnTo>
                    <a:pt x="103" y="231"/>
                  </a:lnTo>
                  <a:lnTo>
                    <a:pt x="103" y="236"/>
                  </a:lnTo>
                  <a:lnTo>
                    <a:pt x="104" y="238"/>
                  </a:lnTo>
                  <a:lnTo>
                    <a:pt x="105" y="240"/>
                  </a:lnTo>
                  <a:lnTo>
                    <a:pt x="106" y="241"/>
                  </a:lnTo>
                  <a:lnTo>
                    <a:pt x="107" y="241"/>
                  </a:lnTo>
                  <a:lnTo>
                    <a:pt x="108" y="242"/>
                  </a:lnTo>
                  <a:lnTo>
                    <a:pt x="109" y="242"/>
                  </a:lnTo>
                  <a:lnTo>
                    <a:pt x="110" y="242"/>
                  </a:lnTo>
                  <a:lnTo>
                    <a:pt x="112" y="241"/>
                  </a:lnTo>
                  <a:lnTo>
                    <a:pt x="113" y="241"/>
                  </a:lnTo>
                  <a:lnTo>
                    <a:pt x="114" y="240"/>
                  </a:lnTo>
                  <a:lnTo>
                    <a:pt x="116" y="238"/>
                  </a:lnTo>
                  <a:lnTo>
                    <a:pt x="118" y="236"/>
                  </a:lnTo>
                  <a:lnTo>
                    <a:pt x="216" y="234"/>
                  </a:lnTo>
                  <a:lnTo>
                    <a:pt x="215" y="225"/>
                  </a:lnTo>
                  <a:lnTo>
                    <a:pt x="213" y="204"/>
                  </a:lnTo>
                  <a:lnTo>
                    <a:pt x="210" y="173"/>
                  </a:lnTo>
                  <a:lnTo>
                    <a:pt x="207" y="138"/>
                  </a:lnTo>
                  <a:lnTo>
                    <a:pt x="204" y="103"/>
                  </a:lnTo>
                  <a:lnTo>
                    <a:pt x="201" y="73"/>
                  </a:lnTo>
                  <a:lnTo>
                    <a:pt x="199" y="51"/>
                  </a:lnTo>
                  <a:lnTo>
                    <a:pt x="198" y="43"/>
                  </a:lnTo>
                  <a:lnTo>
                    <a:pt x="203" y="43"/>
                  </a:lnTo>
                  <a:lnTo>
                    <a:pt x="215" y="44"/>
                  </a:lnTo>
                  <a:lnTo>
                    <a:pt x="226" y="45"/>
                  </a:lnTo>
                  <a:lnTo>
                    <a:pt x="232" y="46"/>
                  </a:lnTo>
                  <a:lnTo>
                    <a:pt x="161" y="0"/>
                  </a:lnTo>
                  <a:lnTo>
                    <a:pt x="161" y="2"/>
                  </a:lnTo>
                  <a:lnTo>
                    <a:pt x="160" y="5"/>
                  </a:lnTo>
                  <a:lnTo>
                    <a:pt x="160" y="8"/>
                  </a:lnTo>
                  <a:lnTo>
                    <a:pt x="161" y="11"/>
                  </a:lnTo>
                  <a:lnTo>
                    <a:pt x="161" y="18"/>
                  </a:lnTo>
                  <a:lnTo>
                    <a:pt x="161" y="24"/>
                  </a:lnTo>
                  <a:lnTo>
                    <a:pt x="98" y="24"/>
                  </a:lnTo>
                  <a:lnTo>
                    <a:pt x="94" y="22"/>
                  </a:lnTo>
                  <a:lnTo>
                    <a:pt x="98" y="74"/>
                  </a:lnTo>
                  <a:lnTo>
                    <a:pt x="97" y="75"/>
                  </a:lnTo>
                  <a:lnTo>
                    <a:pt x="95" y="76"/>
                  </a:lnTo>
                  <a:lnTo>
                    <a:pt x="91" y="77"/>
                  </a:lnTo>
                  <a:lnTo>
                    <a:pt x="87" y="78"/>
                  </a:lnTo>
                  <a:lnTo>
                    <a:pt x="78" y="80"/>
                  </a:lnTo>
                  <a:lnTo>
                    <a:pt x="72" y="82"/>
                  </a:lnTo>
                  <a:lnTo>
                    <a:pt x="73" y="85"/>
                  </a:lnTo>
                  <a:lnTo>
                    <a:pt x="74" y="88"/>
                  </a:lnTo>
                  <a:lnTo>
                    <a:pt x="76" y="92"/>
                  </a:lnTo>
                  <a:lnTo>
                    <a:pt x="78" y="96"/>
                  </a:lnTo>
                  <a:lnTo>
                    <a:pt x="79" y="99"/>
                  </a:lnTo>
                  <a:lnTo>
                    <a:pt x="80" y="105"/>
                  </a:lnTo>
                  <a:lnTo>
                    <a:pt x="80" y="112"/>
                  </a:lnTo>
                  <a:lnTo>
                    <a:pt x="81" y="115"/>
                  </a:lnTo>
                  <a:lnTo>
                    <a:pt x="13" y="115"/>
                  </a:lnTo>
                  <a:lnTo>
                    <a:pt x="9" y="119"/>
                  </a:lnTo>
                  <a:lnTo>
                    <a:pt x="4" y="123"/>
                  </a:lnTo>
                  <a:lnTo>
                    <a:pt x="5" y="130"/>
                  </a:lnTo>
                  <a:lnTo>
                    <a:pt x="5" y="137"/>
                  </a:lnTo>
                  <a:lnTo>
                    <a:pt x="6" y="143"/>
                  </a:lnTo>
                  <a:lnTo>
                    <a:pt x="7" y="149"/>
                  </a:lnTo>
                  <a:lnTo>
                    <a:pt x="8" y="155"/>
                  </a:lnTo>
                  <a:lnTo>
                    <a:pt x="8" y="161"/>
                  </a:lnTo>
                  <a:lnTo>
                    <a:pt x="9" y="168"/>
                  </a:lnTo>
                  <a:lnTo>
                    <a:pt x="9" y="176"/>
                  </a:lnTo>
                  <a:lnTo>
                    <a:pt x="9" y="182"/>
                  </a:lnTo>
                  <a:lnTo>
                    <a:pt x="8" y="188"/>
                  </a:lnTo>
                  <a:lnTo>
                    <a:pt x="8" y="194"/>
                  </a:lnTo>
                  <a:lnTo>
                    <a:pt x="7" y="200"/>
                  </a:lnTo>
                  <a:lnTo>
                    <a:pt x="6" y="206"/>
                  </a:lnTo>
                  <a:lnTo>
                    <a:pt x="4" y="211"/>
                  </a:lnTo>
                  <a:lnTo>
                    <a:pt x="2" y="216"/>
                  </a:lnTo>
                  <a:lnTo>
                    <a:pt x="0" y="221"/>
                  </a:lnTo>
                  <a:lnTo>
                    <a:pt x="2" y="219"/>
                  </a:lnTo>
                  <a:lnTo>
                    <a:pt x="3" y="219"/>
                  </a:lnTo>
                  <a:lnTo>
                    <a:pt x="3" y="220"/>
                  </a:lnTo>
                  <a:lnTo>
                    <a:pt x="3" y="221"/>
                  </a:lnTo>
                  <a:lnTo>
                    <a:pt x="3" y="222"/>
                  </a:lnTo>
                  <a:lnTo>
                    <a:pt x="4" y="217"/>
                  </a:lnTo>
                  <a:lnTo>
                    <a:pt x="7" y="217"/>
                  </a:lnTo>
                  <a:lnTo>
                    <a:pt x="12" y="215"/>
                  </a:lnTo>
                  <a:lnTo>
                    <a:pt x="18" y="213"/>
                  </a:lnTo>
                  <a:lnTo>
                    <a:pt x="25" y="211"/>
                  </a:lnTo>
                  <a:lnTo>
                    <a:pt x="36" y="207"/>
                  </a:lnTo>
                  <a:lnTo>
                    <a:pt x="41" y="205"/>
                  </a:lnTo>
                  <a:lnTo>
                    <a:pt x="45" y="208"/>
                  </a:lnTo>
                  <a:lnTo>
                    <a:pt x="48" y="210"/>
                  </a:lnTo>
                  <a:lnTo>
                    <a:pt x="51" y="212"/>
                  </a:lnTo>
                  <a:lnTo>
                    <a:pt x="53" y="213"/>
                  </a:lnTo>
                  <a:lnTo>
                    <a:pt x="56" y="214"/>
                  </a:lnTo>
                  <a:lnTo>
                    <a:pt x="59" y="215"/>
                  </a:lnTo>
                  <a:lnTo>
                    <a:pt x="62" y="215"/>
                  </a:lnTo>
                  <a:lnTo>
                    <a:pt x="66" y="215"/>
                  </a:lnTo>
                  <a:lnTo>
                    <a:pt x="66" y="219"/>
                  </a:lnTo>
                  <a:lnTo>
                    <a:pt x="66" y="222"/>
                  </a:lnTo>
                  <a:lnTo>
                    <a:pt x="67" y="225"/>
                  </a:lnTo>
                  <a:lnTo>
                    <a:pt x="69" y="228"/>
                  </a:lnTo>
                  <a:lnTo>
                    <a:pt x="70" y="231"/>
                  </a:lnTo>
                  <a:lnTo>
                    <a:pt x="72" y="233"/>
                  </a:lnTo>
                  <a:lnTo>
                    <a:pt x="74" y="235"/>
                  </a:lnTo>
                  <a:lnTo>
                    <a:pt x="76" y="237"/>
                  </a:lnTo>
                  <a:lnTo>
                    <a:pt x="85" y="243"/>
                  </a:lnTo>
                  <a:lnTo>
                    <a:pt x="91" y="24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3" name="Freeform 236"/>
            <p:cNvSpPr>
              <a:spLocks/>
            </p:cNvSpPr>
            <p:nvPr>
              <p:custDataLst>
                <p:tags r:id="rId42"/>
              </p:custDataLst>
            </p:nvPr>
          </p:nvSpPr>
          <p:spPr bwMode="auto">
            <a:xfrm>
              <a:off x="2629421" y="3196279"/>
              <a:ext cx="414337" cy="468313"/>
            </a:xfrm>
            <a:custGeom>
              <a:avLst/>
              <a:gdLst>
                <a:gd name="T0" fmla="*/ 2147483647 w 948"/>
                <a:gd name="T1" fmla="*/ 2147483647 h 893"/>
                <a:gd name="T2" fmla="*/ 2147483647 w 948"/>
                <a:gd name="T3" fmla="*/ 2147483647 h 893"/>
                <a:gd name="T4" fmla="*/ 2147483647 w 948"/>
                <a:gd name="T5" fmla="*/ 2147483647 h 893"/>
                <a:gd name="T6" fmla="*/ 2147483647 w 948"/>
                <a:gd name="T7" fmla="*/ 2147483647 h 893"/>
                <a:gd name="T8" fmla="*/ 2147483647 w 948"/>
                <a:gd name="T9" fmla="*/ 2147483647 h 893"/>
                <a:gd name="T10" fmla="*/ 2147483647 w 948"/>
                <a:gd name="T11" fmla="*/ 2147483647 h 893"/>
                <a:gd name="T12" fmla="*/ 2147483647 w 948"/>
                <a:gd name="T13" fmla="*/ 2147483647 h 893"/>
                <a:gd name="T14" fmla="*/ 2147483647 w 948"/>
                <a:gd name="T15" fmla="*/ 2147483647 h 893"/>
                <a:gd name="T16" fmla="*/ 2147483647 w 948"/>
                <a:gd name="T17" fmla="*/ 2147483647 h 893"/>
                <a:gd name="T18" fmla="*/ 2147483647 w 948"/>
                <a:gd name="T19" fmla="*/ 2147483647 h 893"/>
                <a:gd name="T20" fmla="*/ 2147483647 w 948"/>
                <a:gd name="T21" fmla="*/ 2147483647 h 893"/>
                <a:gd name="T22" fmla="*/ 2147483647 w 948"/>
                <a:gd name="T23" fmla="*/ 2147483647 h 893"/>
                <a:gd name="T24" fmla="*/ 2147483647 w 948"/>
                <a:gd name="T25" fmla="*/ 2147483647 h 893"/>
                <a:gd name="T26" fmla="*/ 2147483647 w 948"/>
                <a:gd name="T27" fmla="*/ 2147483647 h 893"/>
                <a:gd name="T28" fmla="*/ 2147483647 w 948"/>
                <a:gd name="T29" fmla="*/ 2147483647 h 893"/>
                <a:gd name="T30" fmla="*/ 2147483647 w 948"/>
                <a:gd name="T31" fmla="*/ 2147483647 h 893"/>
                <a:gd name="T32" fmla="*/ 2147483647 w 948"/>
                <a:gd name="T33" fmla="*/ 2147483647 h 893"/>
                <a:gd name="T34" fmla="*/ 2147483647 w 948"/>
                <a:gd name="T35" fmla="*/ 2147483647 h 893"/>
                <a:gd name="T36" fmla="*/ 2147483647 w 948"/>
                <a:gd name="T37" fmla="*/ 2147483647 h 893"/>
                <a:gd name="T38" fmla="*/ 2147483647 w 948"/>
                <a:gd name="T39" fmla="*/ 2147483647 h 893"/>
                <a:gd name="T40" fmla="*/ 2147483647 w 948"/>
                <a:gd name="T41" fmla="*/ 2147483647 h 893"/>
                <a:gd name="T42" fmla="*/ 2147483647 w 948"/>
                <a:gd name="T43" fmla="*/ 2147483647 h 893"/>
                <a:gd name="T44" fmla="*/ 2147483647 w 948"/>
                <a:gd name="T45" fmla="*/ 2147483647 h 893"/>
                <a:gd name="T46" fmla="*/ 2147483647 w 948"/>
                <a:gd name="T47" fmla="*/ 2147483647 h 893"/>
                <a:gd name="T48" fmla="*/ 2147483647 w 948"/>
                <a:gd name="T49" fmla="*/ 2147483647 h 893"/>
                <a:gd name="T50" fmla="*/ 2147483647 w 948"/>
                <a:gd name="T51" fmla="*/ 2147483647 h 893"/>
                <a:gd name="T52" fmla="*/ 2147483647 w 948"/>
                <a:gd name="T53" fmla="*/ 2147483647 h 893"/>
                <a:gd name="T54" fmla="*/ 2147483647 w 948"/>
                <a:gd name="T55" fmla="*/ 2147483647 h 893"/>
                <a:gd name="T56" fmla="*/ 2147483647 w 948"/>
                <a:gd name="T57" fmla="*/ 2147483647 h 893"/>
                <a:gd name="T58" fmla="*/ 2147483647 w 948"/>
                <a:gd name="T59" fmla="*/ 2147483647 h 893"/>
                <a:gd name="T60" fmla="*/ 2147483647 w 948"/>
                <a:gd name="T61" fmla="*/ 2147483647 h 893"/>
                <a:gd name="T62" fmla="*/ 2147483647 w 948"/>
                <a:gd name="T63" fmla="*/ 2147483647 h 893"/>
                <a:gd name="T64" fmla="*/ 2147483647 w 948"/>
                <a:gd name="T65" fmla="*/ 2147483647 h 893"/>
                <a:gd name="T66" fmla="*/ 2147483647 w 948"/>
                <a:gd name="T67" fmla="*/ 2147483647 h 893"/>
                <a:gd name="T68" fmla="*/ 2147483647 w 948"/>
                <a:gd name="T69" fmla="*/ 2147483647 h 893"/>
                <a:gd name="T70" fmla="*/ 2147483647 w 948"/>
                <a:gd name="T71" fmla="*/ 2147483647 h 893"/>
                <a:gd name="T72" fmla="*/ 2147483647 w 948"/>
                <a:gd name="T73" fmla="*/ 2147483647 h 893"/>
                <a:gd name="T74" fmla="*/ 2147483647 w 948"/>
                <a:gd name="T75" fmla="*/ 2147483647 h 893"/>
                <a:gd name="T76" fmla="*/ 2147483647 w 948"/>
                <a:gd name="T77" fmla="*/ 2147483647 h 893"/>
                <a:gd name="T78" fmla="*/ 2147483647 w 948"/>
                <a:gd name="T79" fmla="*/ 2147483647 h 893"/>
                <a:gd name="T80" fmla="*/ 2147483647 w 948"/>
                <a:gd name="T81" fmla="*/ 2147483647 h 893"/>
                <a:gd name="T82" fmla="*/ 2147483647 w 948"/>
                <a:gd name="T83" fmla="*/ 2147483647 h 893"/>
                <a:gd name="T84" fmla="*/ 2147483647 w 948"/>
                <a:gd name="T85" fmla="*/ 2147483647 h 893"/>
                <a:gd name="T86" fmla="*/ 2147483647 w 948"/>
                <a:gd name="T87" fmla="*/ 2147483647 h 893"/>
                <a:gd name="T88" fmla="*/ 2147483647 w 948"/>
                <a:gd name="T89" fmla="*/ 2147483647 h 893"/>
                <a:gd name="T90" fmla="*/ 2147483647 w 948"/>
                <a:gd name="T91" fmla="*/ 2147483647 h 893"/>
                <a:gd name="T92" fmla="*/ 2147483647 w 948"/>
                <a:gd name="T93" fmla="*/ 2147483647 h 893"/>
                <a:gd name="T94" fmla="*/ 2147483647 w 948"/>
                <a:gd name="T95" fmla="*/ 2147483647 h 893"/>
                <a:gd name="T96" fmla="*/ 2147483647 w 948"/>
                <a:gd name="T97" fmla="*/ 2147483647 h 893"/>
                <a:gd name="T98" fmla="*/ 2147483647 w 948"/>
                <a:gd name="T99" fmla="*/ 2147483647 h 893"/>
                <a:gd name="T100" fmla="*/ 2147483647 w 948"/>
                <a:gd name="T101" fmla="*/ 2147483647 h 893"/>
                <a:gd name="T102" fmla="*/ 2147483647 w 948"/>
                <a:gd name="T103" fmla="*/ 2147483647 h 893"/>
                <a:gd name="T104" fmla="*/ 2147483647 w 948"/>
                <a:gd name="T105" fmla="*/ 2147483647 h 893"/>
                <a:gd name="T106" fmla="*/ 2147483647 w 948"/>
                <a:gd name="T107" fmla="*/ 2147483647 h 893"/>
                <a:gd name="T108" fmla="*/ 2147483647 w 948"/>
                <a:gd name="T109" fmla="*/ 2147483647 h 893"/>
                <a:gd name="T110" fmla="*/ 2147483647 w 948"/>
                <a:gd name="T111" fmla="*/ 2147483647 h 893"/>
                <a:gd name="T112" fmla="*/ 2147483647 w 948"/>
                <a:gd name="T113" fmla="*/ 2147483647 h 893"/>
                <a:gd name="T114" fmla="*/ 2147483647 w 948"/>
                <a:gd name="T115" fmla="*/ 2147483647 h 893"/>
                <a:gd name="T116" fmla="*/ 2147483647 w 948"/>
                <a:gd name="T117" fmla="*/ 2147483647 h 8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948" h="893">
                  <a:moveTo>
                    <a:pt x="54" y="788"/>
                  </a:moveTo>
                  <a:lnTo>
                    <a:pt x="74" y="788"/>
                  </a:lnTo>
                  <a:lnTo>
                    <a:pt x="90" y="788"/>
                  </a:lnTo>
                  <a:lnTo>
                    <a:pt x="100" y="788"/>
                  </a:lnTo>
                  <a:lnTo>
                    <a:pt x="106" y="788"/>
                  </a:lnTo>
                  <a:lnTo>
                    <a:pt x="121" y="788"/>
                  </a:lnTo>
                  <a:lnTo>
                    <a:pt x="135" y="787"/>
                  </a:lnTo>
                  <a:lnTo>
                    <a:pt x="140" y="785"/>
                  </a:lnTo>
                  <a:lnTo>
                    <a:pt x="146" y="783"/>
                  </a:lnTo>
                  <a:lnTo>
                    <a:pt x="150" y="780"/>
                  </a:lnTo>
                  <a:lnTo>
                    <a:pt x="152" y="776"/>
                  </a:lnTo>
                  <a:lnTo>
                    <a:pt x="186" y="776"/>
                  </a:lnTo>
                  <a:lnTo>
                    <a:pt x="189" y="788"/>
                  </a:lnTo>
                  <a:lnTo>
                    <a:pt x="193" y="800"/>
                  </a:lnTo>
                  <a:lnTo>
                    <a:pt x="197" y="813"/>
                  </a:lnTo>
                  <a:lnTo>
                    <a:pt x="204" y="825"/>
                  </a:lnTo>
                  <a:lnTo>
                    <a:pt x="207" y="830"/>
                  </a:lnTo>
                  <a:lnTo>
                    <a:pt x="212" y="835"/>
                  </a:lnTo>
                  <a:lnTo>
                    <a:pt x="216" y="839"/>
                  </a:lnTo>
                  <a:lnTo>
                    <a:pt x="221" y="843"/>
                  </a:lnTo>
                  <a:lnTo>
                    <a:pt x="226" y="846"/>
                  </a:lnTo>
                  <a:lnTo>
                    <a:pt x="233" y="848"/>
                  </a:lnTo>
                  <a:lnTo>
                    <a:pt x="239" y="849"/>
                  </a:lnTo>
                  <a:lnTo>
                    <a:pt x="246" y="850"/>
                  </a:lnTo>
                  <a:lnTo>
                    <a:pt x="246" y="862"/>
                  </a:lnTo>
                  <a:lnTo>
                    <a:pt x="246" y="871"/>
                  </a:lnTo>
                  <a:lnTo>
                    <a:pt x="246" y="881"/>
                  </a:lnTo>
                  <a:lnTo>
                    <a:pt x="246" y="893"/>
                  </a:lnTo>
                  <a:lnTo>
                    <a:pt x="326" y="893"/>
                  </a:lnTo>
                  <a:lnTo>
                    <a:pt x="326" y="889"/>
                  </a:lnTo>
                  <a:lnTo>
                    <a:pt x="328" y="884"/>
                  </a:lnTo>
                  <a:lnTo>
                    <a:pt x="330" y="880"/>
                  </a:lnTo>
                  <a:lnTo>
                    <a:pt x="334" y="876"/>
                  </a:lnTo>
                  <a:lnTo>
                    <a:pt x="339" y="868"/>
                  </a:lnTo>
                  <a:lnTo>
                    <a:pt x="346" y="862"/>
                  </a:lnTo>
                  <a:lnTo>
                    <a:pt x="347" y="871"/>
                  </a:lnTo>
                  <a:lnTo>
                    <a:pt x="348" y="880"/>
                  </a:lnTo>
                  <a:lnTo>
                    <a:pt x="349" y="884"/>
                  </a:lnTo>
                  <a:lnTo>
                    <a:pt x="348" y="888"/>
                  </a:lnTo>
                  <a:lnTo>
                    <a:pt x="348" y="891"/>
                  </a:lnTo>
                  <a:lnTo>
                    <a:pt x="346" y="893"/>
                  </a:lnTo>
                  <a:lnTo>
                    <a:pt x="358" y="893"/>
                  </a:lnTo>
                  <a:lnTo>
                    <a:pt x="371" y="893"/>
                  </a:lnTo>
                  <a:lnTo>
                    <a:pt x="381" y="893"/>
                  </a:lnTo>
                  <a:lnTo>
                    <a:pt x="385" y="893"/>
                  </a:lnTo>
                  <a:lnTo>
                    <a:pt x="392" y="881"/>
                  </a:lnTo>
                  <a:lnTo>
                    <a:pt x="397" y="868"/>
                  </a:lnTo>
                  <a:lnTo>
                    <a:pt x="401" y="854"/>
                  </a:lnTo>
                  <a:lnTo>
                    <a:pt x="404" y="841"/>
                  </a:lnTo>
                  <a:lnTo>
                    <a:pt x="408" y="813"/>
                  </a:lnTo>
                  <a:lnTo>
                    <a:pt x="412" y="788"/>
                  </a:lnTo>
                  <a:lnTo>
                    <a:pt x="415" y="782"/>
                  </a:lnTo>
                  <a:lnTo>
                    <a:pt x="418" y="776"/>
                  </a:lnTo>
                  <a:lnTo>
                    <a:pt x="424" y="771"/>
                  </a:lnTo>
                  <a:lnTo>
                    <a:pt x="428" y="767"/>
                  </a:lnTo>
                  <a:lnTo>
                    <a:pt x="440" y="759"/>
                  </a:lnTo>
                  <a:lnTo>
                    <a:pt x="452" y="754"/>
                  </a:lnTo>
                  <a:lnTo>
                    <a:pt x="464" y="750"/>
                  </a:lnTo>
                  <a:lnTo>
                    <a:pt x="475" y="746"/>
                  </a:lnTo>
                  <a:lnTo>
                    <a:pt x="485" y="743"/>
                  </a:lnTo>
                  <a:lnTo>
                    <a:pt x="492" y="739"/>
                  </a:lnTo>
                  <a:lnTo>
                    <a:pt x="496" y="734"/>
                  </a:lnTo>
                  <a:lnTo>
                    <a:pt x="501" y="729"/>
                  </a:lnTo>
                  <a:lnTo>
                    <a:pt x="505" y="723"/>
                  </a:lnTo>
                  <a:lnTo>
                    <a:pt x="508" y="716"/>
                  </a:lnTo>
                  <a:lnTo>
                    <a:pt x="515" y="702"/>
                  </a:lnTo>
                  <a:lnTo>
                    <a:pt x="521" y="690"/>
                  </a:lnTo>
                  <a:lnTo>
                    <a:pt x="528" y="678"/>
                  </a:lnTo>
                  <a:lnTo>
                    <a:pt x="535" y="668"/>
                  </a:lnTo>
                  <a:lnTo>
                    <a:pt x="539" y="664"/>
                  </a:lnTo>
                  <a:lnTo>
                    <a:pt x="542" y="662"/>
                  </a:lnTo>
                  <a:lnTo>
                    <a:pt x="547" y="660"/>
                  </a:lnTo>
                  <a:lnTo>
                    <a:pt x="551" y="659"/>
                  </a:lnTo>
                  <a:lnTo>
                    <a:pt x="562" y="660"/>
                  </a:lnTo>
                  <a:lnTo>
                    <a:pt x="572" y="659"/>
                  </a:lnTo>
                  <a:lnTo>
                    <a:pt x="581" y="657"/>
                  </a:lnTo>
                  <a:lnTo>
                    <a:pt x="588" y="653"/>
                  </a:lnTo>
                  <a:lnTo>
                    <a:pt x="605" y="644"/>
                  </a:lnTo>
                  <a:lnTo>
                    <a:pt x="620" y="634"/>
                  </a:lnTo>
                  <a:lnTo>
                    <a:pt x="629" y="629"/>
                  </a:lnTo>
                  <a:lnTo>
                    <a:pt x="639" y="624"/>
                  </a:lnTo>
                  <a:lnTo>
                    <a:pt x="649" y="620"/>
                  </a:lnTo>
                  <a:lnTo>
                    <a:pt x="661" y="616"/>
                  </a:lnTo>
                  <a:lnTo>
                    <a:pt x="674" y="613"/>
                  </a:lnTo>
                  <a:lnTo>
                    <a:pt x="688" y="610"/>
                  </a:lnTo>
                  <a:lnTo>
                    <a:pt x="706" y="609"/>
                  </a:lnTo>
                  <a:lnTo>
                    <a:pt x="724" y="610"/>
                  </a:lnTo>
                  <a:lnTo>
                    <a:pt x="777" y="610"/>
                  </a:lnTo>
                  <a:lnTo>
                    <a:pt x="783" y="606"/>
                  </a:lnTo>
                  <a:lnTo>
                    <a:pt x="788" y="602"/>
                  </a:lnTo>
                  <a:lnTo>
                    <a:pt x="795" y="600"/>
                  </a:lnTo>
                  <a:lnTo>
                    <a:pt x="800" y="598"/>
                  </a:lnTo>
                  <a:lnTo>
                    <a:pt x="815" y="594"/>
                  </a:lnTo>
                  <a:lnTo>
                    <a:pt x="830" y="592"/>
                  </a:lnTo>
                  <a:lnTo>
                    <a:pt x="845" y="591"/>
                  </a:lnTo>
                  <a:lnTo>
                    <a:pt x="863" y="590"/>
                  </a:lnTo>
                  <a:lnTo>
                    <a:pt x="879" y="588"/>
                  </a:lnTo>
                  <a:lnTo>
                    <a:pt x="897" y="585"/>
                  </a:lnTo>
                  <a:lnTo>
                    <a:pt x="901" y="583"/>
                  </a:lnTo>
                  <a:lnTo>
                    <a:pt x="906" y="580"/>
                  </a:lnTo>
                  <a:lnTo>
                    <a:pt x="909" y="577"/>
                  </a:lnTo>
                  <a:lnTo>
                    <a:pt x="913" y="574"/>
                  </a:lnTo>
                  <a:lnTo>
                    <a:pt x="920" y="565"/>
                  </a:lnTo>
                  <a:lnTo>
                    <a:pt x="925" y="555"/>
                  </a:lnTo>
                  <a:lnTo>
                    <a:pt x="931" y="544"/>
                  </a:lnTo>
                  <a:lnTo>
                    <a:pt x="935" y="531"/>
                  </a:lnTo>
                  <a:lnTo>
                    <a:pt x="940" y="518"/>
                  </a:lnTo>
                  <a:lnTo>
                    <a:pt x="943" y="504"/>
                  </a:lnTo>
                  <a:lnTo>
                    <a:pt x="945" y="490"/>
                  </a:lnTo>
                  <a:lnTo>
                    <a:pt x="947" y="475"/>
                  </a:lnTo>
                  <a:lnTo>
                    <a:pt x="948" y="461"/>
                  </a:lnTo>
                  <a:lnTo>
                    <a:pt x="948" y="447"/>
                  </a:lnTo>
                  <a:lnTo>
                    <a:pt x="948" y="434"/>
                  </a:lnTo>
                  <a:lnTo>
                    <a:pt x="947" y="421"/>
                  </a:lnTo>
                  <a:lnTo>
                    <a:pt x="945" y="410"/>
                  </a:lnTo>
                  <a:lnTo>
                    <a:pt x="943" y="400"/>
                  </a:lnTo>
                  <a:lnTo>
                    <a:pt x="943" y="363"/>
                  </a:lnTo>
                  <a:lnTo>
                    <a:pt x="939" y="362"/>
                  </a:lnTo>
                  <a:lnTo>
                    <a:pt x="931" y="359"/>
                  </a:lnTo>
                  <a:lnTo>
                    <a:pt x="922" y="356"/>
                  </a:lnTo>
                  <a:lnTo>
                    <a:pt x="912" y="350"/>
                  </a:lnTo>
                  <a:lnTo>
                    <a:pt x="888" y="337"/>
                  </a:lnTo>
                  <a:lnTo>
                    <a:pt x="862" y="322"/>
                  </a:lnTo>
                  <a:lnTo>
                    <a:pt x="835" y="305"/>
                  </a:lnTo>
                  <a:lnTo>
                    <a:pt x="811" y="290"/>
                  </a:lnTo>
                  <a:lnTo>
                    <a:pt x="794" y="278"/>
                  </a:lnTo>
                  <a:lnTo>
                    <a:pt x="784" y="271"/>
                  </a:lnTo>
                  <a:lnTo>
                    <a:pt x="764" y="240"/>
                  </a:lnTo>
                  <a:lnTo>
                    <a:pt x="738" y="216"/>
                  </a:lnTo>
                  <a:lnTo>
                    <a:pt x="405" y="0"/>
                  </a:lnTo>
                  <a:lnTo>
                    <a:pt x="408" y="6"/>
                  </a:lnTo>
                  <a:lnTo>
                    <a:pt x="412" y="12"/>
                  </a:lnTo>
                  <a:lnTo>
                    <a:pt x="339" y="12"/>
                  </a:lnTo>
                  <a:lnTo>
                    <a:pt x="341" y="36"/>
                  </a:lnTo>
                  <a:lnTo>
                    <a:pt x="348" y="102"/>
                  </a:lnTo>
                  <a:lnTo>
                    <a:pt x="358" y="193"/>
                  </a:lnTo>
                  <a:lnTo>
                    <a:pt x="368" y="299"/>
                  </a:lnTo>
                  <a:lnTo>
                    <a:pt x="379" y="405"/>
                  </a:lnTo>
                  <a:lnTo>
                    <a:pt x="386" y="498"/>
                  </a:lnTo>
                  <a:lnTo>
                    <a:pt x="390" y="535"/>
                  </a:lnTo>
                  <a:lnTo>
                    <a:pt x="392" y="565"/>
                  </a:lnTo>
                  <a:lnTo>
                    <a:pt x="393" y="583"/>
                  </a:lnTo>
                  <a:lnTo>
                    <a:pt x="392" y="591"/>
                  </a:lnTo>
                  <a:lnTo>
                    <a:pt x="93" y="591"/>
                  </a:lnTo>
                  <a:lnTo>
                    <a:pt x="88" y="597"/>
                  </a:lnTo>
                  <a:lnTo>
                    <a:pt x="82" y="603"/>
                  </a:lnTo>
                  <a:lnTo>
                    <a:pt x="79" y="606"/>
                  </a:lnTo>
                  <a:lnTo>
                    <a:pt x="76" y="608"/>
                  </a:lnTo>
                  <a:lnTo>
                    <a:pt x="71" y="609"/>
                  </a:lnTo>
                  <a:lnTo>
                    <a:pt x="67" y="610"/>
                  </a:lnTo>
                  <a:lnTo>
                    <a:pt x="64" y="609"/>
                  </a:lnTo>
                  <a:lnTo>
                    <a:pt x="60" y="608"/>
                  </a:lnTo>
                  <a:lnTo>
                    <a:pt x="57" y="607"/>
                  </a:lnTo>
                  <a:lnTo>
                    <a:pt x="55" y="604"/>
                  </a:lnTo>
                  <a:lnTo>
                    <a:pt x="51" y="598"/>
                  </a:lnTo>
                  <a:lnTo>
                    <a:pt x="49" y="591"/>
                  </a:lnTo>
                  <a:lnTo>
                    <a:pt x="47" y="578"/>
                  </a:lnTo>
                  <a:lnTo>
                    <a:pt x="47" y="573"/>
                  </a:lnTo>
                  <a:lnTo>
                    <a:pt x="40" y="581"/>
                  </a:lnTo>
                  <a:lnTo>
                    <a:pt x="36" y="590"/>
                  </a:lnTo>
                  <a:lnTo>
                    <a:pt x="33" y="598"/>
                  </a:lnTo>
                  <a:lnTo>
                    <a:pt x="29" y="605"/>
                  </a:lnTo>
                  <a:lnTo>
                    <a:pt x="26" y="612"/>
                  </a:lnTo>
                  <a:lnTo>
                    <a:pt x="22" y="618"/>
                  </a:lnTo>
                  <a:lnTo>
                    <a:pt x="15" y="623"/>
                  </a:lnTo>
                  <a:lnTo>
                    <a:pt x="6" y="628"/>
                  </a:lnTo>
                  <a:lnTo>
                    <a:pt x="0" y="709"/>
                  </a:lnTo>
                  <a:lnTo>
                    <a:pt x="67" y="733"/>
                  </a:lnTo>
                  <a:lnTo>
                    <a:pt x="65" y="738"/>
                  </a:lnTo>
                  <a:lnTo>
                    <a:pt x="62" y="743"/>
                  </a:lnTo>
                  <a:lnTo>
                    <a:pt x="61" y="748"/>
                  </a:lnTo>
                  <a:lnTo>
                    <a:pt x="61" y="753"/>
                  </a:lnTo>
                  <a:lnTo>
                    <a:pt x="61" y="757"/>
                  </a:lnTo>
                  <a:lnTo>
                    <a:pt x="62" y="760"/>
                  </a:lnTo>
                  <a:lnTo>
                    <a:pt x="65" y="763"/>
                  </a:lnTo>
                  <a:lnTo>
                    <a:pt x="67" y="764"/>
                  </a:lnTo>
                  <a:lnTo>
                    <a:pt x="54" y="78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4" name="Freeform 237"/>
            <p:cNvSpPr>
              <a:spLocks/>
            </p:cNvSpPr>
            <p:nvPr>
              <p:custDataLst>
                <p:tags r:id="rId43"/>
              </p:custDataLst>
            </p:nvPr>
          </p:nvSpPr>
          <p:spPr bwMode="auto">
            <a:xfrm>
              <a:off x="2727846" y="2802579"/>
              <a:ext cx="493712" cy="579438"/>
            </a:xfrm>
            <a:custGeom>
              <a:avLst/>
              <a:gdLst>
                <a:gd name="T0" fmla="*/ 2147483647 w 373"/>
                <a:gd name="T1" fmla="*/ 2147483647 h 370"/>
                <a:gd name="T2" fmla="*/ 2147483647 w 373"/>
                <a:gd name="T3" fmla="*/ 2147483647 h 370"/>
                <a:gd name="T4" fmla="*/ 2147483647 w 373"/>
                <a:gd name="T5" fmla="*/ 2147483647 h 370"/>
                <a:gd name="T6" fmla="*/ 2147483647 w 373"/>
                <a:gd name="T7" fmla="*/ 2147483647 h 370"/>
                <a:gd name="T8" fmla="*/ 2147483647 w 373"/>
                <a:gd name="T9" fmla="*/ 2147483647 h 370"/>
                <a:gd name="T10" fmla="*/ 2147483647 w 373"/>
                <a:gd name="T11" fmla="*/ 2147483647 h 370"/>
                <a:gd name="T12" fmla="*/ 2147483647 w 373"/>
                <a:gd name="T13" fmla="*/ 2147483647 h 370"/>
                <a:gd name="T14" fmla="*/ 2147483647 w 373"/>
                <a:gd name="T15" fmla="*/ 2147483647 h 370"/>
                <a:gd name="T16" fmla="*/ 2147483647 w 373"/>
                <a:gd name="T17" fmla="*/ 2147483647 h 370"/>
                <a:gd name="T18" fmla="*/ 2147483647 w 373"/>
                <a:gd name="T19" fmla="*/ 2147483647 h 370"/>
                <a:gd name="T20" fmla="*/ 2147483647 w 373"/>
                <a:gd name="T21" fmla="*/ 2147483647 h 370"/>
                <a:gd name="T22" fmla="*/ 2147483647 w 373"/>
                <a:gd name="T23" fmla="*/ 2147483647 h 370"/>
                <a:gd name="T24" fmla="*/ 2147483647 w 373"/>
                <a:gd name="T25" fmla="*/ 2147483647 h 370"/>
                <a:gd name="T26" fmla="*/ 2147483647 w 373"/>
                <a:gd name="T27" fmla="*/ 2147483647 h 370"/>
                <a:gd name="T28" fmla="*/ 2147483647 w 373"/>
                <a:gd name="T29" fmla="*/ 2147483647 h 370"/>
                <a:gd name="T30" fmla="*/ 2147483647 w 373"/>
                <a:gd name="T31" fmla="*/ 2147483647 h 370"/>
                <a:gd name="T32" fmla="*/ 2147483647 w 373"/>
                <a:gd name="T33" fmla="*/ 2147483647 h 370"/>
                <a:gd name="T34" fmla="*/ 2147483647 w 373"/>
                <a:gd name="T35" fmla="*/ 2147483647 h 370"/>
                <a:gd name="T36" fmla="*/ 2147483647 w 373"/>
                <a:gd name="T37" fmla="*/ 2147483647 h 370"/>
                <a:gd name="T38" fmla="*/ 2147483647 w 373"/>
                <a:gd name="T39" fmla="*/ 2147483647 h 370"/>
                <a:gd name="T40" fmla="*/ 2147483647 w 373"/>
                <a:gd name="T41" fmla="*/ 2147483647 h 370"/>
                <a:gd name="T42" fmla="*/ 2147483647 w 373"/>
                <a:gd name="T43" fmla="*/ 2147483647 h 370"/>
                <a:gd name="T44" fmla="*/ 2147483647 w 373"/>
                <a:gd name="T45" fmla="*/ 2147483647 h 370"/>
                <a:gd name="T46" fmla="*/ 2147483647 w 373"/>
                <a:gd name="T47" fmla="*/ 2147483647 h 370"/>
                <a:gd name="T48" fmla="*/ 2147483647 w 373"/>
                <a:gd name="T49" fmla="*/ 2147483647 h 370"/>
                <a:gd name="T50" fmla="*/ 2147483647 w 373"/>
                <a:gd name="T51" fmla="*/ 2147483647 h 370"/>
                <a:gd name="T52" fmla="*/ 2147483647 w 373"/>
                <a:gd name="T53" fmla="*/ 2147483647 h 370"/>
                <a:gd name="T54" fmla="*/ 2147483647 w 373"/>
                <a:gd name="T55" fmla="*/ 2147483647 h 370"/>
                <a:gd name="T56" fmla="*/ 2147483647 w 373"/>
                <a:gd name="T57" fmla="*/ 2147483647 h 370"/>
                <a:gd name="T58" fmla="*/ 2147483647 w 373"/>
                <a:gd name="T59" fmla="*/ 2147483647 h 370"/>
                <a:gd name="T60" fmla="*/ 2147483647 w 373"/>
                <a:gd name="T61" fmla="*/ 2147483647 h 370"/>
                <a:gd name="T62" fmla="*/ 2147483647 w 373"/>
                <a:gd name="T63" fmla="*/ 2147483647 h 370"/>
                <a:gd name="T64" fmla="*/ 2147483647 w 373"/>
                <a:gd name="T65" fmla="*/ 2147483647 h 370"/>
                <a:gd name="T66" fmla="*/ 2147483647 w 373"/>
                <a:gd name="T67" fmla="*/ 2147483647 h 370"/>
                <a:gd name="T68" fmla="*/ 2147483647 w 373"/>
                <a:gd name="T69" fmla="*/ 2147483647 h 370"/>
                <a:gd name="T70" fmla="*/ 2147483647 w 373"/>
                <a:gd name="T71" fmla="*/ 2147483647 h 370"/>
                <a:gd name="T72" fmla="*/ 2147483647 w 373"/>
                <a:gd name="T73" fmla="*/ 2147483647 h 370"/>
                <a:gd name="T74" fmla="*/ 2147483647 w 373"/>
                <a:gd name="T75" fmla="*/ 2147483647 h 370"/>
                <a:gd name="T76" fmla="*/ 2147483647 w 373"/>
                <a:gd name="T77" fmla="*/ 2147483647 h 370"/>
                <a:gd name="T78" fmla="*/ 2147483647 w 373"/>
                <a:gd name="T79" fmla="*/ 2147483647 h 370"/>
                <a:gd name="T80" fmla="*/ 2147483647 w 373"/>
                <a:gd name="T81" fmla="*/ 2147483647 h 370"/>
                <a:gd name="T82" fmla="*/ 2147483647 w 373"/>
                <a:gd name="T83" fmla="*/ 2147483647 h 370"/>
                <a:gd name="T84" fmla="*/ 2147483647 w 373"/>
                <a:gd name="T85" fmla="*/ 2147483647 h 370"/>
                <a:gd name="T86" fmla="*/ 2147483647 w 373"/>
                <a:gd name="T87" fmla="*/ 2147483647 h 370"/>
                <a:gd name="T88" fmla="*/ 0 w 373"/>
                <a:gd name="T89" fmla="*/ 2147483647 h 370"/>
                <a:gd name="T90" fmla="*/ 2147483647 w 373"/>
                <a:gd name="T91" fmla="*/ 2147483647 h 370"/>
                <a:gd name="T92" fmla="*/ 2147483647 w 373"/>
                <a:gd name="T93" fmla="*/ 2147483647 h 370"/>
                <a:gd name="T94" fmla="*/ 2147483647 w 373"/>
                <a:gd name="T95" fmla="*/ 2147483647 h 37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373" h="370">
                  <a:moveTo>
                    <a:pt x="235" y="370"/>
                  </a:moveTo>
                  <a:lnTo>
                    <a:pt x="237" y="369"/>
                  </a:lnTo>
                  <a:lnTo>
                    <a:pt x="238" y="367"/>
                  </a:lnTo>
                  <a:lnTo>
                    <a:pt x="240" y="366"/>
                  </a:lnTo>
                  <a:lnTo>
                    <a:pt x="241" y="366"/>
                  </a:lnTo>
                  <a:lnTo>
                    <a:pt x="242" y="365"/>
                  </a:lnTo>
                  <a:lnTo>
                    <a:pt x="244" y="365"/>
                  </a:lnTo>
                  <a:lnTo>
                    <a:pt x="245" y="365"/>
                  </a:lnTo>
                  <a:lnTo>
                    <a:pt x="249" y="366"/>
                  </a:lnTo>
                  <a:lnTo>
                    <a:pt x="252" y="367"/>
                  </a:lnTo>
                  <a:lnTo>
                    <a:pt x="255" y="368"/>
                  </a:lnTo>
                  <a:lnTo>
                    <a:pt x="257" y="370"/>
                  </a:lnTo>
                  <a:lnTo>
                    <a:pt x="373" y="282"/>
                  </a:lnTo>
                  <a:lnTo>
                    <a:pt x="373" y="279"/>
                  </a:lnTo>
                  <a:lnTo>
                    <a:pt x="372" y="277"/>
                  </a:lnTo>
                  <a:lnTo>
                    <a:pt x="372" y="275"/>
                  </a:lnTo>
                  <a:lnTo>
                    <a:pt x="371" y="273"/>
                  </a:lnTo>
                  <a:lnTo>
                    <a:pt x="370" y="271"/>
                  </a:lnTo>
                  <a:lnTo>
                    <a:pt x="369" y="270"/>
                  </a:lnTo>
                  <a:lnTo>
                    <a:pt x="368" y="268"/>
                  </a:lnTo>
                  <a:lnTo>
                    <a:pt x="367" y="267"/>
                  </a:lnTo>
                  <a:lnTo>
                    <a:pt x="364" y="265"/>
                  </a:lnTo>
                  <a:lnTo>
                    <a:pt x="361" y="264"/>
                  </a:lnTo>
                  <a:lnTo>
                    <a:pt x="358" y="262"/>
                  </a:lnTo>
                  <a:lnTo>
                    <a:pt x="354" y="261"/>
                  </a:lnTo>
                  <a:lnTo>
                    <a:pt x="351" y="260"/>
                  </a:lnTo>
                  <a:lnTo>
                    <a:pt x="347" y="259"/>
                  </a:lnTo>
                  <a:lnTo>
                    <a:pt x="344" y="258"/>
                  </a:lnTo>
                  <a:lnTo>
                    <a:pt x="342" y="256"/>
                  </a:lnTo>
                  <a:lnTo>
                    <a:pt x="340" y="255"/>
                  </a:lnTo>
                  <a:lnTo>
                    <a:pt x="339" y="254"/>
                  </a:lnTo>
                  <a:lnTo>
                    <a:pt x="338" y="252"/>
                  </a:lnTo>
                  <a:lnTo>
                    <a:pt x="337" y="251"/>
                  </a:lnTo>
                  <a:lnTo>
                    <a:pt x="337" y="249"/>
                  </a:lnTo>
                  <a:lnTo>
                    <a:pt x="336" y="247"/>
                  </a:lnTo>
                  <a:lnTo>
                    <a:pt x="336" y="245"/>
                  </a:lnTo>
                  <a:lnTo>
                    <a:pt x="336" y="243"/>
                  </a:lnTo>
                  <a:lnTo>
                    <a:pt x="336" y="235"/>
                  </a:lnTo>
                  <a:lnTo>
                    <a:pt x="337" y="228"/>
                  </a:lnTo>
                  <a:lnTo>
                    <a:pt x="338" y="220"/>
                  </a:lnTo>
                  <a:lnTo>
                    <a:pt x="338" y="214"/>
                  </a:lnTo>
                  <a:lnTo>
                    <a:pt x="338" y="205"/>
                  </a:lnTo>
                  <a:lnTo>
                    <a:pt x="337" y="196"/>
                  </a:lnTo>
                  <a:lnTo>
                    <a:pt x="337" y="186"/>
                  </a:lnTo>
                  <a:lnTo>
                    <a:pt x="336" y="177"/>
                  </a:lnTo>
                  <a:lnTo>
                    <a:pt x="335" y="172"/>
                  </a:lnTo>
                  <a:lnTo>
                    <a:pt x="334" y="168"/>
                  </a:lnTo>
                  <a:lnTo>
                    <a:pt x="333" y="164"/>
                  </a:lnTo>
                  <a:lnTo>
                    <a:pt x="332" y="160"/>
                  </a:lnTo>
                  <a:lnTo>
                    <a:pt x="330" y="157"/>
                  </a:lnTo>
                  <a:lnTo>
                    <a:pt x="329" y="155"/>
                  </a:lnTo>
                  <a:lnTo>
                    <a:pt x="327" y="153"/>
                  </a:lnTo>
                  <a:lnTo>
                    <a:pt x="325" y="152"/>
                  </a:lnTo>
                  <a:lnTo>
                    <a:pt x="324" y="147"/>
                  </a:lnTo>
                  <a:lnTo>
                    <a:pt x="323" y="142"/>
                  </a:lnTo>
                  <a:lnTo>
                    <a:pt x="322" y="136"/>
                  </a:lnTo>
                  <a:lnTo>
                    <a:pt x="321" y="130"/>
                  </a:lnTo>
                  <a:lnTo>
                    <a:pt x="319" y="120"/>
                  </a:lnTo>
                  <a:lnTo>
                    <a:pt x="315" y="109"/>
                  </a:lnTo>
                  <a:lnTo>
                    <a:pt x="313" y="104"/>
                  </a:lnTo>
                  <a:lnTo>
                    <a:pt x="311" y="99"/>
                  </a:lnTo>
                  <a:lnTo>
                    <a:pt x="308" y="94"/>
                  </a:lnTo>
                  <a:lnTo>
                    <a:pt x="306" y="90"/>
                  </a:lnTo>
                  <a:lnTo>
                    <a:pt x="304" y="86"/>
                  </a:lnTo>
                  <a:lnTo>
                    <a:pt x="301" y="83"/>
                  </a:lnTo>
                  <a:lnTo>
                    <a:pt x="299" y="80"/>
                  </a:lnTo>
                  <a:lnTo>
                    <a:pt x="297" y="78"/>
                  </a:lnTo>
                  <a:lnTo>
                    <a:pt x="298" y="74"/>
                  </a:lnTo>
                  <a:lnTo>
                    <a:pt x="299" y="69"/>
                  </a:lnTo>
                  <a:lnTo>
                    <a:pt x="300" y="66"/>
                  </a:lnTo>
                  <a:lnTo>
                    <a:pt x="300" y="63"/>
                  </a:lnTo>
                  <a:lnTo>
                    <a:pt x="301" y="60"/>
                  </a:lnTo>
                  <a:lnTo>
                    <a:pt x="303" y="57"/>
                  </a:lnTo>
                  <a:lnTo>
                    <a:pt x="302" y="50"/>
                  </a:lnTo>
                  <a:lnTo>
                    <a:pt x="301" y="43"/>
                  </a:lnTo>
                  <a:lnTo>
                    <a:pt x="301" y="37"/>
                  </a:lnTo>
                  <a:lnTo>
                    <a:pt x="301" y="32"/>
                  </a:lnTo>
                  <a:lnTo>
                    <a:pt x="301" y="27"/>
                  </a:lnTo>
                  <a:lnTo>
                    <a:pt x="302" y="23"/>
                  </a:lnTo>
                  <a:lnTo>
                    <a:pt x="303" y="19"/>
                  </a:lnTo>
                  <a:lnTo>
                    <a:pt x="304" y="16"/>
                  </a:lnTo>
                  <a:lnTo>
                    <a:pt x="307" y="11"/>
                  </a:lnTo>
                  <a:lnTo>
                    <a:pt x="310" y="7"/>
                  </a:lnTo>
                  <a:lnTo>
                    <a:pt x="312" y="3"/>
                  </a:lnTo>
                  <a:lnTo>
                    <a:pt x="314" y="0"/>
                  </a:lnTo>
                  <a:lnTo>
                    <a:pt x="308" y="3"/>
                  </a:lnTo>
                  <a:lnTo>
                    <a:pt x="302" y="6"/>
                  </a:lnTo>
                  <a:lnTo>
                    <a:pt x="297" y="8"/>
                  </a:lnTo>
                  <a:lnTo>
                    <a:pt x="290" y="9"/>
                  </a:lnTo>
                  <a:lnTo>
                    <a:pt x="284" y="11"/>
                  </a:lnTo>
                  <a:lnTo>
                    <a:pt x="278" y="12"/>
                  </a:lnTo>
                  <a:lnTo>
                    <a:pt x="271" y="12"/>
                  </a:lnTo>
                  <a:lnTo>
                    <a:pt x="264" y="12"/>
                  </a:lnTo>
                  <a:lnTo>
                    <a:pt x="256" y="12"/>
                  </a:lnTo>
                  <a:lnTo>
                    <a:pt x="245" y="12"/>
                  </a:lnTo>
                  <a:lnTo>
                    <a:pt x="233" y="12"/>
                  </a:lnTo>
                  <a:lnTo>
                    <a:pt x="222" y="12"/>
                  </a:lnTo>
                  <a:lnTo>
                    <a:pt x="215" y="13"/>
                  </a:lnTo>
                  <a:lnTo>
                    <a:pt x="206" y="14"/>
                  </a:lnTo>
                  <a:lnTo>
                    <a:pt x="197" y="16"/>
                  </a:lnTo>
                  <a:lnTo>
                    <a:pt x="187" y="18"/>
                  </a:lnTo>
                  <a:lnTo>
                    <a:pt x="177" y="21"/>
                  </a:lnTo>
                  <a:lnTo>
                    <a:pt x="168" y="24"/>
                  </a:lnTo>
                  <a:lnTo>
                    <a:pt x="159" y="26"/>
                  </a:lnTo>
                  <a:lnTo>
                    <a:pt x="153" y="29"/>
                  </a:lnTo>
                  <a:lnTo>
                    <a:pt x="150" y="30"/>
                  </a:lnTo>
                  <a:lnTo>
                    <a:pt x="145" y="32"/>
                  </a:lnTo>
                  <a:lnTo>
                    <a:pt x="140" y="34"/>
                  </a:lnTo>
                  <a:lnTo>
                    <a:pt x="135" y="37"/>
                  </a:lnTo>
                  <a:lnTo>
                    <a:pt x="130" y="40"/>
                  </a:lnTo>
                  <a:lnTo>
                    <a:pt x="124" y="44"/>
                  </a:lnTo>
                  <a:lnTo>
                    <a:pt x="119" y="48"/>
                  </a:lnTo>
                  <a:lnTo>
                    <a:pt x="116" y="51"/>
                  </a:lnTo>
                  <a:lnTo>
                    <a:pt x="118" y="52"/>
                  </a:lnTo>
                  <a:lnTo>
                    <a:pt x="123" y="52"/>
                  </a:lnTo>
                  <a:lnTo>
                    <a:pt x="128" y="53"/>
                  </a:lnTo>
                  <a:lnTo>
                    <a:pt x="131" y="53"/>
                  </a:lnTo>
                  <a:lnTo>
                    <a:pt x="131" y="88"/>
                  </a:lnTo>
                  <a:lnTo>
                    <a:pt x="131" y="89"/>
                  </a:lnTo>
                  <a:lnTo>
                    <a:pt x="131" y="90"/>
                  </a:lnTo>
                  <a:lnTo>
                    <a:pt x="132" y="91"/>
                  </a:lnTo>
                  <a:lnTo>
                    <a:pt x="133" y="92"/>
                  </a:lnTo>
                  <a:lnTo>
                    <a:pt x="134" y="93"/>
                  </a:lnTo>
                  <a:lnTo>
                    <a:pt x="136" y="94"/>
                  </a:lnTo>
                  <a:lnTo>
                    <a:pt x="138" y="95"/>
                  </a:lnTo>
                  <a:lnTo>
                    <a:pt x="140" y="97"/>
                  </a:lnTo>
                  <a:lnTo>
                    <a:pt x="141" y="98"/>
                  </a:lnTo>
                  <a:lnTo>
                    <a:pt x="141" y="99"/>
                  </a:lnTo>
                  <a:lnTo>
                    <a:pt x="142" y="100"/>
                  </a:lnTo>
                  <a:lnTo>
                    <a:pt x="142" y="101"/>
                  </a:lnTo>
                  <a:lnTo>
                    <a:pt x="142" y="102"/>
                  </a:lnTo>
                  <a:lnTo>
                    <a:pt x="141" y="104"/>
                  </a:lnTo>
                  <a:lnTo>
                    <a:pt x="141" y="105"/>
                  </a:lnTo>
                  <a:lnTo>
                    <a:pt x="140" y="106"/>
                  </a:lnTo>
                  <a:lnTo>
                    <a:pt x="139" y="107"/>
                  </a:lnTo>
                  <a:lnTo>
                    <a:pt x="138" y="107"/>
                  </a:lnTo>
                  <a:lnTo>
                    <a:pt x="136" y="107"/>
                  </a:lnTo>
                  <a:lnTo>
                    <a:pt x="135" y="108"/>
                  </a:lnTo>
                  <a:lnTo>
                    <a:pt x="128" y="107"/>
                  </a:lnTo>
                  <a:lnTo>
                    <a:pt x="120" y="107"/>
                  </a:lnTo>
                  <a:lnTo>
                    <a:pt x="116" y="108"/>
                  </a:lnTo>
                  <a:lnTo>
                    <a:pt x="112" y="111"/>
                  </a:lnTo>
                  <a:lnTo>
                    <a:pt x="106" y="113"/>
                  </a:lnTo>
                  <a:lnTo>
                    <a:pt x="101" y="116"/>
                  </a:lnTo>
                  <a:lnTo>
                    <a:pt x="99" y="118"/>
                  </a:lnTo>
                  <a:lnTo>
                    <a:pt x="97" y="120"/>
                  </a:lnTo>
                  <a:lnTo>
                    <a:pt x="95" y="122"/>
                  </a:lnTo>
                  <a:lnTo>
                    <a:pt x="93" y="124"/>
                  </a:lnTo>
                  <a:lnTo>
                    <a:pt x="92" y="126"/>
                  </a:lnTo>
                  <a:lnTo>
                    <a:pt x="91" y="128"/>
                  </a:lnTo>
                  <a:lnTo>
                    <a:pt x="90" y="131"/>
                  </a:lnTo>
                  <a:lnTo>
                    <a:pt x="90" y="133"/>
                  </a:lnTo>
                  <a:lnTo>
                    <a:pt x="87" y="134"/>
                  </a:lnTo>
                  <a:lnTo>
                    <a:pt x="84" y="135"/>
                  </a:lnTo>
                  <a:lnTo>
                    <a:pt x="82" y="137"/>
                  </a:lnTo>
                  <a:lnTo>
                    <a:pt x="79" y="139"/>
                  </a:lnTo>
                  <a:lnTo>
                    <a:pt x="74" y="143"/>
                  </a:lnTo>
                  <a:lnTo>
                    <a:pt x="69" y="148"/>
                  </a:lnTo>
                  <a:lnTo>
                    <a:pt x="66" y="150"/>
                  </a:lnTo>
                  <a:lnTo>
                    <a:pt x="62" y="152"/>
                  </a:lnTo>
                  <a:lnTo>
                    <a:pt x="59" y="155"/>
                  </a:lnTo>
                  <a:lnTo>
                    <a:pt x="55" y="156"/>
                  </a:lnTo>
                  <a:lnTo>
                    <a:pt x="51" y="158"/>
                  </a:lnTo>
                  <a:lnTo>
                    <a:pt x="46" y="159"/>
                  </a:lnTo>
                  <a:lnTo>
                    <a:pt x="41" y="160"/>
                  </a:lnTo>
                  <a:lnTo>
                    <a:pt x="35" y="160"/>
                  </a:lnTo>
                  <a:lnTo>
                    <a:pt x="31" y="160"/>
                  </a:lnTo>
                  <a:lnTo>
                    <a:pt x="29" y="161"/>
                  </a:lnTo>
                  <a:lnTo>
                    <a:pt x="26" y="161"/>
                  </a:lnTo>
                  <a:lnTo>
                    <a:pt x="24" y="162"/>
                  </a:lnTo>
                  <a:lnTo>
                    <a:pt x="20" y="164"/>
                  </a:lnTo>
                  <a:lnTo>
                    <a:pt x="17" y="167"/>
                  </a:lnTo>
                  <a:lnTo>
                    <a:pt x="13" y="169"/>
                  </a:lnTo>
                  <a:lnTo>
                    <a:pt x="10" y="172"/>
                  </a:lnTo>
                  <a:lnTo>
                    <a:pt x="8" y="174"/>
                  </a:lnTo>
                  <a:lnTo>
                    <a:pt x="6" y="175"/>
                  </a:lnTo>
                  <a:lnTo>
                    <a:pt x="3" y="176"/>
                  </a:lnTo>
                  <a:lnTo>
                    <a:pt x="0" y="177"/>
                  </a:lnTo>
                  <a:lnTo>
                    <a:pt x="0" y="200"/>
                  </a:lnTo>
                  <a:lnTo>
                    <a:pt x="0" y="208"/>
                  </a:lnTo>
                  <a:lnTo>
                    <a:pt x="69" y="253"/>
                  </a:lnTo>
                  <a:lnTo>
                    <a:pt x="170" y="323"/>
                  </a:lnTo>
                  <a:lnTo>
                    <a:pt x="179" y="331"/>
                  </a:lnTo>
                  <a:lnTo>
                    <a:pt x="185" y="341"/>
                  </a:lnTo>
                  <a:lnTo>
                    <a:pt x="189" y="344"/>
                  </a:lnTo>
                  <a:lnTo>
                    <a:pt x="194" y="347"/>
                  </a:lnTo>
                  <a:lnTo>
                    <a:pt x="201" y="352"/>
                  </a:lnTo>
                  <a:lnTo>
                    <a:pt x="210" y="357"/>
                  </a:lnTo>
                  <a:lnTo>
                    <a:pt x="218" y="362"/>
                  </a:lnTo>
                  <a:lnTo>
                    <a:pt x="226" y="366"/>
                  </a:lnTo>
                  <a:lnTo>
                    <a:pt x="229" y="368"/>
                  </a:lnTo>
                  <a:lnTo>
                    <a:pt x="232" y="369"/>
                  </a:lnTo>
                  <a:lnTo>
                    <a:pt x="234" y="370"/>
                  </a:lnTo>
                  <a:lnTo>
                    <a:pt x="235" y="37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5" name="Freeform 238"/>
            <p:cNvSpPr>
              <a:spLocks/>
            </p:cNvSpPr>
            <p:nvPr>
              <p:custDataLst>
                <p:tags r:id="rId44"/>
              </p:custDataLst>
            </p:nvPr>
          </p:nvSpPr>
          <p:spPr bwMode="auto">
            <a:xfrm>
              <a:off x="3164408" y="2937517"/>
              <a:ext cx="384175" cy="436562"/>
            </a:xfrm>
            <a:custGeom>
              <a:avLst/>
              <a:gdLst>
                <a:gd name="T0" fmla="*/ 2147483647 w 877"/>
                <a:gd name="T1" fmla="*/ 2147483647 h 826"/>
                <a:gd name="T2" fmla="*/ 2147483647 w 877"/>
                <a:gd name="T3" fmla="*/ 2147483647 h 826"/>
                <a:gd name="T4" fmla="*/ 2147483647 w 877"/>
                <a:gd name="T5" fmla="*/ 2147483647 h 826"/>
                <a:gd name="T6" fmla="*/ 2147483647 w 877"/>
                <a:gd name="T7" fmla="*/ 2147483647 h 826"/>
                <a:gd name="T8" fmla="*/ 2147483647 w 877"/>
                <a:gd name="T9" fmla="*/ 2147483647 h 826"/>
                <a:gd name="T10" fmla="*/ 2147483647 w 877"/>
                <a:gd name="T11" fmla="*/ 2147483647 h 826"/>
                <a:gd name="T12" fmla="*/ 2147483647 w 877"/>
                <a:gd name="T13" fmla="*/ 2147483647 h 826"/>
                <a:gd name="T14" fmla="*/ 2147483647 w 877"/>
                <a:gd name="T15" fmla="*/ 2147483647 h 826"/>
                <a:gd name="T16" fmla="*/ 2147483647 w 877"/>
                <a:gd name="T17" fmla="*/ 2147483647 h 826"/>
                <a:gd name="T18" fmla="*/ 2147483647 w 877"/>
                <a:gd name="T19" fmla="*/ 2147483647 h 826"/>
                <a:gd name="T20" fmla="*/ 2147483647 w 877"/>
                <a:gd name="T21" fmla="*/ 2147483647 h 826"/>
                <a:gd name="T22" fmla="*/ 2147483647 w 877"/>
                <a:gd name="T23" fmla="*/ 2147483647 h 826"/>
                <a:gd name="T24" fmla="*/ 2147483647 w 877"/>
                <a:gd name="T25" fmla="*/ 2147483647 h 826"/>
                <a:gd name="T26" fmla="*/ 2147483647 w 877"/>
                <a:gd name="T27" fmla="*/ 2147483647 h 826"/>
                <a:gd name="T28" fmla="*/ 2147483647 w 877"/>
                <a:gd name="T29" fmla="*/ 2147483647 h 826"/>
                <a:gd name="T30" fmla="*/ 2147483647 w 877"/>
                <a:gd name="T31" fmla="*/ 2147483647 h 826"/>
                <a:gd name="T32" fmla="*/ 2147483647 w 877"/>
                <a:gd name="T33" fmla="*/ 2147483647 h 826"/>
                <a:gd name="T34" fmla="*/ 2147483647 w 877"/>
                <a:gd name="T35" fmla="*/ 2147483647 h 826"/>
                <a:gd name="T36" fmla="*/ 2147483647 w 877"/>
                <a:gd name="T37" fmla="*/ 2147483647 h 826"/>
                <a:gd name="T38" fmla="*/ 2147483647 w 877"/>
                <a:gd name="T39" fmla="*/ 2147483647 h 826"/>
                <a:gd name="T40" fmla="*/ 2147483647 w 877"/>
                <a:gd name="T41" fmla="*/ 2147483647 h 826"/>
                <a:gd name="T42" fmla="*/ 2147483647 w 877"/>
                <a:gd name="T43" fmla="*/ 2147483647 h 826"/>
                <a:gd name="T44" fmla="*/ 2147483647 w 877"/>
                <a:gd name="T45" fmla="*/ 2147483647 h 826"/>
                <a:gd name="T46" fmla="*/ 2147483647 w 877"/>
                <a:gd name="T47" fmla="*/ 0 h 826"/>
                <a:gd name="T48" fmla="*/ 2147483647 w 877"/>
                <a:gd name="T49" fmla="*/ 2147483647 h 826"/>
                <a:gd name="T50" fmla="*/ 2147483647 w 877"/>
                <a:gd name="T51" fmla="*/ 2147483647 h 826"/>
                <a:gd name="T52" fmla="*/ 2147483647 w 877"/>
                <a:gd name="T53" fmla="*/ 2147483647 h 826"/>
                <a:gd name="T54" fmla="*/ 2147483647 w 877"/>
                <a:gd name="T55" fmla="*/ 2147483647 h 826"/>
                <a:gd name="T56" fmla="*/ 2147483647 w 877"/>
                <a:gd name="T57" fmla="*/ 2147483647 h 826"/>
                <a:gd name="T58" fmla="*/ 2147483647 w 877"/>
                <a:gd name="T59" fmla="*/ 2147483647 h 826"/>
                <a:gd name="T60" fmla="*/ 2147483647 w 877"/>
                <a:gd name="T61" fmla="*/ 2147483647 h 826"/>
                <a:gd name="T62" fmla="*/ 2147483647 w 877"/>
                <a:gd name="T63" fmla="*/ 2147483647 h 826"/>
                <a:gd name="T64" fmla="*/ 2147483647 w 877"/>
                <a:gd name="T65" fmla="*/ 2147483647 h 826"/>
                <a:gd name="T66" fmla="*/ 2147483647 w 877"/>
                <a:gd name="T67" fmla="*/ 2147483647 h 826"/>
                <a:gd name="T68" fmla="*/ 2147483647 w 877"/>
                <a:gd name="T69" fmla="*/ 2147483647 h 826"/>
                <a:gd name="T70" fmla="*/ 2147483647 w 877"/>
                <a:gd name="T71" fmla="*/ 2147483647 h 826"/>
                <a:gd name="T72" fmla="*/ 2147483647 w 877"/>
                <a:gd name="T73" fmla="*/ 2147483647 h 826"/>
                <a:gd name="T74" fmla="*/ 2147483647 w 877"/>
                <a:gd name="T75" fmla="*/ 2147483647 h 826"/>
                <a:gd name="T76" fmla="*/ 2147483647 w 877"/>
                <a:gd name="T77" fmla="*/ 2147483647 h 826"/>
                <a:gd name="T78" fmla="*/ 2147483647 w 877"/>
                <a:gd name="T79" fmla="*/ 2147483647 h 826"/>
                <a:gd name="T80" fmla="*/ 2147483647 w 877"/>
                <a:gd name="T81" fmla="*/ 2147483647 h 826"/>
                <a:gd name="T82" fmla="*/ 2147483647 w 877"/>
                <a:gd name="T83" fmla="*/ 2147483647 h 826"/>
                <a:gd name="T84" fmla="*/ 2147483647 w 877"/>
                <a:gd name="T85" fmla="*/ 2147483647 h 826"/>
                <a:gd name="T86" fmla="*/ 2147483647 w 877"/>
                <a:gd name="T87" fmla="*/ 2147483647 h 826"/>
                <a:gd name="T88" fmla="*/ 2147483647 w 877"/>
                <a:gd name="T89" fmla="*/ 2147483647 h 826"/>
                <a:gd name="T90" fmla="*/ 2147483647 w 877"/>
                <a:gd name="T91" fmla="*/ 2147483647 h 826"/>
                <a:gd name="T92" fmla="*/ 2147483647 w 877"/>
                <a:gd name="T93" fmla="*/ 2147483647 h 826"/>
                <a:gd name="T94" fmla="*/ 2147483647 w 877"/>
                <a:gd name="T95" fmla="*/ 2147483647 h 826"/>
                <a:gd name="T96" fmla="*/ 2147483647 w 877"/>
                <a:gd name="T97" fmla="*/ 2147483647 h 826"/>
                <a:gd name="T98" fmla="*/ 2147483647 w 877"/>
                <a:gd name="T99" fmla="*/ 2147483647 h 826"/>
                <a:gd name="T100" fmla="*/ 2147483647 w 877"/>
                <a:gd name="T101" fmla="*/ 2147483647 h 826"/>
                <a:gd name="T102" fmla="*/ 2147483647 w 877"/>
                <a:gd name="T103" fmla="*/ 2147483647 h 826"/>
                <a:gd name="T104" fmla="*/ 2147483647 w 877"/>
                <a:gd name="T105" fmla="*/ 2147483647 h 826"/>
                <a:gd name="T106" fmla="*/ 2147483647 w 877"/>
                <a:gd name="T107" fmla="*/ 2147483647 h 826"/>
                <a:gd name="T108" fmla="*/ 2147483647 w 877"/>
                <a:gd name="T109" fmla="*/ 2147483647 h 826"/>
                <a:gd name="T110" fmla="*/ 2147483647 w 877"/>
                <a:gd name="T111" fmla="*/ 2147483647 h 826"/>
                <a:gd name="T112" fmla="*/ 2147483647 w 877"/>
                <a:gd name="T113" fmla="*/ 2147483647 h 826"/>
                <a:gd name="T114" fmla="*/ 2147483647 w 877"/>
                <a:gd name="T115" fmla="*/ 2147483647 h 82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877" h="826">
                  <a:moveTo>
                    <a:pt x="0" y="190"/>
                  </a:moveTo>
                  <a:lnTo>
                    <a:pt x="16" y="167"/>
                  </a:lnTo>
                  <a:lnTo>
                    <a:pt x="33" y="147"/>
                  </a:lnTo>
                  <a:lnTo>
                    <a:pt x="36" y="141"/>
                  </a:lnTo>
                  <a:lnTo>
                    <a:pt x="39" y="133"/>
                  </a:lnTo>
                  <a:lnTo>
                    <a:pt x="41" y="126"/>
                  </a:lnTo>
                  <a:lnTo>
                    <a:pt x="43" y="118"/>
                  </a:lnTo>
                  <a:lnTo>
                    <a:pt x="46" y="109"/>
                  </a:lnTo>
                  <a:lnTo>
                    <a:pt x="47" y="99"/>
                  </a:lnTo>
                  <a:lnTo>
                    <a:pt x="47" y="87"/>
                  </a:lnTo>
                  <a:lnTo>
                    <a:pt x="46" y="73"/>
                  </a:lnTo>
                  <a:lnTo>
                    <a:pt x="46" y="70"/>
                  </a:lnTo>
                  <a:lnTo>
                    <a:pt x="47" y="67"/>
                  </a:lnTo>
                  <a:lnTo>
                    <a:pt x="49" y="66"/>
                  </a:lnTo>
                  <a:lnTo>
                    <a:pt x="52" y="65"/>
                  </a:lnTo>
                  <a:lnTo>
                    <a:pt x="61" y="64"/>
                  </a:lnTo>
                  <a:lnTo>
                    <a:pt x="72" y="63"/>
                  </a:lnTo>
                  <a:lnTo>
                    <a:pt x="78" y="61"/>
                  </a:lnTo>
                  <a:lnTo>
                    <a:pt x="83" y="59"/>
                  </a:lnTo>
                  <a:lnTo>
                    <a:pt x="89" y="55"/>
                  </a:lnTo>
                  <a:lnTo>
                    <a:pt x="93" y="50"/>
                  </a:lnTo>
                  <a:lnTo>
                    <a:pt x="96" y="42"/>
                  </a:lnTo>
                  <a:lnTo>
                    <a:pt x="98" y="33"/>
                  </a:lnTo>
                  <a:lnTo>
                    <a:pt x="99" y="20"/>
                  </a:lnTo>
                  <a:lnTo>
                    <a:pt x="98" y="6"/>
                  </a:lnTo>
                  <a:lnTo>
                    <a:pt x="124" y="4"/>
                  </a:lnTo>
                  <a:lnTo>
                    <a:pt x="147" y="5"/>
                  </a:lnTo>
                  <a:lnTo>
                    <a:pt x="168" y="6"/>
                  </a:lnTo>
                  <a:lnTo>
                    <a:pt x="188" y="9"/>
                  </a:lnTo>
                  <a:lnTo>
                    <a:pt x="208" y="13"/>
                  </a:lnTo>
                  <a:lnTo>
                    <a:pt x="226" y="18"/>
                  </a:lnTo>
                  <a:lnTo>
                    <a:pt x="242" y="24"/>
                  </a:lnTo>
                  <a:lnTo>
                    <a:pt x="259" y="31"/>
                  </a:lnTo>
                  <a:lnTo>
                    <a:pt x="264" y="35"/>
                  </a:lnTo>
                  <a:lnTo>
                    <a:pt x="269" y="39"/>
                  </a:lnTo>
                  <a:lnTo>
                    <a:pt x="273" y="43"/>
                  </a:lnTo>
                  <a:lnTo>
                    <a:pt x="276" y="47"/>
                  </a:lnTo>
                  <a:lnTo>
                    <a:pt x="281" y="57"/>
                  </a:lnTo>
                  <a:lnTo>
                    <a:pt x="283" y="67"/>
                  </a:lnTo>
                  <a:lnTo>
                    <a:pt x="285" y="78"/>
                  </a:lnTo>
                  <a:lnTo>
                    <a:pt x="288" y="88"/>
                  </a:lnTo>
                  <a:lnTo>
                    <a:pt x="289" y="93"/>
                  </a:lnTo>
                  <a:lnTo>
                    <a:pt x="292" y="97"/>
                  </a:lnTo>
                  <a:lnTo>
                    <a:pt x="295" y="101"/>
                  </a:lnTo>
                  <a:lnTo>
                    <a:pt x="298" y="105"/>
                  </a:lnTo>
                  <a:lnTo>
                    <a:pt x="306" y="108"/>
                  </a:lnTo>
                  <a:lnTo>
                    <a:pt x="315" y="110"/>
                  </a:lnTo>
                  <a:lnTo>
                    <a:pt x="325" y="110"/>
                  </a:lnTo>
                  <a:lnTo>
                    <a:pt x="334" y="110"/>
                  </a:lnTo>
                  <a:lnTo>
                    <a:pt x="344" y="109"/>
                  </a:lnTo>
                  <a:lnTo>
                    <a:pt x="354" y="109"/>
                  </a:lnTo>
                  <a:lnTo>
                    <a:pt x="363" y="109"/>
                  </a:lnTo>
                  <a:lnTo>
                    <a:pt x="372" y="111"/>
                  </a:lnTo>
                  <a:lnTo>
                    <a:pt x="388" y="117"/>
                  </a:lnTo>
                  <a:lnTo>
                    <a:pt x="405" y="124"/>
                  </a:lnTo>
                  <a:lnTo>
                    <a:pt x="421" y="133"/>
                  </a:lnTo>
                  <a:lnTo>
                    <a:pt x="438" y="143"/>
                  </a:lnTo>
                  <a:lnTo>
                    <a:pt x="454" y="152"/>
                  </a:lnTo>
                  <a:lnTo>
                    <a:pt x="471" y="159"/>
                  </a:lnTo>
                  <a:lnTo>
                    <a:pt x="478" y="162"/>
                  </a:lnTo>
                  <a:lnTo>
                    <a:pt x="487" y="164"/>
                  </a:lnTo>
                  <a:lnTo>
                    <a:pt x="496" y="166"/>
                  </a:lnTo>
                  <a:lnTo>
                    <a:pt x="505" y="166"/>
                  </a:lnTo>
                  <a:lnTo>
                    <a:pt x="513" y="166"/>
                  </a:lnTo>
                  <a:lnTo>
                    <a:pt x="521" y="166"/>
                  </a:lnTo>
                  <a:lnTo>
                    <a:pt x="529" y="166"/>
                  </a:lnTo>
                  <a:lnTo>
                    <a:pt x="538" y="166"/>
                  </a:lnTo>
                  <a:lnTo>
                    <a:pt x="538" y="158"/>
                  </a:lnTo>
                  <a:lnTo>
                    <a:pt x="540" y="150"/>
                  </a:lnTo>
                  <a:lnTo>
                    <a:pt x="542" y="143"/>
                  </a:lnTo>
                  <a:lnTo>
                    <a:pt x="544" y="137"/>
                  </a:lnTo>
                  <a:lnTo>
                    <a:pt x="549" y="126"/>
                  </a:lnTo>
                  <a:lnTo>
                    <a:pt x="551" y="117"/>
                  </a:lnTo>
                  <a:lnTo>
                    <a:pt x="550" y="112"/>
                  </a:lnTo>
                  <a:lnTo>
                    <a:pt x="547" y="108"/>
                  </a:lnTo>
                  <a:lnTo>
                    <a:pt x="544" y="103"/>
                  </a:lnTo>
                  <a:lnTo>
                    <a:pt x="541" y="98"/>
                  </a:lnTo>
                  <a:lnTo>
                    <a:pt x="537" y="93"/>
                  </a:lnTo>
                  <a:lnTo>
                    <a:pt x="534" y="87"/>
                  </a:lnTo>
                  <a:lnTo>
                    <a:pt x="531" y="81"/>
                  </a:lnTo>
                  <a:lnTo>
                    <a:pt x="531" y="73"/>
                  </a:lnTo>
                  <a:lnTo>
                    <a:pt x="531" y="61"/>
                  </a:lnTo>
                  <a:lnTo>
                    <a:pt x="531" y="49"/>
                  </a:lnTo>
                  <a:lnTo>
                    <a:pt x="539" y="49"/>
                  </a:lnTo>
                  <a:lnTo>
                    <a:pt x="547" y="47"/>
                  </a:lnTo>
                  <a:lnTo>
                    <a:pt x="554" y="45"/>
                  </a:lnTo>
                  <a:lnTo>
                    <a:pt x="562" y="42"/>
                  </a:lnTo>
                  <a:lnTo>
                    <a:pt x="574" y="34"/>
                  </a:lnTo>
                  <a:lnTo>
                    <a:pt x="586" y="24"/>
                  </a:lnTo>
                  <a:lnTo>
                    <a:pt x="598" y="15"/>
                  </a:lnTo>
                  <a:lnTo>
                    <a:pt x="610" y="7"/>
                  </a:lnTo>
                  <a:lnTo>
                    <a:pt x="617" y="4"/>
                  </a:lnTo>
                  <a:lnTo>
                    <a:pt x="623" y="2"/>
                  </a:lnTo>
                  <a:lnTo>
                    <a:pt x="630" y="0"/>
                  </a:lnTo>
                  <a:lnTo>
                    <a:pt x="638" y="0"/>
                  </a:lnTo>
                  <a:lnTo>
                    <a:pt x="650" y="0"/>
                  </a:lnTo>
                  <a:lnTo>
                    <a:pt x="659" y="1"/>
                  </a:lnTo>
                  <a:lnTo>
                    <a:pt x="668" y="2"/>
                  </a:lnTo>
                  <a:lnTo>
                    <a:pt x="676" y="4"/>
                  </a:lnTo>
                  <a:lnTo>
                    <a:pt x="681" y="6"/>
                  </a:lnTo>
                  <a:lnTo>
                    <a:pt x="685" y="9"/>
                  </a:lnTo>
                  <a:lnTo>
                    <a:pt x="688" y="12"/>
                  </a:lnTo>
                  <a:lnTo>
                    <a:pt x="691" y="16"/>
                  </a:lnTo>
                  <a:lnTo>
                    <a:pt x="695" y="24"/>
                  </a:lnTo>
                  <a:lnTo>
                    <a:pt x="698" y="34"/>
                  </a:lnTo>
                  <a:lnTo>
                    <a:pt x="700" y="39"/>
                  </a:lnTo>
                  <a:lnTo>
                    <a:pt x="702" y="44"/>
                  </a:lnTo>
                  <a:lnTo>
                    <a:pt x="706" y="50"/>
                  </a:lnTo>
                  <a:lnTo>
                    <a:pt x="710" y="55"/>
                  </a:lnTo>
                  <a:lnTo>
                    <a:pt x="715" y="58"/>
                  </a:lnTo>
                  <a:lnTo>
                    <a:pt x="721" y="61"/>
                  </a:lnTo>
                  <a:lnTo>
                    <a:pt x="728" y="63"/>
                  </a:lnTo>
                  <a:lnTo>
                    <a:pt x="734" y="65"/>
                  </a:lnTo>
                  <a:lnTo>
                    <a:pt x="750" y="67"/>
                  </a:lnTo>
                  <a:lnTo>
                    <a:pt x="765" y="69"/>
                  </a:lnTo>
                  <a:lnTo>
                    <a:pt x="798" y="71"/>
                  </a:lnTo>
                  <a:lnTo>
                    <a:pt x="830" y="73"/>
                  </a:lnTo>
                  <a:lnTo>
                    <a:pt x="830" y="83"/>
                  </a:lnTo>
                  <a:lnTo>
                    <a:pt x="830" y="90"/>
                  </a:lnTo>
                  <a:lnTo>
                    <a:pt x="830" y="97"/>
                  </a:lnTo>
                  <a:lnTo>
                    <a:pt x="830" y="105"/>
                  </a:lnTo>
                  <a:lnTo>
                    <a:pt x="830" y="109"/>
                  </a:lnTo>
                  <a:lnTo>
                    <a:pt x="832" y="113"/>
                  </a:lnTo>
                  <a:lnTo>
                    <a:pt x="834" y="117"/>
                  </a:lnTo>
                  <a:lnTo>
                    <a:pt x="836" y="121"/>
                  </a:lnTo>
                  <a:lnTo>
                    <a:pt x="838" y="126"/>
                  </a:lnTo>
                  <a:lnTo>
                    <a:pt x="841" y="132"/>
                  </a:lnTo>
                  <a:lnTo>
                    <a:pt x="843" y="140"/>
                  </a:lnTo>
                  <a:lnTo>
                    <a:pt x="843" y="148"/>
                  </a:lnTo>
                  <a:lnTo>
                    <a:pt x="842" y="152"/>
                  </a:lnTo>
                  <a:lnTo>
                    <a:pt x="840" y="156"/>
                  </a:lnTo>
                  <a:lnTo>
                    <a:pt x="836" y="159"/>
                  </a:lnTo>
                  <a:lnTo>
                    <a:pt x="833" y="162"/>
                  </a:lnTo>
                  <a:lnTo>
                    <a:pt x="830" y="165"/>
                  </a:lnTo>
                  <a:lnTo>
                    <a:pt x="826" y="168"/>
                  </a:lnTo>
                  <a:lnTo>
                    <a:pt x="824" y="170"/>
                  </a:lnTo>
                  <a:lnTo>
                    <a:pt x="823" y="172"/>
                  </a:lnTo>
                  <a:lnTo>
                    <a:pt x="824" y="184"/>
                  </a:lnTo>
                  <a:lnTo>
                    <a:pt x="825" y="196"/>
                  </a:lnTo>
                  <a:lnTo>
                    <a:pt x="829" y="207"/>
                  </a:lnTo>
                  <a:lnTo>
                    <a:pt x="834" y="217"/>
                  </a:lnTo>
                  <a:lnTo>
                    <a:pt x="841" y="227"/>
                  </a:lnTo>
                  <a:lnTo>
                    <a:pt x="848" y="236"/>
                  </a:lnTo>
                  <a:lnTo>
                    <a:pt x="858" y="245"/>
                  </a:lnTo>
                  <a:lnTo>
                    <a:pt x="869" y="253"/>
                  </a:lnTo>
                  <a:lnTo>
                    <a:pt x="876" y="671"/>
                  </a:lnTo>
                  <a:lnTo>
                    <a:pt x="876" y="680"/>
                  </a:lnTo>
                  <a:lnTo>
                    <a:pt x="876" y="687"/>
                  </a:lnTo>
                  <a:lnTo>
                    <a:pt x="876" y="697"/>
                  </a:lnTo>
                  <a:lnTo>
                    <a:pt x="876" y="709"/>
                  </a:lnTo>
                  <a:lnTo>
                    <a:pt x="877" y="726"/>
                  </a:lnTo>
                  <a:lnTo>
                    <a:pt x="877" y="741"/>
                  </a:lnTo>
                  <a:lnTo>
                    <a:pt x="877" y="756"/>
                  </a:lnTo>
                  <a:lnTo>
                    <a:pt x="876" y="766"/>
                  </a:lnTo>
                  <a:lnTo>
                    <a:pt x="874" y="771"/>
                  </a:lnTo>
                  <a:lnTo>
                    <a:pt x="870" y="775"/>
                  </a:lnTo>
                  <a:lnTo>
                    <a:pt x="867" y="778"/>
                  </a:lnTo>
                  <a:lnTo>
                    <a:pt x="863" y="780"/>
                  </a:lnTo>
                  <a:lnTo>
                    <a:pt x="856" y="782"/>
                  </a:lnTo>
                  <a:lnTo>
                    <a:pt x="848" y="783"/>
                  </a:lnTo>
                  <a:lnTo>
                    <a:pt x="840" y="783"/>
                  </a:lnTo>
                  <a:lnTo>
                    <a:pt x="830" y="782"/>
                  </a:lnTo>
                  <a:lnTo>
                    <a:pt x="830" y="792"/>
                  </a:lnTo>
                  <a:lnTo>
                    <a:pt x="830" y="804"/>
                  </a:lnTo>
                  <a:lnTo>
                    <a:pt x="830" y="816"/>
                  </a:lnTo>
                  <a:lnTo>
                    <a:pt x="830" y="826"/>
                  </a:lnTo>
                  <a:lnTo>
                    <a:pt x="378" y="592"/>
                  </a:lnTo>
                  <a:lnTo>
                    <a:pt x="366" y="593"/>
                  </a:lnTo>
                  <a:lnTo>
                    <a:pt x="359" y="595"/>
                  </a:lnTo>
                  <a:lnTo>
                    <a:pt x="353" y="597"/>
                  </a:lnTo>
                  <a:lnTo>
                    <a:pt x="344" y="598"/>
                  </a:lnTo>
                  <a:lnTo>
                    <a:pt x="331" y="607"/>
                  </a:lnTo>
                  <a:lnTo>
                    <a:pt x="318" y="616"/>
                  </a:lnTo>
                  <a:lnTo>
                    <a:pt x="308" y="620"/>
                  </a:lnTo>
                  <a:lnTo>
                    <a:pt x="297" y="624"/>
                  </a:lnTo>
                  <a:lnTo>
                    <a:pt x="292" y="626"/>
                  </a:lnTo>
                  <a:lnTo>
                    <a:pt x="285" y="627"/>
                  </a:lnTo>
                  <a:lnTo>
                    <a:pt x="278" y="628"/>
                  </a:lnTo>
                  <a:lnTo>
                    <a:pt x="272" y="628"/>
                  </a:lnTo>
                  <a:lnTo>
                    <a:pt x="263" y="627"/>
                  </a:lnTo>
                  <a:lnTo>
                    <a:pt x="254" y="624"/>
                  </a:lnTo>
                  <a:lnTo>
                    <a:pt x="246" y="620"/>
                  </a:lnTo>
                  <a:lnTo>
                    <a:pt x="238" y="614"/>
                  </a:lnTo>
                  <a:lnTo>
                    <a:pt x="230" y="609"/>
                  </a:lnTo>
                  <a:lnTo>
                    <a:pt x="224" y="602"/>
                  </a:lnTo>
                  <a:lnTo>
                    <a:pt x="220" y="597"/>
                  </a:lnTo>
                  <a:lnTo>
                    <a:pt x="218" y="592"/>
                  </a:lnTo>
                  <a:lnTo>
                    <a:pt x="193" y="586"/>
                  </a:lnTo>
                  <a:lnTo>
                    <a:pt x="173" y="579"/>
                  </a:lnTo>
                  <a:lnTo>
                    <a:pt x="165" y="577"/>
                  </a:lnTo>
                  <a:lnTo>
                    <a:pt x="157" y="577"/>
                  </a:lnTo>
                  <a:lnTo>
                    <a:pt x="152" y="578"/>
                  </a:lnTo>
                  <a:lnTo>
                    <a:pt x="148" y="579"/>
                  </a:lnTo>
                  <a:lnTo>
                    <a:pt x="143" y="583"/>
                  </a:lnTo>
                  <a:lnTo>
                    <a:pt x="139" y="586"/>
                  </a:lnTo>
                  <a:lnTo>
                    <a:pt x="138" y="577"/>
                  </a:lnTo>
                  <a:lnTo>
                    <a:pt x="137" y="570"/>
                  </a:lnTo>
                  <a:lnTo>
                    <a:pt x="136" y="564"/>
                  </a:lnTo>
                  <a:lnTo>
                    <a:pt x="134" y="558"/>
                  </a:lnTo>
                  <a:lnTo>
                    <a:pt x="130" y="553"/>
                  </a:lnTo>
                  <a:lnTo>
                    <a:pt x="127" y="549"/>
                  </a:lnTo>
                  <a:lnTo>
                    <a:pt x="124" y="545"/>
                  </a:lnTo>
                  <a:lnTo>
                    <a:pt x="119" y="541"/>
                  </a:lnTo>
                  <a:lnTo>
                    <a:pt x="109" y="535"/>
                  </a:lnTo>
                  <a:lnTo>
                    <a:pt x="98" y="530"/>
                  </a:lnTo>
                  <a:lnTo>
                    <a:pt x="87" y="526"/>
                  </a:lnTo>
                  <a:lnTo>
                    <a:pt x="75" y="521"/>
                  </a:lnTo>
                  <a:lnTo>
                    <a:pt x="63" y="517"/>
                  </a:lnTo>
                  <a:lnTo>
                    <a:pt x="52" y="513"/>
                  </a:lnTo>
                  <a:lnTo>
                    <a:pt x="41" y="509"/>
                  </a:lnTo>
                  <a:lnTo>
                    <a:pt x="33" y="503"/>
                  </a:lnTo>
                  <a:lnTo>
                    <a:pt x="28" y="499"/>
                  </a:lnTo>
                  <a:lnTo>
                    <a:pt x="24" y="496"/>
                  </a:lnTo>
                  <a:lnTo>
                    <a:pt x="20" y="492"/>
                  </a:lnTo>
                  <a:lnTo>
                    <a:pt x="18" y="487"/>
                  </a:lnTo>
                  <a:lnTo>
                    <a:pt x="16" y="482"/>
                  </a:lnTo>
                  <a:lnTo>
                    <a:pt x="14" y="476"/>
                  </a:lnTo>
                  <a:lnTo>
                    <a:pt x="13" y="469"/>
                  </a:lnTo>
                  <a:lnTo>
                    <a:pt x="13" y="462"/>
                  </a:lnTo>
                  <a:lnTo>
                    <a:pt x="14" y="439"/>
                  </a:lnTo>
                  <a:lnTo>
                    <a:pt x="16" y="417"/>
                  </a:lnTo>
                  <a:lnTo>
                    <a:pt x="18" y="395"/>
                  </a:lnTo>
                  <a:lnTo>
                    <a:pt x="19" y="376"/>
                  </a:lnTo>
                  <a:lnTo>
                    <a:pt x="19" y="352"/>
                  </a:lnTo>
                  <a:lnTo>
                    <a:pt x="19" y="329"/>
                  </a:lnTo>
                  <a:lnTo>
                    <a:pt x="19" y="305"/>
                  </a:lnTo>
                  <a:lnTo>
                    <a:pt x="19" y="281"/>
                  </a:lnTo>
                  <a:lnTo>
                    <a:pt x="17" y="258"/>
                  </a:lnTo>
                  <a:lnTo>
                    <a:pt x="14" y="234"/>
                  </a:lnTo>
                  <a:lnTo>
                    <a:pt x="11" y="223"/>
                  </a:lnTo>
                  <a:lnTo>
                    <a:pt x="7" y="212"/>
                  </a:lnTo>
                  <a:lnTo>
                    <a:pt x="4" y="202"/>
                  </a:lnTo>
                  <a:lnTo>
                    <a:pt x="0" y="19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6" name="Freeform 239"/>
            <p:cNvSpPr>
              <a:spLocks/>
            </p:cNvSpPr>
            <p:nvPr>
              <p:custDataLst>
                <p:tags r:id="rId45"/>
              </p:custDataLst>
            </p:nvPr>
          </p:nvSpPr>
          <p:spPr bwMode="auto">
            <a:xfrm>
              <a:off x="3116783" y="2802579"/>
              <a:ext cx="93663" cy="236538"/>
            </a:xfrm>
            <a:custGeom>
              <a:avLst/>
              <a:gdLst>
                <a:gd name="T0" fmla="*/ 2147483647 w 206"/>
                <a:gd name="T1" fmla="*/ 2147483647 h 455"/>
                <a:gd name="T2" fmla="*/ 2147483647 w 206"/>
                <a:gd name="T3" fmla="*/ 2147483647 h 455"/>
                <a:gd name="T4" fmla="*/ 2147483647 w 206"/>
                <a:gd name="T5" fmla="*/ 2147483647 h 455"/>
                <a:gd name="T6" fmla="*/ 2147483647 w 206"/>
                <a:gd name="T7" fmla="*/ 2147483647 h 455"/>
                <a:gd name="T8" fmla="*/ 2147483647 w 206"/>
                <a:gd name="T9" fmla="*/ 2147483647 h 455"/>
                <a:gd name="T10" fmla="*/ 2147483647 w 206"/>
                <a:gd name="T11" fmla="*/ 2147483647 h 455"/>
                <a:gd name="T12" fmla="*/ 2147483647 w 206"/>
                <a:gd name="T13" fmla="*/ 2147483647 h 455"/>
                <a:gd name="T14" fmla="*/ 2147483647 w 206"/>
                <a:gd name="T15" fmla="*/ 2147483647 h 455"/>
                <a:gd name="T16" fmla="*/ 2147483647 w 206"/>
                <a:gd name="T17" fmla="*/ 2147483647 h 455"/>
                <a:gd name="T18" fmla="*/ 2147483647 w 206"/>
                <a:gd name="T19" fmla="*/ 2147483647 h 455"/>
                <a:gd name="T20" fmla="*/ 2147483647 w 206"/>
                <a:gd name="T21" fmla="*/ 2147483647 h 455"/>
                <a:gd name="T22" fmla="*/ 2147483647 w 206"/>
                <a:gd name="T23" fmla="*/ 2147483647 h 455"/>
                <a:gd name="T24" fmla="*/ 2147483647 w 206"/>
                <a:gd name="T25" fmla="*/ 2147483647 h 455"/>
                <a:gd name="T26" fmla="*/ 2147483647 w 206"/>
                <a:gd name="T27" fmla="*/ 2147483647 h 455"/>
                <a:gd name="T28" fmla="*/ 2147483647 w 206"/>
                <a:gd name="T29" fmla="*/ 2147483647 h 455"/>
                <a:gd name="T30" fmla="*/ 2147483647 w 206"/>
                <a:gd name="T31" fmla="*/ 2147483647 h 455"/>
                <a:gd name="T32" fmla="*/ 2147483647 w 206"/>
                <a:gd name="T33" fmla="*/ 2147483647 h 455"/>
                <a:gd name="T34" fmla="*/ 2147483647 w 206"/>
                <a:gd name="T35" fmla="*/ 2147483647 h 455"/>
                <a:gd name="T36" fmla="*/ 2147483647 w 206"/>
                <a:gd name="T37" fmla="*/ 2147483647 h 455"/>
                <a:gd name="T38" fmla="*/ 2147483647 w 206"/>
                <a:gd name="T39" fmla="*/ 2147483647 h 455"/>
                <a:gd name="T40" fmla="*/ 2147483647 w 206"/>
                <a:gd name="T41" fmla="*/ 2147483647 h 455"/>
                <a:gd name="T42" fmla="*/ 2147483647 w 206"/>
                <a:gd name="T43" fmla="*/ 2147483647 h 455"/>
                <a:gd name="T44" fmla="*/ 2147483647 w 206"/>
                <a:gd name="T45" fmla="*/ 2147483647 h 455"/>
                <a:gd name="T46" fmla="*/ 2147483647 w 206"/>
                <a:gd name="T47" fmla="*/ 2147483647 h 455"/>
                <a:gd name="T48" fmla="*/ 2147483647 w 206"/>
                <a:gd name="T49" fmla="*/ 2147483647 h 455"/>
                <a:gd name="T50" fmla="*/ 2147483647 w 206"/>
                <a:gd name="T51" fmla="*/ 2147483647 h 455"/>
                <a:gd name="T52" fmla="*/ 2147483647 w 206"/>
                <a:gd name="T53" fmla="*/ 2147483647 h 455"/>
                <a:gd name="T54" fmla="*/ 2147483647 w 206"/>
                <a:gd name="T55" fmla="*/ 2147483647 h 455"/>
                <a:gd name="T56" fmla="*/ 2147483647 w 206"/>
                <a:gd name="T57" fmla="*/ 2147483647 h 455"/>
                <a:gd name="T58" fmla="*/ 2147483647 w 206"/>
                <a:gd name="T59" fmla="*/ 2147483647 h 455"/>
                <a:gd name="T60" fmla="*/ 2147483647 w 206"/>
                <a:gd name="T61" fmla="*/ 2147483647 h 455"/>
                <a:gd name="T62" fmla="*/ 2147483647 w 206"/>
                <a:gd name="T63" fmla="*/ 2147483647 h 455"/>
                <a:gd name="T64" fmla="*/ 2147483647 w 206"/>
                <a:gd name="T65" fmla="*/ 2147483647 h 455"/>
                <a:gd name="T66" fmla="*/ 2147483647 w 206"/>
                <a:gd name="T67" fmla="*/ 2147483647 h 455"/>
                <a:gd name="T68" fmla="*/ 2147483647 w 206"/>
                <a:gd name="T69" fmla="*/ 2147483647 h 455"/>
                <a:gd name="T70" fmla="*/ 2147483647 w 206"/>
                <a:gd name="T71" fmla="*/ 2147483647 h 455"/>
                <a:gd name="T72" fmla="*/ 2147483647 w 206"/>
                <a:gd name="T73" fmla="*/ 2147483647 h 455"/>
                <a:gd name="T74" fmla="*/ 2147483647 w 206"/>
                <a:gd name="T75" fmla="*/ 0 h 455"/>
                <a:gd name="T76" fmla="*/ 2147483647 w 206"/>
                <a:gd name="T77" fmla="*/ 2147483647 h 455"/>
                <a:gd name="T78" fmla="*/ 2147483647 w 206"/>
                <a:gd name="T79" fmla="*/ 2147483647 h 455"/>
                <a:gd name="T80" fmla="*/ 2147483647 w 206"/>
                <a:gd name="T81" fmla="*/ 2147483647 h 455"/>
                <a:gd name="T82" fmla="*/ 2147483647 w 206"/>
                <a:gd name="T83" fmla="*/ 2147483647 h 455"/>
                <a:gd name="T84" fmla="*/ 2147483647 w 206"/>
                <a:gd name="T85" fmla="*/ 2147483647 h 455"/>
                <a:gd name="T86" fmla="*/ 2147483647 w 206"/>
                <a:gd name="T87" fmla="*/ 2147483647 h 455"/>
                <a:gd name="T88" fmla="*/ 2147483647 w 206"/>
                <a:gd name="T89" fmla="*/ 2147483647 h 455"/>
                <a:gd name="T90" fmla="*/ 2147483647 w 206"/>
                <a:gd name="T91" fmla="*/ 2147483647 h 455"/>
                <a:gd name="T92" fmla="*/ 0 w 206"/>
                <a:gd name="T93" fmla="*/ 2147483647 h 455"/>
                <a:gd name="T94" fmla="*/ 2147483647 w 206"/>
                <a:gd name="T95" fmla="*/ 2147483647 h 455"/>
                <a:gd name="T96" fmla="*/ 2147483647 w 206"/>
                <a:gd name="T97" fmla="*/ 2147483647 h 455"/>
                <a:gd name="T98" fmla="*/ 2147483647 w 206"/>
                <a:gd name="T99" fmla="*/ 2147483647 h 455"/>
                <a:gd name="T100" fmla="*/ 2147483647 w 206"/>
                <a:gd name="T101" fmla="*/ 2147483647 h 455"/>
                <a:gd name="T102" fmla="*/ 2147483647 w 206"/>
                <a:gd name="T103" fmla="*/ 2147483647 h 455"/>
                <a:gd name="T104" fmla="*/ 2147483647 w 206"/>
                <a:gd name="T105" fmla="*/ 2147483647 h 455"/>
                <a:gd name="T106" fmla="*/ 2147483647 w 206"/>
                <a:gd name="T107" fmla="*/ 2147483647 h 45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06" h="455">
                  <a:moveTo>
                    <a:pt x="93" y="455"/>
                  </a:moveTo>
                  <a:lnTo>
                    <a:pt x="103" y="441"/>
                  </a:lnTo>
                  <a:lnTo>
                    <a:pt x="114" y="430"/>
                  </a:lnTo>
                  <a:lnTo>
                    <a:pt x="125" y="420"/>
                  </a:lnTo>
                  <a:lnTo>
                    <a:pt x="135" y="409"/>
                  </a:lnTo>
                  <a:lnTo>
                    <a:pt x="140" y="404"/>
                  </a:lnTo>
                  <a:lnTo>
                    <a:pt x="144" y="397"/>
                  </a:lnTo>
                  <a:lnTo>
                    <a:pt x="147" y="390"/>
                  </a:lnTo>
                  <a:lnTo>
                    <a:pt x="149" y="382"/>
                  </a:lnTo>
                  <a:lnTo>
                    <a:pt x="152" y="373"/>
                  </a:lnTo>
                  <a:lnTo>
                    <a:pt x="153" y="363"/>
                  </a:lnTo>
                  <a:lnTo>
                    <a:pt x="154" y="352"/>
                  </a:lnTo>
                  <a:lnTo>
                    <a:pt x="153" y="338"/>
                  </a:lnTo>
                  <a:lnTo>
                    <a:pt x="153" y="335"/>
                  </a:lnTo>
                  <a:lnTo>
                    <a:pt x="154" y="332"/>
                  </a:lnTo>
                  <a:lnTo>
                    <a:pt x="156" y="331"/>
                  </a:lnTo>
                  <a:lnTo>
                    <a:pt x="159" y="330"/>
                  </a:lnTo>
                  <a:lnTo>
                    <a:pt x="168" y="329"/>
                  </a:lnTo>
                  <a:lnTo>
                    <a:pt x="179" y="327"/>
                  </a:lnTo>
                  <a:lnTo>
                    <a:pt x="185" y="325"/>
                  </a:lnTo>
                  <a:lnTo>
                    <a:pt x="190" y="322"/>
                  </a:lnTo>
                  <a:lnTo>
                    <a:pt x="196" y="318"/>
                  </a:lnTo>
                  <a:lnTo>
                    <a:pt x="200" y="312"/>
                  </a:lnTo>
                  <a:lnTo>
                    <a:pt x="203" y="304"/>
                  </a:lnTo>
                  <a:lnTo>
                    <a:pt x="205" y="294"/>
                  </a:lnTo>
                  <a:lnTo>
                    <a:pt x="206" y="280"/>
                  </a:lnTo>
                  <a:lnTo>
                    <a:pt x="205" y="265"/>
                  </a:lnTo>
                  <a:lnTo>
                    <a:pt x="202" y="265"/>
                  </a:lnTo>
                  <a:lnTo>
                    <a:pt x="198" y="265"/>
                  </a:lnTo>
                  <a:lnTo>
                    <a:pt x="193" y="264"/>
                  </a:lnTo>
                  <a:lnTo>
                    <a:pt x="188" y="262"/>
                  </a:lnTo>
                  <a:lnTo>
                    <a:pt x="177" y="256"/>
                  </a:lnTo>
                  <a:lnTo>
                    <a:pt x="166" y="249"/>
                  </a:lnTo>
                  <a:lnTo>
                    <a:pt x="155" y="242"/>
                  </a:lnTo>
                  <a:lnTo>
                    <a:pt x="144" y="235"/>
                  </a:lnTo>
                  <a:lnTo>
                    <a:pt x="140" y="231"/>
                  </a:lnTo>
                  <a:lnTo>
                    <a:pt x="134" y="229"/>
                  </a:lnTo>
                  <a:lnTo>
                    <a:pt x="130" y="228"/>
                  </a:lnTo>
                  <a:lnTo>
                    <a:pt x="126" y="227"/>
                  </a:lnTo>
                  <a:lnTo>
                    <a:pt x="119" y="222"/>
                  </a:lnTo>
                  <a:lnTo>
                    <a:pt x="107" y="215"/>
                  </a:lnTo>
                  <a:lnTo>
                    <a:pt x="101" y="212"/>
                  </a:lnTo>
                  <a:lnTo>
                    <a:pt x="97" y="209"/>
                  </a:lnTo>
                  <a:lnTo>
                    <a:pt x="95" y="206"/>
                  </a:lnTo>
                  <a:lnTo>
                    <a:pt x="93" y="203"/>
                  </a:lnTo>
                  <a:lnTo>
                    <a:pt x="95" y="199"/>
                  </a:lnTo>
                  <a:lnTo>
                    <a:pt x="98" y="191"/>
                  </a:lnTo>
                  <a:lnTo>
                    <a:pt x="104" y="181"/>
                  </a:lnTo>
                  <a:lnTo>
                    <a:pt x="111" y="169"/>
                  </a:lnTo>
                  <a:lnTo>
                    <a:pt x="119" y="158"/>
                  </a:lnTo>
                  <a:lnTo>
                    <a:pt x="126" y="148"/>
                  </a:lnTo>
                  <a:lnTo>
                    <a:pt x="134" y="140"/>
                  </a:lnTo>
                  <a:lnTo>
                    <a:pt x="140" y="136"/>
                  </a:lnTo>
                  <a:lnTo>
                    <a:pt x="136" y="129"/>
                  </a:lnTo>
                  <a:lnTo>
                    <a:pt x="132" y="122"/>
                  </a:lnTo>
                  <a:lnTo>
                    <a:pt x="126" y="116"/>
                  </a:lnTo>
                  <a:lnTo>
                    <a:pt x="121" y="111"/>
                  </a:lnTo>
                  <a:lnTo>
                    <a:pt x="115" y="105"/>
                  </a:lnTo>
                  <a:lnTo>
                    <a:pt x="111" y="99"/>
                  </a:lnTo>
                  <a:lnTo>
                    <a:pt x="108" y="93"/>
                  </a:lnTo>
                  <a:lnTo>
                    <a:pt x="107" y="86"/>
                  </a:lnTo>
                  <a:lnTo>
                    <a:pt x="107" y="84"/>
                  </a:lnTo>
                  <a:lnTo>
                    <a:pt x="109" y="81"/>
                  </a:lnTo>
                  <a:lnTo>
                    <a:pt x="111" y="78"/>
                  </a:lnTo>
                  <a:lnTo>
                    <a:pt x="113" y="75"/>
                  </a:lnTo>
                  <a:lnTo>
                    <a:pt x="116" y="72"/>
                  </a:lnTo>
                  <a:lnTo>
                    <a:pt x="120" y="70"/>
                  </a:lnTo>
                  <a:lnTo>
                    <a:pt x="123" y="69"/>
                  </a:lnTo>
                  <a:lnTo>
                    <a:pt x="126" y="68"/>
                  </a:lnTo>
                  <a:lnTo>
                    <a:pt x="126" y="37"/>
                  </a:lnTo>
                  <a:lnTo>
                    <a:pt x="120" y="36"/>
                  </a:lnTo>
                  <a:lnTo>
                    <a:pt x="110" y="32"/>
                  </a:lnTo>
                  <a:lnTo>
                    <a:pt x="99" y="27"/>
                  </a:lnTo>
                  <a:lnTo>
                    <a:pt x="87" y="21"/>
                  </a:lnTo>
                  <a:lnTo>
                    <a:pt x="65" y="8"/>
                  </a:lnTo>
                  <a:lnTo>
                    <a:pt x="53" y="0"/>
                  </a:lnTo>
                  <a:lnTo>
                    <a:pt x="52" y="2"/>
                  </a:lnTo>
                  <a:lnTo>
                    <a:pt x="47" y="11"/>
                  </a:lnTo>
                  <a:lnTo>
                    <a:pt x="41" y="26"/>
                  </a:lnTo>
                  <a:lnTo>
                    <a:pt x="34" y="44"/>
                  </a:lnTo>
                  <a:lnTo>
                    <a:pt x="31" y="56"/>
                  </a:lnTo>
                  <a:lnTo>
                    <a:pt x="28" y="70"/>
                  </a:lnTo>
                  <a:lnTo>
                    <a:pt x="24" y="83"/>
                  </a:lnTo>
                  <a:lnTo>
                    <a:pt x="22" y="99"/>
                  </a:lnTo>
                  <a:lnTo>
                    <a:pt x="20" y="115"/>
                  </a:lnTo>
                  <a:lnTo>
                    <a:pt x="20" y="133"/>
                  </a:lnTo>
                  <a:lnTo>
                    <a:pt x="19" y="152"/>
                  </a:lnTo>
                  <a:lnTo>
                    <a:pt x="20" y="172"/>
                  </a:lnTo>
                  <a:lnTo>
                    <a:pt x="15" y="180"/>
                  </a:lnTo>
                  <a:lnTo>
                    <a:pt x="12" y="188"/>
                  </a:lnTo>
                  <a:lnTo>
                    <a:pt x="9" y="197"/>
                  </a:lnTo>
                  <a:lnTo>
                    <a:pt x="8" y="206"/>
                  </a:lnTo>
                  <a:lnTo>
                    <a:pt x="3" y="222"/>
                  </a:lnTo>
                  <a:lnTo>
                    <a:pt x="0" y="235"/>
                  </a:lnTo>
                  <a:lnTo>
                    <a:pt x="12" y="247"/>
                  </a:lnTo>
                  <a:lnTo>
                    <a:pt x="22" y="259"/>
                  </a:lnTo>
                  <a:lnTo>
                    <a:pt x="32" y="270"/>
                  </a:lnTo>
                  <a:lnTo>
                    <a:pt x="41" y="281"/>
                  </a:lnTo>
                  <a:lnTo>
                    <a:pt x="48" y="294"/>
                  </a:lnTo>
                  <a:lnTo>
                    <a:pt x="55" y="305"/>
                  </a:lnTo>
                  <a:lnTo>
                    <a:pt x="60" y="317"/>
                  </a:lnTo>
                  <a:lnTo>
                    <a:pt x="66" y="329"/>
                  </a:lnTo>
                  <a:lnTo>
                    <a:pt x="71" y="341"/>
                  </a:lnTo>
                  <a:lnTo>
                    <a:pt x="75" y="355"/>
                  </a:lnTo>
                  <a:lnTo>
                    <a:pt x="79" y="369"/>
                  </a:lnTo>
                  <a:lnTo>
                    <a:pt x="82" y="384"/>
                  </a:lnTo>
                  <a:lnTo>
                    <a:pt x="88" y="417"/>
                  </a:lnTo>
                  <a:lnTo>
                    <a:pt x="93" y="455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7" name="Freeform 240"/>
            <p:cNvSpPr>
              <a:spLocks/>
            </p:cNvSpPr>
            <p:nvPr>
              <p:custDataLst>
                <p:tags r:id="rId46"/>
              </p:custDataLst>
            </p:nvPr>
          </p:nvSpPr>
          <p:spPr bwMode="auto">
            <a:xfrm>
              <a:off x="2499246" y="3113729"/>
              <a:ext cx="231775" cy="215900"/>
            </a:xfrm>
            <a:custGeom>
              <a:avLst/>
              <a:gdLst>
                <a:gd name="T0" fmla="*/ 2147483647 w 518"/>
                <a:gd name="T1" fmla="*/ 2147483647 h 406"/>
                <a:gd name="T2" fmla="*/ 2147483647 w 518"/>
                <a:gd name="T3" fmla="*/ 2147483647 h 406"/>
                <a:gd name="T4" fmla="*/ 2147483647 w 518"/>
                <a:gd name="T5" fmla="*/ 2147483647 h 406"/>
                <a:gd name="T6" fmla="*/ 2147483647 w 518"/>
                <a:gd name="T7" fmla="*/ 2147483647 h 406"/>
                <a:gd name="T8" fmla="*/ 2147483647 w 518"/>
                <a:gd name="T9" fmla="*/ 2147483647 h 406"/>
                <a:gd name="T10" fmla="*/ 2147483647 w 518"/>
                <a:gd name="T11" fmla="*/ 2147483647 h 406"/>
                <a:gd name="T12" fmla="*/ 2147483647 w 518"/>
                <a:gd name="T13" fmla="*/ 2147483647 h 406"/>
                <a:gd name="T14" fmla="*/ 2147483647 w 518"/>
                <a:gd name="T15" fmla="*/ 2147483647 h 406"/>
                <a:gd name="T16" fmla="*/ 2147483647 w 518"/>
                <a:gd name="T17" fmla="*/ 2147483647 h 406"/>
                <a:gd name="T18" fmla="*/ 2147483647 w 518"/>
                <a:gd name="T19" fmla="*/ 2147483647 h 406"/>
                <a:gd name="T20" fmla="*/ 2147483647 w 518"/>
                <a:gd name="T21" fmla="*/ 2147483647 h 406"/>
                <a:gd name="T22" fmla="*/ 2147483647 w 518"/>
                <a:gd name="T23" fmla="*/ 2147483647 h 406"/>
                <a:gd name="T24" fmla="*/ 2147483647 w 518"/>
                <a:gd name="T25" fmla="*/ 2147483647 h 406"/>
                <a:gd name="T26" fmla="*/ 2147483647 w 518"/>
                <a:gd name="T27" fmla="*/ 2147483647 h 406"/>
                <a:gd name="T28" fmla="*/ 2147483647 w 518"/>
                <a:gd name="T29" fmla="*/ 2147483647 h 406"/>
                <a:gd name="T30" fmla="*/ 2147483647 w 518"/>
                <a:gd name="T31" fmla="*/ 2147483647 h 406"/>
                <a:gd name="T32" fmla="*/ 2147483647 w 518"/>
                <a:gd name="T33" fmla="*/ 2147483647 h 406"/>
                <a:gd name="T34" fmla="*/ 2147483647 w 518"/>
                <a:gd name="T35" fmla="*/ 2147483647 h 406"/>
                <a:gd name="T36" fmla="*/ 2147483647 w 518"/>
                <a:gd name="T37" fmla="*/ 2147483647 h 406"/>
                <a:gd name="T38" fmla="*/ 2147483647 w 518"/>
                <a:gd name="T39" fmla="*/ 2147483647 h 406"/>
                <a:gd name="T40" fmla="*/ 2147483647 w 518"/>
                <a:gd name="T41" fmla="*/ 2147483647 h 406"/>
                <a:gd name="T42" fmla="*/ 2147483647 w 518"/>
                <a:gd name="T43" fmla="*/ 2147483647 h 406"/>
                <a:gd name="T44" fmla="*/ 2147483647 w 518"/>
                <a:gd name="T45" fmla="*/ 2147483647 h 406"/>
                <a:gd name="T46" fmla="*/ 2147483647 w 518"/>
                <a:gd name="T47" fmla="*/ 2147483647 h 406"/>
                <a:gd name="T48" fmla="*/ 2147483647 w 518"/>
                <a:gd name="T49" fmla="*/ 2147483647 h 406"/>
                <a:gd name="T50" fmla="*/ 2147483647 w 518"/>
                <a:gd name="T51" fmla="*/ 2147483647 h 406"/>
                <a:gd name="T52" fmla="*/ 2147483647 w 518"/>
                <a:gd name="T53" fmla="*/ 2147483647 h 406"/>
                <a:gd name="T54" fmla="*/ 2147483647 w 518"/>
                <a:gd name="T55" fmla="*/ 2147483647 h 406"/>
                <a:gd name="T56" fmla="*/ 2147483647 w 518"/>
                <a:gd name="T57" fmla="*/ 2147483647 h 406"/>
                <a:gd name="T58" fmla="*/ 2147483647 w 518"/>
                <a:gd name="T59" fmla="*/ 2147483647 h 406"/>
                <a:gd name="T60" fmla="*/ 2147483647 w 518"/>
                <a:gd name="T61" fmla="*/ 2147483647 h 406"/>
                <a:gd name="T62" fmla="*/ 2147483647 w 518"/>
                <a:gd name="T63" fmla="*/ 2147483647 h 406"/>
                <a:gd name="T64" fmla="*/ 2147483647 w 518"/>
                <a:gd name="T65" fmla="*/ 2147483647 h 406"/>
                <a:gd name="T66" fmla="*/ 2147483647 w 518"/>
                <a:gd name="T67" fmla="*/ 2147483647 h 406"/>
                <a:gd name="T68" fmla="*/ 2147483647 w 518"/>
                <a:gd name="T69" fmla="*/ 2147483647 h 406"/>
                <a:gd name="T70" fmla="*/ 2147483647 w 518"/>
                <a:gd name="T71" fmla="*/ 2147483647 h 406"/>
                <a:gd name="T72" fmla="*/ 2147483647 w 518"/>
                <a:gd name="T73" fmla="*/ 2147483647 h 406"/>
                <a:gd name="T74" fmla="*/ 2147483647 w 518"/>
                <a:gd name="T75" fmla="*/ 2147483647 h 406"/>
                <a:gd name="T76" fmla="*/ 2147483647 w 518"/>
                <a:gd name="T77" fmla="*/ 0 h 406"/>
                <a:gd name="T78" fmla="*/ 2147483647 w 518"/>
                <a:gd name="T79" fmla="*/ 2147483647 h 406"/>
                <a:gd name="T80" fmla="*/ 2147483647 w 518"/>
                <a:gd name="T81" fmla="*/ 2147483647 h 40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518" h="406">
                  <a:moveTo>
                    <a:pt x="518" y="110"/>
                  </a:moveTo>
                  <a:lnTo>
                    <a:pt x="326" y="110"/>
                  </a:lnTo>
                  <a:lnTo>
                    <a:pt x="312" y="104"/>
                  </a:lnTo>
                  <a:lnTo>
                    <a:pt x="326" y="259"/>
                  </a:lnTo>
                  <a:lnTo>
                    <a:pt x="323" y="261"/>
                  </a:lnTo>
                  <a:lnTo>
                    <a:pt x="315" y="264"/>
                  </a:lnTo>
                  <a:lnTo>
                    <a:pt x="304" y="267"/>
                  </a:lnTo>
                  <a:lnTo>
                    <a:pt x="291" y="271"/>
                  </a:lnTo>
                  <a:lnTo>
                    <a:pt x="263" y="277"/>
                  </a:lnTo>
                  <a:lnTo>
                    <a:pt x="246" y="283"/>
                  </a:lnTo>
                  <a:lnTo>
                    <a:pt x="250" y="292"/>
                  </a:lnTo>
                  <a:lnTo>
                    <a:pt x="253" y="302"/>
                  </a:lnTo>
                  <a:lnTo>
                    <a:pt x="258" y="314"/>
                  </a:lnTo>
                  <a:lnTo>
                    <a:pt x="265" y="326"/>
                  </a:lnTo>
                  <a:lnTo>
                    <a:pt x="267" y="335"/>
                  </a:lnTo>
                  <a:lnTo>
                    <a:pt x="269" y="353"/>
                  </a:lnTo>
                  <a:lnTo>
                    <a:pt x="271" y="373"/>
                  </a:lnTo>
                  <a:lnTo>
                    <a:pt x="272" y="382"/>
                  </a:lnTo>
                  <a:lnTo>
                    <a:pt x="67" y="382"/>
                  </a:lnTo>
                  <a:lnTo>
                    <a:pt x="52" y="394"/>
                  </a:lnTo>
                  <a:lnTo>
                    <a:pt x="39" y="406"/>
                  </a:lnTo>
                  <a:lnTo>
                    <a:pt x="22" y="406"/>
                  </a:lnTo>
                  <a:lnTo>
                    <a:pt x="10" y="404"/>
                  </a:lnTo>
                  <a:lnTo>
                    <a:pt x="5" y="403"/>
                  </a:lnTo>
                  <a:lnTo>
                    <a:pt x="2" y="401"/>
                  </a:lnTo>
                  <a:lnTo>
                    <a:pt x="1" y="398"/>
                  </a:lnTo>
                  <a:lnTo>
                    <a:pt x="0" y="394"/>
                  </a:lnTo>
                  <a:lnTo>
                    <a:pt x="1" y="385"/>
                  </a:lnTo>
                  <a:lnTo>
                    <a:pt x="2" y="378"/>
                  </a:lnTo>
                  <a:lnTo>
                    <a:pt x="4" y="371"/>
                  </a:lnTo>
                  <a:lnTo>
                    <a:pt x="6" y="365"/>
                  </a:lnTo>
                  <a:lnTo>
                    <a:pt x="11" y="354"/>
                  </a:lnTo>
                  <a:lnTo>
                    <a:pt x="13" y="344"/>
                  </a:lnTo>
                  <a:lnTo>
                    <a:pt x="20" y="341"/>
                  </a:lnTo>
                  <a:lnTo>
                    <a:pt x="26" y="337"/>
                  </a:lnTo>
                  <a:lnTo>
                    <a:pt x="30" y="334"/>
                  </a:lnTo>
                  <a:lnTo>
                    <a:pt x="35" y="330"/>
                  </a:lnTo>
                  <a:lnTo>
                    <a:pt x="38" y="326"/>
                  </a:lnTo>
                  <a:lnTo>
                    <a:pt x="41" y="321"/>
                  </a:lnTo>
                  <a:lnTo>
                    <a:pt x="44" y="317"/>
                  </a:lnTo>
                  <a:lnTo>
                    <a:pt x="46" y="313"/>
                  </a:lnTo>
                  <a:lnTo>
                    <a:pt x="49" y="292"/>
                  </a:lnTo>
                  <a:lnTo>
                    <a:pt x="52" y="271"/>
                  </a:lnTo>
                  <a:lnTo>
                    <a:pt x="56" y="265"/>
                  </a:lnTo>
                  <a:lnTo>
                    <a:pt x="59" y="261"/>
                  </a:lnTo>
                  <a:lnTo>
                    <a:pt x="62" y="257"/>
                  </a:lnTo>
                  <a:lnTo>
                    <a:pt x="66" y="253"/>
                  </a:lnTo>
                  <a:lnTo>
                    <a:pt x="74" y="246"/>
                  </a:lnTo>
                  <a:lnTo>
                    <a:pt x="83" y="242"/>
                  </a:lnTo>
                  <a:lnTo>
                    <a:pt x="92" y="238"/>
                  </a:lnTo>
                  <a:lnTo>
                    <a:pt x="100" y="235"/>
                  </a:lnTo>
                  <a:lnTo>
                    <a:pt x="107" y="231"/>
                  </a:lnTo>
                  <a:lnTo>
                    <a:pt x="113" y="227"/>
                  </a:lnTo>
                  <a:lnTo>
                    <a:pt x="122" y="218"/>
                  </a:lnTo>
                  <a:lnTo>
                    <a:pt x="129" y="207"/>
                  </a:lnTo>
                  <a:lnTo>
                    <a:pt x="136" y="195"/>
                  </a:lnTo>
                  <a:lnTo>
                    <a:pt x="141" y="182"/>
                  </a:lnTo>
                  <a:lnTo>
                    <a:pt x="150" y="156"/>
                  </a:lnTo>
                  <a:lnTo>
                    <a:pt x="158" y="129"/>
                  </a:lnTo>
                  <a:lnTo>
                    <a:pt x="162" y="117"/>
                  </a:lnTo>
                  <a:lnTo>
                    <a:pt x="168" y="105"/>
                  </a:lnTo>
                  <a:lnTo>
                    <a:pt x="172" y="94"/>
                  </a:lnTo>
                  <a:lnTo>
                    <a:pt x="179" y="83"/>
                  </a:lnTo>
                  <a:lnTo>
                    <a:pt x="186" y="73"/>
                  </a:lnTo>
                  <a:lnTo>
                    <a:pt x="195" y="66"/>
                  </a:lnTo>
                  <a:lnTo>
                    <a:pt x="201" y="62"/>
                  </a:lnTo>
                  <a:lnTo>
                    <a:pt x="206" y="59"/>
                  </a:lnTo>
                  <a:lnTo>
                    <a:pt x="213" y="57"/>
                  </a:lnTo>
                  <a:lnTo>
                    <a:pt x="219" y="55"/>
                  </a:lnTo>
                  <a:lnTo>
                    <a:pt x="219" y="44"/>
                  </a:lnTo>
                  <a:lnTo>
                    <a:pt x="220" y="36"/>
                  </a:lnTo>
                  <a:lnTo>
                    <a:pt x="223" y="28"/>
                  </a:lnTo>
                  <a:lnTo>
                    <a:pt x="225" y="21"/>
                  </a:lnTo>
                  <a:lnTo>
                    <a:pt x="228" y="16"/>
                  </a:lnTo>
                  <a:lnTo>
                    <a:pt x="233" y="11"/>
                  </a:lnTo>
                  <a:lnTo>
                    <a:pt x="239" y="8"/>
                  </a:lnTo>
                  <a:lnTo>
                    <a:pt x="246" y="6"/>
                  </a:lnTo>
                  <a:lnTo>
                    <a:pt x="511" y="0"/>
                  </a:lnTo>
                  <a:lnTo>
                    <a:pt x="513" y="13"/>
                  </a:lnTo>
                  <a:lnTo>
                    <a:pt x="515" y="46"/>
                  </a:lnTo>
                  <a:lnTo>
                    <a:pt x="517" y="83"/>
                  </a:lnTo>
                  <a:lnTo>
                    <a:pt x="518" y="11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8" name="Freeform 241"/>
            <p:cNvSpPr>
              <a:spLocks/>
            </p:cNvSpPr>
            <p:nvPr>
              <p:custDataLst>
                <p:tags r:id="rId47"/>
              </p:custDataLst>
            </p:nvPr>
          </p:nvSpPr>
          <p:spPr bwMode="auto">
            <a:xfrm>
              <a:off x="2467496" y="1921517"/>
              <a:ext cx="190500" cy="93662"/>
            </a:xfrm>
            <a:custGeom>
              <a:avLst/>
              <a:gdLst>
                <a:gd name="T0" fmla="*/ 2147483647 w 446"/>
                <a:gd name="T1" fmla="*/ 2147483647 h 178"/>
                <a:gd name="T2" fmla="*/ 2147483647 w 446"/>
                <a:gd name="T3" fmla="*/ 2147483647 h 178"/>
                <a:gd name="T4" fmla="*/ 2147483647 w 446"/>
                <a:gd name="T5" fmla="*/ 2147483647 h 178"/>
                <a:gd name="T6" fmla="*/ 2147483647 w 446"/>
                <a:gd name="T7" fmla="*/ 2147483647 h 178"/>
                <a:gd name="T8" fmla="*/ 2147483647 w 446"/>
                <a:gd name="T9" fmla="*/ 2147483647 h 178"/>
                <a:gd name="T10" fmla="*/ 2147483647 w 446"/>
                <a:gd name="T11" fmla="*/ 0 h 178"/>
                <a:gd name="T12" fmla="*/ 2147483647 w 446"/>
                <a:gd name="T13" fmla="*/ 2147483647 h 178"/>
                <a:gd name="T14" fmla="*/ 2147483647 w 446"/>
                <a:gd name="T15" fmla="*/ 2147483647 h 178"/>
                <a:gd name="T16" fmla="*/ 2147483647 w 446"/>
                <a:gd name="T17" fmla="*/ 2147483647 h 178"/>
                <a:gd name="T18" fmla="*/ 2147483647 w 446"/>
                <a:gd name="T19" fmla="*/ 2147483647 h 178"/>
                <a:gd name="T20" fmla="*/ 2147483647 w 446"/>
                <a:gd name="T21" fmla="*/ 2147483647 h 178"/>
                <a:gd name="T22" fmla="*/ 2147483647 w 446"/>
                <a:gd name="T23" fmla="*/ 2147483647 h 178"/>
                <a:gd name="T24" fmla="*/ 2147483647 w 446"/>
                <a:gd name="T25" fmla="*/ 2147483647 h 178"/>
                <a:gd name="T26" fmla="*/ 2147483647 w 446"/>
                <a:gd name="T27" fmla="*/ 2147483647 h 178"/>
                <a:gd name="T28" fmla="*/ 2147483647 w 446"/>
                <a:gd name="T29" fmla="*/ 2147483647 h 178"/>
                <a:gd name="T30" fmla="*/ 2147483647 w 446"/>
                <a:gd name="T31" fmla="*/ 2147483647 h 178"/>
                <a:gd name="T32" fmla="*/ 2147483647 w 446"/>
                <a:gd name="T33" fmla="*/ 2147483647 h 178"/>
                <a:gd name="T34" fmla="*/ 2147483647 w 446"/>
                <a:gd name="T35" fmla="*/ 2147483647 h 178"/>
                <a:gd name="T36" fmla="*/ 2147483647 w 446"/>
                <a:gd name="T37" fmla="*/ 2147483647 h 178"/>
                <a:gd name="T38" fmla="*/ 2147483647 w 446"/>
                <a:gd name="T39" fmla="*/ 2147483647 h 178"/>
                <a:gd name="T40" fmla="*/ 2147483647 w 446"/>
                <a:gd name="T41" fmla="*/ 2147483647 h 178"/>
                <a:gd name="T42" fmla="*/ 2147483647 w 446"/>
                <a:gd name="T43" fmla="*/ 2147483647 h 178"/>
                <a:gd name="T44" fmla="*/ 2147483647 w 446"/>
                <a:gd name="T45" fmla="*/ 2147483647 h 178"/>
                <a:gd name="T46" fmla="*/ 2147483647 w 446"/>
                <a:gd name="T47" fmla="*/ 2147483647 h 178"/>
                <a:gd name="T48" fmla="*/ 2147483647 w 446"/>
                <a:gd name="T49" fmla="*/ 2147483647 h 178"/>
                <a:gd name="T50" fmla="*/ 2147483647 w 446"/>
                <a:gd name="T51" fmla="*/ 2147483647 h 178"/>
                <a:gd name="T52" fmla="*/ 2147483647 w 446"/>
                <a:gd name="T53" fmla="*/ 2147483647 h 178"/>
                <a:gd name="T54" fmla="*/ 2147483647 w 446"/>
                <a:gd name="T55" fmla="*/ 2147483647 h 178"/>
                <a:gd name="T56" fmla="*/ 2147483647 w 446"/>
                <a:gd name="T57" fmla="*/ 2147483647 h 178"/>
                <a:gd name="T58" fmla="*/ 2147483647 w 446"/>
                <a:gd name="T59" fmla="*/ 2147483647 h 178"/>
                <a:gd name="T60" fmla="*/ 2147483647 w 446"/>
                <a:gd name="T61" fmla="*/ 2147483647 h 178"/>
                <a:gd name="T62" fmla="*/ 2147483647 w 446"/>
                <a:gd name="T63" fmla="*/ 2147483647 h 178"/>
                <a:gd name="T64" fmla="*/ 2147483647 w 446"/>
                <a:gd name="T65" fmla="*/ 2147483647 h 178"/>
                <a:gd name="T66" fmla="*/ 2147483647 w 446"/>
                <a:gd name="T67" fmla="*/ 2147483647 h 178"/>
                <a:gd name="T68" fmla="*/ 2147483647 w 446"/>
                <a:gd name="T69" fmla="*/ 2147483647 h 178"/>
                <a:gd name="T70" fmla="*/ 2147483647 w 446"/>
                <a:gd name="T71" fmla="*/ 2147483647 h 178"/>
                <a:gd name="T72" fmla="*/ 2147483647 w 446"/>
                <a:gd name="T73" fmla="*/ 2147483647 h 178"/>
                <a:gd name="T74" fmla="*/ 2147483647 w 446"/>
                <a:gd name="T75" fmla="*/ 2147483647 h 178"/>
                <a:gd name="T76" fmla="*/ 2147483647 w 446"/>
                <a:gd name="T77" fmla="*/ 2147483647 h 178"/>
                <a:gd name="T78" fmla="*/ 2147483647 w 446"/>
                <a:gd name="T79" fmla="*/ 2147483647 h 178"/>
                <a:gd name="T80" fmla="*/ 0 w 446"/>
                <a:gd name="T81" fmla="*/ 2147483647 h 178"/>
                <a:gd name="T82" fmla="*/ 2147483647 w 446"/>
                <a:gd name="T83" fmla="*/ 2147483647 h 178"/>
                <a:gd name="T84" fmla="*/ 2147483647 w 446"/>
                <a:gd name="T85" fmla="*/ 2147483647 h 178"/>
                <a:gd name="T86" fmla="*/ 2147483647 w 446"/>
                <a:gd name="T87" fmla="*/ 2147483647 h 178"/>
                <a:gd name="T88" fmla="*/ 2147483647 w 446"/>
                <a:gd name="T89" fmla="*/ 2147483647 h 17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46" h="178">
                  <a:moveTo>
                    <a:pt x="27" y="43"/>
                  </a:moveTo>
                  <a:lnTo>
                    <a:pt x="31" y="52"/>
                  </a:lnTo>
                  <a:lnTo>
                    <a:pt x="34" y="61"/>
                  </a:lnTo>
                  <a:lnTo>
                    <a:pt x="37" y="53"/>
                  </a:lnTo>
                  <a:lnTo>
                    <a:pt x="40" y="47"/>
                  </a:lnTo>
                  <a:lnTo>
                    <a:pt x="41" y="42"/>
                  </a:lnTo>
                  <a:lnTo>
                    <a:pt x="41" y="37"/>
                  </a:lnTo>
                  <a:lnTo>
                    <a:pt x="55" y="37"/>
                  </a:lnTo>
                  <a:lnTo>
                    <a:pt x="68" y="37"/>
                  </a:lnTo>
                  <a:lnTo>
                    <a:pt x="77" y="37"/>
                  </a:lnTo>
                  <a:lnTo>
                    <a:pt x="80" y="37"/>
                  </a:lnTo>
                  <a:lnTo>
                    <a:pt x="80" y="18"/>
                  </a:lnTo>
                  <a:lnTo>
                    <a:pt x="78" y="17"/>
                  </a:lnTo>
                  <a:lnTo>
                    <a:pt x="75" y="16"/>
                  </a:lnTo>
                  <a:lnTo>
                    <a:pt x="72" y="14"/>
                  </a:lnTo>
                  <a:lnTo>
                    <a:pt x="70" y="11"/>
                  </a:lnTo>
                  <a:lnTo>
                    <a:pt x="65" y="5"/>
                  </a:lnTo>
                  <a:lnTo>
                    <a:pt x="60" y="0"/>
                  </a:lnTo>
                  <a:lnTo>
                    <a:pt x="69" y="3"/>
                  </a:lnTo>
                  <a:lnTo>
                    <a:pt x="78" y="6"/>
                  </a:lnTo>
                  <a:lnTo>
                    <a:pt x="85" y="10"/>
                  </a:lnTo>
                  <a:lnTo>
                    <a:pt x="90" y="15"/>
                  </a:lnTo>
                  <a:lnTo>
                    <a:pt x="100" y="27"/>
                  </a:lnTo>
                  <a:lnTo>
                    <a:pt x="108" y="39"/>
                  </a:lnTo>
                  <a:lnTo>
                    <a:pt x="114" y="49"/>
                  </a:lnTo>
                  <a:lnTo>
                    <a:pt x="121" y="59"/>
                  </a:lnTo>
                  <a:lnTo>
                    <a:pt x="125" y="62"/>
                  </a:lnTo>
                  <a:lnTo>
                    <a:pt x="130" y="65"/>
                  </a:lnTo>
                  <a:lnTo>
                    <a:pt x="134" y="67"/>
                  </a:lnTo>
                  <a:lnTo>
                    <a:pt x="139" y="67"/>
                  </a:lnTo>
                  <a:lnTo>
                    <a:pt x="146" y="67"/>
                  </a:lnTo>
                  <a:lnTo>
                    <a:pt x="152" y="66"/>
                  </a:lnTo>
                  <a:lnTo>
                    <a:pt x="157" y="63"/>
                  </a:lnTo>
                  <a:lnTo>
                    <a:pt x="163" y="61"/>
                  </a:lnTo>
                  <a:lnTo>
                    <a:pt x="172" y="54"/>
                  </a:lnTo>
                  <a:lnTo>
                    <a:pt x="181" y="45"/>
                  </a:lnTo>
                  <a:lnTo>
                    <a:pt x="190" y="37"/>
                  </a:lnTo>
                  <a:lnTo>
                    <a:pt x="198" y="29"/>
                  </a:lnTo>
                  <a:lnTo>
                    <a:pt x="205" y="23"/>
                  </a:lnTo>
                  <a:lnTo>
                    <a:pt x="213" y="18"/>
                  </a:lnTo>
                  <a:lnTo>
                    <a:pt x="216" y="25"/>
                  </a:lnTo>
                  <a:lnTo>
                    <a:pt x="220" y="31"/>
                  </a:lnTo>
                  <a:lnTo>
                    <a:pt x="293" y="31"/>
                  </a:lnTo>
                  <a:lnTo>
                    <a:pt x="352" y="6"/>
                  </a:lnTo>
                  <a:lnTo>
                    <a:pt x="359" y="11"/>
                  </a:lnTo>
                  <a:lnTo>
                    <a:pt x="367" y="17"/>
                  </a:lnTo>
                  <a:lnTo>
                    <a:pt x="371" y="21"/>
                  </a:lnTo>
                  <a:lnTo>
                    <a:pt x="376" y="23"/>
                  </a:lnTo>
                  <a:lnTo>
                    <a:pt x="381" y="24"/>
                  </a:lnTo>
                  <a:lnTo>
                    <a:pt x="385" y="25"/>
                  </a:lnTo>
                  <a:lnTo>
                    <a:pt x="396" y="22"/>
                  </a:lnTo>
                  <a:lnTo>
                    <a:pt x="413" y="18"/>
                  </a:lnTo>
                  <a:lnTo>
                    <a:pt x="413" y="28"/>
                  </a:lnTo>
                  <a:lnTo>
                    <a:pt x="413" y="37"/>
                  </a:lnTo>
                  <a:lnTo>
                    <a:pt x="413" y="39"/>
                  </a:lnTo>
                  <a:lnTo>
                    <a:pt x="414" y="41"/>
                  </a:lnTo>
                  <a:lnTo>
                    <a:pt x="415" y="43"/>
                  </a:lnTo>
                  <a:lnTo>
                    <a:pt x="417" y="45"/>
                  </a:lnTo>
                  <a:lnTo>
                    <a:pt x="423" y="49"/>
                  </a:lnTo>
                  <a:lnTo>
                    <a:pt x="429" y="54"/>
                  </a:lnTo>
                  <a:lnTo>
                    <a:pt x="435" y="59"/>
                  </a:lnTo>
                  <a:lnTo>
                    <a:pt x="440" y="64"/>
                  </a:lnTo>
                  <a:lnTo>
                    <a:pt x="443" y="68"/>
                  </a:lnTo>
                  <a:lnTo>
                    <a:pt x="444" y="71"/>
                  </a:lnTo>
                  <a:lnTo>
                    <a:pt x="445" y="76"/>
                  </a:lnTo>
                  <a:lnTo>
                    <a:pt x="446" y="80"/>
                  </a:lnTo>
                  <a:lnTo>
                    <a:pt x="445" y="87"/>
                  </a:lnTo>
                  <a:lnTo>
                    <a:pt x="443" y="92"/>
                  </a:lnTo>
                  <a:lnTo>
                    <a:pt x="438" y="96"/>
                  </a:lnTo>
                  <a:lnTo>
                    <a:pt x="434" y="100"/>
                  </a:lnTo>
                  <a:lnTo>
                    <a:pt x="423" y="106"/>
                  </a:lnTo>
                  <a:lnTo>
                    <a:pt x="413" y="111"/>
                  </a:lnTo>
                  <a:lnTo>
                    <a:pt x="407" y="115"/>
                  </a:lnTo>
                  <a:lnTo>
                    <a:pt x="402" y="118"/>
                  </a:lnTo>
                  <a:lnTo>
                    <a:pt x="397" y="120"/>
                  </a:lnTo>
                  <a:lnTo>
                    <a:pt x="392" y="121"/>
                  </a:lnTo>
                  <a:lnTo>
                    <a:pt x="380" y="123"/>
                  </a:lnTo>
                  <a:lnTo>
                    <a:pt x="366" y="123"/>
                  </a:lnTo>
                  <a:lnTo>
                    <a:pt x="344" y="129"/>
                  </a:lnTo>
                  <a:lnTo>
                    <a:pt x="322" y="137"/>
                  </a:lnTo>
                  <a:lnTo>
                    <a:pt x="300" y="146"/>
                  </a:lnTo>
                  <a:lnTo>
                    <a:pt x="279" y="156"/>
                  </a:lnTo>
                  <a:lnTo>
                    <a:pt x="257" y="164"/>
                  </a:lnTo>
                  <a:lnTo>
                    <a:pt x="234" y="171"/>
                  </a:lnTo>
                  <a:lnTo>
                    <a:pt x="223" y="174"/>
                  </a:lnTo>
                  <a:lnTo>
                    <a:pt x="211" y="176"/>
                  </a:lnTo>
                  <a:lnTo>
                    <a:pt x="199" y="178"/>
                  </a:lnTo>
                  <a:lnTo>
                    <a:pt x="187" y="178"/>
                  </a:lnTo>
                  <a:lnTo>
                    <a:pt x="181" y="177"/>
                  </a:lnTo>
                  <a:lnTo>
                    <a:pt x="177" y="174"/>
                  </a:lnTo>
                  <a:lnTo>
                    <a:pt x="175" y="171"/>
                  </a:lnTo>
                  <a:lnTo>
                    <a:pt x="173" y="166"/>
                  </a:lnTo>
                  <a:lnTo>
                    <a:pt x="172" y="164"/>
                  </a:lnTo>
                  <a:lnTo>
                    <a:pt x="172" y="163"/>
                  </a:lnTo>
                  <a:lnTo>
                    <a:pt x="171" y="162"/>
                  </a:lnTo>
                  <a:lnTo>
                    <a:pt x="170" y="161"/>
                  </a:lnTo>
                  <a:lnTo>
                    <a:pt x="166" y="161"/>
                  </a:lnTo>
                  <a:lnTo>
                    <a:pt x="161" y="161"/>
                  </a:lnTo>
                  <a:lnTo>
                    <a:pt x="156" y="161"/>
                  </a:lnTo>
                  <a:lnTo>
                    <a:pt x="150" y="162"/>
                  </a:lnTo>
                  <a:lnTo>
                    <a:pt x="145" y="162"/>
                  </a:lnTo>
                  <a:lnTo>
                    <a:pt x="139" y="160"/>
                  </a:lnTo>
                  <a:lnTo>
                    <a:pt x="125" y="156"/>
                  </a:lnTo>
                  <a:lnTo>
                    <a:pt x="112" y="152"/>
                  </a:lnTo>
                  <a:lnTo>
                    <a:pt x="100" y="147"/>
                  </a:lnTo>
                  <a:lnTo>
                    <a:pt x="91" y="143"/>
                  </a:lnTo>
                  <a:lnTo>
                    <a:pt x="87" y="140"/>
                  </a:lnTo>
                  <a:lnTo>
                    <a:pt x="85" y="137"/>
                  </a:lnTo>
                  <a:lnTo>
                    <a:pt x="82" y="134"/>
                  </a:lnTo>
                  <a:lnTo>
                    <a:pt x="81" y="129"/>
                  </a:lnTo>
                  <a:lnTo>
                    <a:pt x="81" y="125"/>
                  </a:lnTo>
                  <a:lnTo>
                    <a:pt x="81" y="121"/>
                  </a:lnTo>
                  <a:lnTo>
                    <a:pt x="83" y="116"/>
                  </a:lnTo>
                  <a:lnTo>
                    <a:pt x="87" y="111"/>
                  </a:lnTo>
                  <a:lnTo>
                    <a:pt x="63" y="108"/>
                  </a:lnTo>
                  <a:lnTo>
                    <a:pt x="38" y="104"/>
                  </a:lnTo>
                  <a:lnTo>
                    <a:pt x="27" y="103"/>
                  </a:lnTo>
                  <a:lnTo>
                    <a:pt x="18" y="103"/>
                  </a:lnTo>
                  <a:lnTo>
                    <a:pt x="13" y="104"/>
                  </a:lnTo>
                  <a:lnTo>
                    <a:pt x="9" y="105"/>
                  </a:lnTo>
                  <a:lnTo>
                    <a:pt x="4" y="108"/>
                  </a:lnTo>
                  <a:lnTo>
                    <a:pt x="0" y="111"/>
                  </a:lnTo>
                  <a:lnTo>
                    <a:pt x="0" y="80"/>
                  </a:lnTo>
                  <a:lnTo>
                    <a:pt x="30" y="82"/>
                  </a:lnTo>
                  <a:lnTo>
                    <a:pt x="51" y="85"/>
                  </a:lnTo>
                  <a:lnTo>
                    <a:pt x="60" y="86"/>
                  </a:lnTo>
                  <a:lnTo>
                    <a:pt x="68" y="86"/>
                  </a:lnTo>
                  <a:lnTo>
                    <a:pt x="77" y="84"/>
                  </a:lnTo>
                  <a:lnTo>
                    <a:pt x="87" y="80"/>
                  </a:lnTo>
                  <a:lnTo>
                    <a:pt x="64" y="76"/>
                  </a:lnTo>
                  <a:lnTo>
                    <a:pt x="44" y="71"/>
                  </a:lnTo>
                  <a:lnTo>
                    <a:pt x="23" y="68"/>
                  </a:lnTo>
                  <a:lnTo>
                    <a:pt x="0" y="67"/>
                  </a:lnTo>
                  <a:lnTo>
                    <a:pt x="9" y="62"/>
                  </a:lnTo>
                  <a:lnTo>
                    <a:pt x="16" y="55"/>
                  </a:lnTo>
                  <a:lnTo>
                    <a:pt x="22" y="49"/>
                  </a:lnTo>
                  <a:lnTo>
                    <a:pt x="27" y="4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9" name="Freeform 242"/>
            <p:cNvSpPr>
              <a:spLocks/>
            </p:cNvSpPr>
            <p:nvPr>
              <p:custDataLst>
                <p:tags r:id="rId48"/>
              </p:custDataLst>
            </p:nvPr>
          </p:nvSpPr>
          <p:spPr bwMode="auto">
            <a:xfrm>
              <a:off x="3259658" y="2185042"/>
              <a:ext cx="14288" cy="57150"/>
            </a:xfrm>
            <a:custGeom>
              <a:avLst/>
              <a:gdLst>
                <a:gd name="T0" fmla="*/ 0 w 28"/>
                <a:gd name="T1" fmla="*/ 2147483647 h 73"/>
                <a:gd name="T2" fmla="*/ 2147483647 w 28"/>
                <a:gd name="T3" fmla="*/ 2147483647 h 73"/>
                <a:gd name="T4" fmla="*/ 2147483647 w 28"/>
                <a:gd name="T5" fmla="*/ 2147483647 h 73"/>
                <a:gd name="T6" fmla="*/ 2147483647 w 28"/>
                <a:gd name="T7" fmla="*/ 2147483647 h 73"/>
                <a:gd name="T8" fmla="*/ 2147483647 w 28"/>
                <a:gd name="T9" fmla="*/ 2147483647 h 73"/>
                <a:gd name="T10" fmla="*/ 2147483647 w 28"/>
                <a:gd name="T11" fmla="*/ 2147483647 h 73"/>
                <a:gd name="T12" fmla="*/ 0 w 28"/>
                <a:gd name="T13" fmla="*/ 0 h 73"/>
                <a:gd name="T14" fmla="*/ 2147483647 w 28"/>
                <a:gd name="T15" fmla="*/ 0 h 73"/>
                <a:gd name="T16" fmla="*/ 2147483647 w 28"/>
                <a:gd name="T17" fmla="*/ 2147483647 h 73"/>
                <a:gd name="T18" fmla="*/ 2147483647 w 28"/>
                <a:gd name="T19" fmla="*/ 2147483647 h 73"/>
                <a:gd name="T20" fmla="*/ 2147483647 w 28"/>
                <a:gd name="T21" fmla="*/ 2147483647 h 73"/>
                <a:gd name="T22" fmla="*/ 2147483647 w 28"/>
                <a:gd name="T23" fmla="*/ 2147483647 h 73"/>
                <a:gd name="T24" fmla="*/ 0 w 28"/>
                <a:gd name="T25" fmla="*/ 2147483647 h 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8" h="73">
                  <a:moveTo>
                    <a:pt x="0" y="73"/>
                  </a:moveTo>
                  <a:lnTo>
                    <a:pt x="2" y="47"/>
                  </a:lnTo>
                  <a:lnTo>
                    <a:pt x="6" y="28"/>
                  </a:lnTo>
                  <a:lnTo>
                    <a:pt x="7" y="20"/>
                  </a:lnTo>
                  <a:lnTo>
                    <a:pt x="6" y="13"/>
                  </a:lnTo>
                  <a:lnTo>
                    <a:pt x="4" y="7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2" y="16"/>
                  </a:lnTo>
                  <a:lnTo>
                    <a:pt x="17" y="30"/>
                  </a:lnTo>
                  <a:lnTo>
                    <a:pt x="12" y="43"/>
                  </a:lnTo>
                  <a:lnTo>
                    <a:pt x="7" y="55"/>
                  </a:lnTo>
                  <a:lnTo>
                    <a:pt x="0" y="7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0" name="Freeform 243"/>
            <p:cNvSpPr>
              <a:spLocks/>
            </p:cNvSpPr>
            <p:nvPr>
              <p:custDataLst>
                <p:tags r:id="rId49"/>
              </p:custDataLst>
            </p:nvPr>
          </p:nvSpPr>
          <p:spPr bwMode="auto">
            <a:xfrm>
              <a:off x="3146946" y="1848492"/>
              <a:ext cx="234950" cy="395287"/>
            </a:xfrm>
            <a:custGeom>
              <a:avLst/>
              <a:gdLst>
                <a:gd name="T0" fmla="*/ 2147483647 w 531"/>
                <a:gd name="T1" fmla="*/ 2147483647 h 757"/>
                <a:gd name="T2" fmla="*/ 2147483647 w 531"/>
                <a:gd name="T3" fmla="*/ 2147483647 h 757"/>
                <a:gd name="T4" fmla="*/ 2147483647 w 531"/>
                <a:gd name="T5" fmla="*/ 2147483647 h 757"/>
                <a:gd name="T6" fmla="*/ 2147483647 w 531"/>
                <a:gd name="T7" fmla="*/ 2147483647 h 757"/>
                <a:gd name="T8" fmla="*/ 2147483647 w 531"/>
                <a:gd name="T9" fmla="*/ 2147483647 h 757"/>
                <a:gd name="T10" fmla="*/ 2147483647 w 531"/>
                <a:gd name="T11" fmla="*/ 2147483647 h 757"/>
                <a:gd name="T12" fmla="*/ 2147483647 w 531"/>
                <a:gd name="T13" fmla="*/ 2147483647 h 757"/>
                <a:gd name="T14" fmla="*/ 2147483647 w 531"/>
                <a:gd name="T15" fmla="*/ 2147483647 h 757"/>
                <a:gd name="T16" fmla="*/ 2147483647 w 531"/>
                <a:gd name="T17" fmla="*/ 2147483647 h 757"/>
                <a:gd name="T18" fmla="*/ 2147483647 w 531"/>
                <a:gd name="T19" fmla="*/ 2147483647 h 757"/>
                <a:gd name="T20" fmla="*/ 2147483647 w 531"/>
                <a:gd name="T21" fmla="*/ 2147483647 h 757"/>
                <a:gd name="T22" fmla="*/ 2147483647 w 531"/>
                <a:gd name="T23" fmla="*/ 2147483647 h 757"/>
                <a:gd name="T24" fmla="*/ 2147483647 w 531"/>
                <a:gd name="T25" fmla="*/ 2147483647 h 757"/>
                <a:gd name="T26" fmla="*/ 2147483647 w 531"/>
                <a:gd name="T27" fmla="*/ 2147483647 h 757"/>
                <a:gd name="T28" fmla="*/ 2147483647 w 531"/>
                <a:gd name="T29" fmla="*/ 2147483647 h 757"/>
                <a:gd name="T30" fmla="*/ 2147483647 w 531"/>
                <a:gd name="T31" fmla="*/ 2147483647 h 757"/>
                <a:gd name="T32" fmla="*/ 2147483647 w 531"/>
                <a:gd name="T33" fmla="*/ 2147483647 h 757"/>
                <a:gd name="T34" fmla="*/ 2147483647 w 531"/>
                <a:gd name="T35" fmla="*/ 2147483647 h 757"/>
                <a:gd name="T36" fmla="*/ 2147483647 w 531"/>
                <a:gd name="T37" fmla="*/ 2147483647 h 757"/>
                <a:gd name="T38" fmla="*/ 2147483647 w 531"/>
                <a:gd name="T39" fmla="*/ 2147483647 h 757"/>
                <a:gd name="T40" fmla="*/ 2147483647 w 531"/>
                <a:gd name="T41" fmla="*/ 2147483647 h 757"/>
                <a:gd name="T42" fmla="*/ 2147483647 w 531"/>
                <a:gd name="T43" fmla="*/ 2147483647 h 757"/>
                <a:gd name="T44" fmla="*/ 2147483647 w 531"/>
                <a:gd name="T45" fmla="*/ 2147483647 h 757"/>
                <a:gd name="T46" fmla="*/ 2147483647 w 531"/>
                <a:gd name="T47" fmla="*/ 2147483647 h 757"/>
                <a:gd name="T48" fmla="*/ 2147483647 w 531"/>
                <a:gd name="T49" fmla="*/ 2147483647 h 757"/>
                <a:gd name="T50" fmla="*/ 2147483647 w 531"/>
                <a:gd name="T51" fmla="*/ 2147483647 h 757"/>
                <a:gd name="T52" fmla="*/ 2147483647 w 531"/>
                <a:gd name="T53" fmla="*/ 2147483647 h 757"/>
                <a:gd name="T54" fmla="*/ 2147483647 w 531"/>
                <a:gd name="T55" fmla="*/ 2147483647 h 757"/>
                <a:gd name="T56" fmla="*/ 2147483647 w 531"/>
                <a:gd name="T57" fmla="*/ 2147483647 h 757"/>
                <a:gd name="T58" fmla="*/ 2147483647 w 531"/>
                <a:gd name="T59" fmla="*/ 2147483647 h 757"/>
                <a:gd name="T60" fmla="*/ 2147483647 w 531"/>
                <a:gd name="T61" fmla="*/ 2147483647 h 757"/>
                <a:gd name="T62" fmla="*/ 2147483647 w 531"/>
                <a:gd name="T63" fmla="*/ 2147483647 h 757"/>
                <a:gd name="T64" fmla="*/ 2147483647 w 531"/>
                <a:gd name="T65" fmla="*/ 2147483647 h 757"/>
                <a:gd name="T66" fmla="*/ 2147483647 w 531"/>
                <a:gd name="T67" fmla="*/ 2147483647 h 757"/>
                <a:gd name="T68" fmla="*/ 2147483647 w 531"/>
                <a:gd name="T69" fmla="*/ 2147483647 h 757"/>
                <a:gd name="T70" fmla="*/ 2147483647 w 531"/>
                <a:gd name="T71" fmla="*/ 2147483647 h 757"/>
                <a:gd name="T72" fmla="*/ 2147483647 w 531"/>
                <a:gd name="T73" fmla="*/ 2147483647 h 757"/>
                <a:gd name="T74" fmla="*/ 2147483647 w 531"/>
                <a:gd name="T75" fmla="*/ 2147483647 h 757"/>
                <a:gd name="T76" fmla="*/ 2147483647 w 531"/>
                <a:gd name="T77" fmla="*/ 2147483647 h 757"/>
                <a:gd name="T78" fmla="*/ 2147483647 w 531"/>
                <a:gd name="T79" fmla="*/ 2147483647 h 757"/>
                <a:gd name="T80" fmla="*/ 2147483647 w 531"/>
                <a:gd name="T81" fmla="*/ 2147483647 h 757"/>
                <a:gd name="T82" fmla="*/ 2147483647 w 531"/>
                <a:gd name="T83" fmla="*/ 2147483647 h 757"/>
                <a:gd name="T84" fmla="*/ 2147483647 w 531"/>
                <a:gd name="T85" fmla="*/ 2147483647 h 757"/>
                <a:gd name="T86" fmla="*/ 2147483647 w 531"/>
                <a:gd name="T87" fmla="*/ 2147483647 h 757"/>
                <a:gd name="T88" fmla="*/ 2147483647 w 531"/>
                <a:gd name="T89" fmla="*/ 2147483647 h 757"/>
                <a:gd name="T90" fmla="*/ 2147483647 w 531"/>
                <a:gd name="T91" fmla="*/ 2147483647 h 757"/>
                <a:gd name="T92" fmla="*/ 2147483647 w 531"/>
                <a:gd name="T93" fmla="*/ 2147483647 h 757"/>
                <a:gd name="T94" fmla="*/ 2147483647 w 531"/>
                <a:gd name="T95" fmla="*/ 2147483647 h 757"/>
                <a:gd name="T96" fmla="*/ 2147483647 w 531"/>
                <a:gd name="T97" fmla="*/ 2147483647 h 75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31" h="757">
                  <a:moveTo>
                    <a:pt x="531" y="190"/>
                  </a:moveTo>
                  <a:lnTo>
                    <a:pt x="432" y="190"/>
                  </a:lnTo>
                  <a:lnTo>
                    <a:pt x="428" y="194"/>
                  </a:lnTo>
                  <a:lnTo>
                    <a:pt x="419" y="203"/>
                  </a:lnTo>
                  <a:lnTo>
                    <a:pt x="413" y="208"/>
                  </a:lnTo>
                  <a:lnTo>
                    <a:pt x="409" y="213"/>
                  </a:lnTo>
                  <a:lnTo>
                    <a:pt x="407" y="218"/>
                  </a:lnTo>
                  <a:lnTo>
                    <a:pt x="406" y="221"/>
                  </a:lnTo>
                  <a:lnTo>
                    <a:pt x="404" y="226"/>
                  </a:lnTo>
                  <a:lnTo>
                    <a:pt x="403" y="230"/>
                  </a:lnTo>
                  <a:lnTo>
                    <a:pt x="403" y="233"/>
                  </a:lnTo>
                  <a:lnTo>
                    <a:pt x="404" y="237"/>
                  </a:lnTo>
                  <a:lnTo>
                    <a:pt x="407" y="244"/>
                  </a:lnTo>
                  <a:lnTo>
                    <a:pt x="412" y="252"/>
                  </a:lnTo>
                  <a:lnTo>
                    <a:pt x="397" y="264"/>
                  </a:lnTo>
                  <a:lnTo>
                    <a:pt x="382" y="275"/>
                  </a:lnTo>
                  <a:lnTo>
                    <a:pt x="367" y="284"/>
                  </a:lnTo>
                  <a:lnTo>
                    <a:pt x="353" y="291"/>
                  </a:lnTo>
                  <a:lnTo>
                    <a:pt x="339" y="299"/>
                  </a:lnTo>
                  <a:lnTo>
                    <a:pt x="325" y="306"/>
                  </a:lnTo>
                  <a:lnTo>
                    <a:pt x="311" y="315"/>
                  </a:lnTo>
                  <a:lnTo>
                    <a:pt x="299" y="325"/>
                  </a:lnTo>
                  <a:lnTo>
                    <a:pt x="277" y="338"/>
                  </a:lnTo>
                  <a:lnTo>
                    <a:pt x="252" y="354"/>
                  </a:lnTo>
                  <a:lnTo>
                    <a:pt x="248" y="358"/>
                  </a:lnTo>
                  <a:lnTo>
                    <a:pt x="242" y="361"/>
                  </a:lnTo>
                  <a:lnTo>
                    <a:pt x="239" y="365"/>
                  </a:lnTo>
                  <a:lnTo>
                    <a:pt x="237" y="369"/>
                  </a:lnTo>
                  <a:lnTo>
                    <a:pt x="237" y="372"/>
                  </a:lnTo>
                  <a:lnTo>
                    <a:pt x="238" y="375"/>
                  </a:lnTo>
                  <a:lnTo>
                    <a:pt x="241" y="378"/>
                  </a:lnTo>
                  <a:lnTo>
                    <a:pt x="245" y="381"/>
                  </a:lnTo>
                  <a:lnTo>
                    <a:pt x="245" y="391"/>
                  </a:lnTo>
                  <a:lnTo>
                    <a:pt x="245" y="400"/>
                  </a:lnTo>
                  <a:lnTo>
                    <a:pt x="243" y="413"/>
                  </a:lnTo>
                  <a:lnTo>
                    <a:pt x="240" y="424"/>
                  </a:lnTo>
                  <a:lnTo>
                    <a:pt x="238" y="430"/>
                  </a:lnTo>
                  <a:lnTo>
                    <a:pt x="238" y="436"/>
                  </a:lnTo>
                  <a:lnTo>
                    <a:pt x="238" y="443"/>
                  </a:lnTo>
                  <a:lnTo>
                    <a:pt x="239" y="449"/>
                  </a:lnTo>
                  <a:lnTo>
                    <a:pt x="243" y="456"/>
                  </a:lnTo>
                  <a:lnTo>
                    <a:pt x="249" y="461"/>
                  </a:lnTo>
                  <a:lnTo>
                    <a:pt x="255" y="465"/>
                  </a:lnTo>
                  <a:lnTo>
                    <a:pt x="262" y="468"/>
                  </a:lnTo>
                  <a:lnTo>
                    <a:pt x="277" y="473"/>
                  </a:lnTo>
                  <a:lnTo>
                    <a:pt x="293" y="477"/>
                  </a:lnTo>
                  <a:lnTo>
                    <a:pt x="308" y="480"/>
                  </a:lnTo>
                  <a:lnTo>
                    <a:pt x="320" y="485"/>
                  </a:lnTo>
                  <a:lnTo>
                    <a:pt x="326" y="488"/>
                  </a:lnTo>
                  <a:lnTo>
                    <a:pt x="329" y="492"/>
                  </a:lnTo>
                  <a:lnTo>
                    <a:pt x="331" y="499"/>
                  </a:lnTo>
                  <a:lnTo>
                    <a:pt x="332" y="505"/>
                  </a:lnTo>
                  <a:lnTo>
                    <a:pt x="332" y="517"/>
                  </a:lnTo>
                  <a:lnTo>
                    <a:pt x="332" y="529"/>
                  </a:lnTo>
                  <a:lnTo>
                    <a:pt x="321" y="530"/>
                  </a:lnTo>
                  <a:lnTo>
                    <a:pt x="310" y="531"/>
                  </a:lnTo>
                  <a:lnTo>
                    <a:pt x="299" y="534"/>
                  </a:lnTo>
                  <a:lnTo>
                    <a:pt x="289" y="537"/>
                  </a:lnTo>
                  <a:lnTo>
                    <a:pt x="280" y="542"/>
                  </a:lnTo>
                  <a:lnTo>
                    <a:pt x="272" y="547"/>
                  </a:lnTo>
                  <a:lnTo>
                    <a:pt x="270" y="551"/>
                  </a:lnTo>
                  <a:lnTo>
                    <a:pt x="267" y="554"/>
                  </a:lnTo>
                  <a:lnTo>
                    <a:pt x="266" y="557"/>
                  </a:lnTo>
                  <a:lnTo>
                    <a:pt x="265" y="560"/>
                  </a:lnTo>
                  <a:lnTo>
                    <a:pt x="264" y="576"/>
                  </a:lnTo>
                  <a:lnTo>
                    <a:pt x="262" y="593"/>
                  </a:lnTo>
                  <a:lnTo>
                    <a:pt x="258" y="612"/>
                  </a:lnTo>
                  <a:lnTo>
                    <a:pt x="252" y="631"/>
                  </a:lnTo>
                  <a:lnTo>
                    <a:pt x="248" y="651"/>
                  </a:lnTo>
                  <a:lnTo>
                    <a:pt x="243" y="673"/>
                  </a:lnTo>
                  <a:lnTo>
                    <a:pt x="240" y="695"/>
                  </a:lnTo>
                  <a:lnTo>
                    <a:pt x="239" y="721"/>
                  </a:lnTo>
                  <a:lnTo>
                    <a:pt x="224" y="721"/>
                  </a:lnTo>
                  <a:lnTo>
                    <a:pt x="206" y="722"/>
                  </a:lnTo>
                  <a:lnTo>
                    <a:pt x="189" y="724"/>
                  </a:lnTo>
                  <a:lnTo>
                    <a:pt x="173" y="727"/>
                  </a:lnTo>
                  <a:lnTo>
                    <a:pt x="166" y="730"/>
                  </a:lnTo>
                  <a:lnTo>
                    <a:pt x="161" y="732"/>
                  </a:lnTo>
                  <a:lnTo>
                    <a:pt x="155" y="735"/>
                  </a:lnTo>
                  <a:lnTo>
                    <a:pt x="152" y="738"/>
                  </a:lnTo>
                  <a:lnTo>
                    <a:pt x="150" y="742"/>
                  </a:lnTo>
                  <a:lnTo>
                    <a:pt x="149" y="747"/>
                  </a:lnTo>
                  <a:lnTo>
                    <a:pt x="150" y="751"/>
                  </a:lnTo>
                  <a:lnTo>
                    <a:pt x="153" y="757"/>
                  </a:lnTo>
                  <a:lnTo>
                    <a:pt x="142" y="757"/>
                  </a:lnTo>
                  <a:lnTo>
                    <a:pt x="127" y="757"/>
                  </a:lnTo>
                  <a:lnTo>
                    <a:pt x="113" y="757"/>
                  </a:lnTo>
                  <a:lnTo>
                    <a:pt x="106" y="757"/>
                  </a:lnTo>
                  <a:lnTo>
                    <a:pt x="104" y="757"/>
                  </a:lnTo>
                  <a:lnTo>
                    <a:pt x="101" y="756"/>
                  </a:lnTo>
                  <a:lnTo>
                    <a:pt x="98" y="754"/>
                  </a:lnTo>
                  <a:lnTo>
                    <a:pt x="95" y="752"/>
                  </a:lnTo>
                  <a:lnTo>
                    <a:pt x="90" y="746"/>
                  </a:lnTo>
                  <a:lnTo>
                    <a:pt x="84" y="738"/>
                  </a:lnTo>
                  <a:lnTo>
                    <a:pt x="77" y="729"/>
                  </a:lnTo>
                  <a:lnTo>
                    <a:pt x="71" y="718"/>
                  </a:lnTo>
                  <a:lnTo>
                    <a:pt x="65" y="706"/>
                  </a:lnTo>
                  <a:lnTo>
                    <a:pt x="60" y="693"/>
                  </a:lnTo>
                  <a:lnTo>
                    <a:pt x="49" y="667"/>
                  </a:lnTo>
                  <a:lnTo>
                    <a:pt x="41" y="640"/>
                  </a:lnTo>
                  <a:lnTo>
                    <a:pt x="38" y="628"/>
                  </a:lnTo>
                  <a:lnTo>
                    <a:pt x="35" y="616"/>
                  </a:lnTo>
                  <a:lnTo>
                    <a:pt x="34" y="606"/>
                  </a:lnTo>
                  <a:lnTo>
                    <a:pt x="34" y="597"/>
                  </a:lnTo>
                  <a:lnTo>
                    <a:pt x="27" y="596"/>
                  </a:lnTo>
                  <a:lnTo>
                    <a:pt x="22" y="594"/>
                  </a:lnTo>
                  <a:lnTo>
                    <a:pt x="17" y="590"/>
                  </a:lnTo>
                  <a:lnTo>
                    <a:pt x="14" y="586"/>
                  </a:lnTo>
                  <a:lnTo>
                    <a:pt x="8" y="576"/>
                  </a:lnTo>
                  <a:lnTo>
                    <a:pt x="0" y="566"/>
                  </a:lnTo>
                  <a:lnTo>
                    <a:pt x="9" y="563"/>
                  </a:lnTo>
                  <a:lnTo>
                    <a:pt x="19" y="561"/>
                  </a:lnTo>
                  <a:lnTo>
                    <a:pt x="27" y="560"/>
                  </a:lnTo>
                  <a:lnTo>
                    <a:pt x="34" y="560"/>
                  </a:lnTo>
                  <a:lnTo>
                    <a:pt x="34" y="548"/>
                  </a:lnTo>
                  <a:lnTo>
                    <a:pt x="36" y="538"/>
                  </a:lnTo>
                  <a:lnTo>
                    <a:pt x="38" y="528"/>
                  </a:lnTo>
                  <a:lnTo>
                    <a:pt x="42" y="519"/>
                  </a:lnTo>
                  <a:lnTo>
                    <a:pt x="47" y="511"/>
                  </a:lnTo>
                  <a:lnTo>
                    <a:pt x="53" y="504"/>
                  </a:lnTo>
                  <a:lnTo>
                    <a:pt x="59" y="498"/>
                  </a:lnTo>
                  <a:lnTo>
                    <a:pt x="67" y="492"/>
                  </a:lnTo>
                  <a:lnTo>
                    <a:pt x="62" y="480"/>
                  </a:lnTo>
                  <a:lnTo>
                    <a:pt x="61" y="471"/>
                  </a:lnTo>
                  <a:lnTo>
                    <a:pt x="61" y="464"/>
                  </a:lnTo>
                  <a:lnTo>
                    <a:pt x="61" y="457"/>
                  </a:lnTo>
                  <a:lnTo>
                    <a:pt x="63" y="450"/>
                  </a:lnTo>
                  <a:lnTo>
                    <a:pt x="64" y="441"/>
                  </a:lnTo>
                  <a:lnTo>
                    <a:pt x="65" y="428"/>
                  </a:lnTo>
                  <a:lnTo>
                    <a:pt x="67" y="412"/>
                  </a:lnTo>
                  <a:lnTo>
                    <a:pt x="62" y="410"/>
                  </a:lnTo>
                  <a:lnTo>
                    <a:pt x="58" y="408"/>
                  </a:lnTo>
                  <a:lnTo>
                    <a:pt x="54" y="404"/>
                  </a:lnTo>
                  <a:lnTo>
                    <a:pt x="51" y="400"/>
                  </a:lnTo>
                  <a:lnTo>
                    <a:pt x="47" y="390"/>
                  </a:lnTo>
                  <a:lnTo>
                    <a:pt x="43" y="377"/>
                  </a:lnTo>
                  <a:lnTo>
                    <a:pt x="40" y="354"/>
                  </a:lnTo>
                  <a:lnTo>
                    <a:pt x="40" y="338"/>
                  </a:lnTo>
                  <a:lnTo>
                    <a:pt x="60" y="277"/>
                  </a:lnTo>
                  <a:lnTo>
                    <a:pt x="74" y="276"/>
                  </a:lnTo>
                  <a:lnTo>
                    <a:pt x="88" y="275"/>
                  </a:lnTo>
                  <a:lnTo>
                    <a:pt x="94" y="274"/>
                  </a:lnTo>
                  <a:lnTo>
                    <a:pt x="99" y="274"/>
                  </a:lnTo>
                  <a:lnTo>
                    <a:pt x="103" y="275"/>
                  </a:lnTo>
                  <a:lnTo>
                    <a:pt x="106" y="277"/>
                  </a:lnTo>
                  <a:lnTo>
                    <a:pt x="107" y="261"/>
                  </a:lnTo>
                  <a:lnTo>
                    <a:pt x="109" y="247"/>
                  </a:lnTo>
                  <a:lnTo>
                    <a:pt x="113" y="234"/>
                  </a:lnTo>
                  <a:lnTo>
                    <a:pt x="118" y="222"/>
                  </a:lnTo>
                  <a:lnTo>
                    <a:pt x="124" y="211"/>
                  </a:lnTo>
                  <a:lnTo>
                    <a:pt x="130" y="201"/>
                  </a:lnTo>
                  <a:lnTo>
                    <a:pt x="137" y="192"/>
                  </a:lnTo>
                  <a:lnTo>
                    <a:pt x="144" y="183"/>
                  </a:lnTo>
                  <a:lnTo>
                    <a:pt x="160" y="168"/>
                  </a:lnTo>
                  <a:lnTo>
                    <a:pt x="173" y="152"/>
                  </a:lnTo>
                  <a:lnTo>
                    <a:pt x="180" y="145"/>
                  </a:lnTo>
                  <a:lnTo>
                    <a:pt x="185" y="138"/>
                  </a:lnTo>
                  <a:lnTo>
                    <a:pt x="189" y="130"/>
                  </a:lnTo>
                  <a:lnTo>
                    <a:pt x="193" y="123"/>
                  </a:lnTo>
                  <a:lnTo>
                    <a:pt x="198" y="111"/>
                  </a:lnTo>
                  <a:lnTo>
                    <a:pt x="205" y="97"/>
                  </a:lnTo>
                  <a:lnTo>
                    <a:pt x="213" y="83"/>
                  </a:lnTo>
                  <a:lnTo>
                    <a:pt x="220" y="71"/>
                  </a:lnTo>
                  <a:lnTo>
                    <a:pt x="228" y="60"/>
                  </a:lnTo>
                  <a:lnTo>
                    <a:pt x="237" y="51"/>
                  </a:lnTo>
                  <a:lnTo>
                    <a:pt x="241" y="47"/>
                  </a:lnTo>
                  <a:lnTo>
                    <a:pt x="244" y="44"/>
                  </a:lnTo>
                  <a:lnTo>
                    <a:pt x="249" y="43"/>
                  </a:lnTo>
                  <a:lnTo>
                    <a:pt x="252" y="42"/>
                  </a:lnTo>
                  <a:lnTo>
                    <a:pt x="272" y="36"/>
                  </a:lnTo>
                  <a:lnTo>
                    <a:pt x="291" y="32"/>
                  </a:lnTo>
                  <a:lnTo>
                    <a:pt x="309" y="29"/>
                  </a:lnTo>
                  <a:lnTo>
                    <a:pt x="327" y="25"/>
                  </a:lnTo>
                  <a:lnTo>
                    <a:pt x="344" y="22"/>
                  </a:lnTo>
                  <a:lnTo>
                    <a:pt x="361" y="16"/>
                  </a:lnTo>
                  <a:lnTo>
                    <a:pt x="368" y="13"/>
                  </a:lnTo>
                  <a:lnTo>
                    <a:pt x="376" y="9"/>
                  </a:lnTo>
                  <a:lnTo>
                    <a:pt x="384" y="5"/>
                  </a:lnTo>
                  <a:lnTo>
                    <a:pt x="392" y="0"/>
                  </a:lnTo>
                  <a:lnTo>
                    <a:pt x="401" y="5"/>
                  </a:lnTo>
                  <a:lnTo>
                    <a:pt x="409" y="11"/>
                  </a:lnTo>
                  <a:lnTo>
                    <a:pt x="416" y="18"/>
                  </a:lnTo>
                  <a:lnTo>
                    <a:pt x="423" y="25"/>
                  </a:lnTo>
                  <a:lnTo>
                    <a:pt x="431" y="32"/>
                  </a:lnTo>
                  <a:lnTo>
                    <a:pt x="441" y="37"/>
                  </a:lnTo>
                  <a:lnTo>
                    <a:pt x="445" y="39"/>
                  </a:lnTo>
                  <a:lnTo>
                    <a:pt x="452" y="41"/>
                  </a:lnTo>
                  <a:lnTo>
                    <a:pt x="457" y="42"/>
                  </a:lnTo>
                  <a:lnTo>
                    <a:pt x="465" y="42"/>
                  </a:lnTo>
                  <a:lnTo>
                    <a:pt x="487" y="72"/>
                  </a:lnTo>
                  <a:lnTo>
                    <a:pt x="508" y="102"/>
                  </a:lnTo>
                  <a:lnTo>
                    <a:pt x="513" y="111"/>
                  </a:lnTo>
                  <a:lnTo>
                    <a:pt x="518" y="120"/>
                  </a:lnTo>
                  <a:lnTo>
                    <a:pt x="521" y="129"/>
                  </a:lnTo>
                  <a:lnTo>
                    <a:pt x="524" y="139"/>
                  </a:lnTo>
                  <a:lnTo>
                    <a:pt x="528" y="150"/>
                  </a:lnTo>
                  <a:lnTo>
                    <a:pt x="530" y="163"/>
                  </a:lnTo>
                  <a:lnTo>
                    <a:pt x="531" y="176"/>
                  </a:lnTo>
                  <a:lnTo>
                    <a:pt x="531" y="190"/>
                  </a:lnTo>
                </a:path>
              </a:pathLst>
            </a:custGeom>
            <a:solidFill>
              <a:srgbClr val="92D05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1" name="Freeform 244"/>
            <p:cNvSpPr>
              <a:spLocks/>
            </p:cNvSpPr>
            <p:nvPr>
              <p:custDataLst>
                <p:tags r:id="rId50"/>
              </p:custDataLst>
            </p:nvPr>
          </p:nvSpPr>
          <p:spPr bwMode="auto">
            <a:xfrm>
              <a:off x="3285058" y="2162817"/>
              <a:ext cx="26988" cy="57150"/>
            </a:xfrm>
            <a:custGeom>
              <a:avLst/>
              <a:gdLst>
                <a:gd name="T0" fmla="*/ 0 w 60"/>
                <a:gd name="T1" fmla="*/ 2147483647 h 51"/>
                <a:gd name="T2" fmla="*/ 2147483647 w 60"/>
                <a:gd name="T3" fmla="*/ 2147483647 h 51"/>
                <a:gd name="T4" fmla="*/ 2147483647 w 60"/>
                <a:gd name="T5" fmla="*/ 2147483647 h 51"/>
                <a:gd name="T6" fmla="*/ 2147483647 w 60"/>
                <a:gd name="T7" fmla="*/ 2147483647 h 51"/>
                <a:gd name="T8" fmla="*/ 2147483647 w 60"/>
                <a:gd name="T9" fmla="*/ 2147483647 h 51"/>
                <a:gd name="T10" fmla="*/ 2147483647 w 60"/>
                <a:gd name="T11" fmla="*/ 2147483647 h 51"/>
                <a:gd name="T12" fmla="*/ 2147483647 w 60"/>
                <a:gd name="T13" fmla="*/ 0 h 51"/>
                <a:gd name="T14" fmla="*/ 2147483647 w 60"/>
                <a:gd name="T15" fmla="*/ 2147483647 h 51"/>
                <a:gd name="T16" fmla="*/ 2147483647 w 60"/>
                <a:gd name="T17" fmla="*/ 2147483647 h 51"/>
                <a:gd name="T18" fmla="*/ 2147483647 w 60"/>
                <a:gd name="T19" fmla="*/ 2147483647 h 51"/>
                <a:gd name="T20" fmla="*/ 2147483647 w 60"/>
                <a:gd name="T21" fmla="*/ 2147483647 h 51"/>
                <a:gd name="T22" fmla="*/ 2147483647 w 60"/>
                <a:gd name="T23" fmla="*/ 2147483647 h 51"/>
                <a:gd name="T24" fmla="*/ 2147483647 w 60"/>
                <a:gd name="T25" fmla="*/ 2147483647 h 51"/>
                <a:gd name="T26" fmla="*/ 2147483647 w 60"/>
                <a:gd name="T27" fmla="*/ 2147483647 h 51"/>
                <a:gd name="T28" fmla="*/ 2147483647 w 60"/>
                <a:gd name="T29" fmla="*/ 2147483647 h 51"/>
                <a:gd name="T30" fmla="*/ 2147483647 w 60"/>
                <a:gd name="T31" fmla="*/ 2147483647 h 51"/>
                <a:gd name="T32" fmla="*/ 2147483647 w 60"/>
                <a:gd name="T33" fmla="*/ 2147483647 h 51"/>
                <a:gd name="T34" fmla="*/ 2147483647 w 60"/>
                <a:gd name="T35" fmla="*/ 2147483647 h 51"/>
                <a:gd name="T36" fmla="*/ 2147483647 w 60"/>
                <a:gd name="T37" fmla="*/ 2147483647 h 51"/>
                <a:gd name="T38" fmla="*/ 2147483647 w 60"/>
                <a:gd name="T39" fmla="*/ 2147483647 h 51"/>
                <a:gd name="T40" fmla="*/ 2147483647 w 60"/>
                <a:gd name="T41" fmla="*/ 2147483647 h 51"/>
                <a:gd name="T42" fmla="*/ 2147483647 w 60"/>
                <a:gd name="T43" fmla="*/ 2147483647 h 51"/>
                <a:gd name="T44" fmla="*/ 0 w 60"/>
                <a:gd name="T45" fmla="*/ 2147483647 h 5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60" h="51">
                  <a:moveTo>
                    <a:pt x="0" y="37"/>
                  </a:moveTo>
                  <a:lnTo>
                    <a:pt x="6" y="30"/>
                  </a:lnTo>
                  <a:lnTo>
                    <a:pt x="15" y="19"/>
                  </a:lnTo>
                  <a:lnTo>
                    <a:pt x="20" y="13"/>
                  </a:lnTo>
                  <a:lnTo>
                    <a:pt x="27" y="8"/>
                  </a:lnTo>
                  <a:lnTo>
                    <a:pt x="33" y="4"/>
                  </a:lnTo>
                  <a:lnTo>
                    <a:pt x="40" y="0"/>
                  </a:lnTo>
                  <a:lnTo>
                    <a:pt x="50" y="7"/>
                  </a:lnTo>
                  <a:lnTo>
                    <a:pt x="60" y="13"/>
                  </a:lnTo>
                  <a:lnTo>
                    <a:pt x="59" y="20"/>
                  </a:lnTo>
                  <a:lnTo>
                    <a:pt x="56" y="29"/>
                  </a:lnTo>
                  <a:lnTo>
                    <a:pt x="54" y="34"/>
                  </a:lnTo>
                  <a:lnTo>
                    <a:pt x="52" y="38"/>
                  </a:lnTo>
                  <a:lnTo>
                    <a:pt x="49" y="42"/>
                  </a:lnTo>
                  <a:lnTo>
                    <a:pt x="45" y="45"/>
                  </a:lnTo>
                  <a:lnTo>
                    <a:pt x="41" y="48"/>
                  </a:lnTo>
                  <a:lnTo>
                    <a:pt x="37" y="50"/>
                  </a:lnTo>
                  <a:lnTo>
                    <a:pt x="31" y="51"/>
                  </a:lnTo>
                  <a:lnTo>
                    <a:pt x="27" y="51"/>
                  </a:lnTo>
                  <a:lnTo>
                    <a:pt x="20" y="50"/>
                  </a:lnTo>
                  <a:lnTo>
                    <a:pt x="15" y="47"/>
                  </a:lnTo>
                  <a:lnTo>
                    <a:pt x="7" y="43"/>
                  </a:lnTo>
                  <a:lnTo>
                    <a:pt x="0" y="37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2" name="Freeform 245"/>
            <p:cNvSpPr>
              <a:spLocks/>
            </p:cNvSpPr>
            <p:nvPr>
              <p:custDataLst>
                <p:tags r:id="rId51"/>
              </p:custDataLst>
            </p:nvPr>
          </p:nvSpPr>
          <p:spPr bwMode="auto">
            <a:xfrm>
              <a:off x="2904058" y="2110429"/>
              <a:ext cx="28575" cy="57150"/>
            </a:xfrm>
            <a:custGeom>
              <a:avLst/>
              <a:gdLst>
                <a:gd name="T0" fmla="*/ 2147483647 w 66"/>
                <a:gd name="T1" fmla="*/ 2147483647 h 51"/>
                <a:gd name="T2" fmla="*/ 2147483647 w 66"/>
                <a:gd name="T3" fmla="*/ 2147483647 h 51"/>
                <a:gd name="T4" fmla="*/ 2147483647 w 66"/>
                <a:gd name="T5" fmla="*/ 2147483647 h 51"/>
                <a:gd name="T6" fmla="*/ 2147483647 w 66"/>
                <a:gd name="T7" fmla="*/ 2147483647 h 51"/>
                <a:gd name="T8" fmla="*/ 2147483647 w 66"/>
                <a:gd name="T9" fmla="*/ 2147483647 h 51"/>
                <a:gd name="T10" fmla="*/ 2147483647 w 66"/>
                <a:gd name="T11" fmla="*/ 2147483647 h 51"/>
                <a:gd name="T12" fmla="*/ 2147483647 w 66"/>
                <a:gd name="T13" fmla="*/ 2147483647 h 51"/>
                <a:gd name="T14" fmla="*/ 2147483647 w 66"/>
                <a:gd name="T15" fmla="*/ 2147483647 h 51"/>
                <a:gd name="T16" fmla="*/ 2147483647 w 66"/>
                <a:gd name="T17" fmla="*/ 2147483647 h 51"/>
                <a:gd name="T18" fmla="*/ 0 w 66"/>
                <a:gd name="T19" fmla="*/ 2147483647 h 51"/>
                <a:gd name="T20" fmla="*/ 0 w 66"/>
                <a:gd name="T21" fmla="*/ 2147483647 h 51"/>
                <a:gd name="T22" fmla="*/ 2147483647 w 66"/>
                <a:gd name="T23" fmla="*/ 2147483647 h 51"/>
                <a:gd name="T24" fmla="*/ 2147483647 w 66"/>
                <a:gd name="T25" fmla="*/ 2147483647 h 51"/>
                <a:gd name="T26" fmla="*/ 2147483647 w 66"/>
                <a:gd name="T27" fmla="*/ 2147483647 h 51"/>
                <a:gd name="T28" fmla="*/ 2147483647 w 66"/>
                <a:gd name="T29" fmla="*/ 2147483647 h 51"/>
                <a:gd name="T30" fmla="*/ 2147483647 w 66"/>
                <a:gd name="T31" fmla="*/ 2147483647 h 51"/>
                <a:gd name="T32" fmla="*/ 2147483647 w 66"/>
                <a:gd name="T33" fmla="*/ 0 h 51"/>
                <a:gd name="T34" fmla="*/ 2147483647 w 66"/>
                <a:gd name="T35" fmla="*/ 2147483647 h 51"/>
                <a:gd name="T36" fmla="*/ 2147483647 w 66"/>
                <a:gd name="T37" fmla="*/ 2147483647 h 51"/>
                <a:gd name="T38" fmla="*/ 2147483647 w 66"/>
                <a:gd name="T39" fmla="*/ 2147483647 h 51"/>
                <a:gd name="T40" fmla="*/ 2147483647 w 66"/>
                <a:gd name="T41" fmla="*/ 0 h 51"/>
                <a:gd name="T42" fmla="*/ 2147483647 w 66"/>
                <a:gd name="T43" fmla="*/ 2147483647 h 51"/>
                <a:gd name="T44" fmla="*/ 2147483647 w 66"/>
                <a:gd name="T45" fmla="*/ 2147483647 h 51"/>
                <a:gd name="T46" fmla="*/ 2147483647 w 66"/>
                <a:gd name="T47" fmla="*/ 2147483647 h 51"/>
                <a:gd name="T48" fmla="*/ 2147483647 w 66"/>
                <a:gd name="T49" fmla="*/ 2147483647 h 5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6" h="51">
                  <a:moveTo>
                    <a:pt x="59" y="48"/>
                  </a:moveTo>
                  <a:lnTo>
                    <a:pt x="42" y="50"/>
                  </a:lnTo>
                  <a:lnTo>
                    <a:pt x="22" y="51"/>
                  </a:lnTo>
                  <a:lnTo>
                    <a:pt x="17" y="50"/>
                  </a:lnTo>
                  <a:lnTo>
                    <a:pt x="13" y="49"/>
                  </a:lnTo>
                  <a:lnTo>
                    <a:pt x="10" y="48"/>
                  </a:lnTo>
                  <a:lnTo>
                    <a:pt x="7" y="46"/>
                  </a:lnTo>
                  <a:lnTo>
                    <a:pt x="3" y="43"/>
                  </a:lnTo>
                  <a:lnTo>
                    <a:pt x="1" y="40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4" y="29"/>
                  </a:lnTo>
                  <a:lnTo>
                    <a:pt x="10" y="27"/>
                  </a:lnTo>
                  <a:lnTo>
                    <a:pt x="14" y="24"/>
                  </a:lnTo>
                  <a:lnTo>
                    <a:pt x="19" y="20"/>
                  </a:lnTo>
                  <a:lnTo>
                    <a:pt x="26" y="10"/>
                  </a:lnTo>
                  <a:lnTo>
                    <a:pt x="33" y="0"/>
                  </a:lnTo>
                  <a:lnTo>
                    <a:pt x="46" y="1"/>
                  </a:lnTo>
                  <a:lnTo>
                    <a:pt x="52" y="2"/>
                  </a:lnTo>
                  <a:lnTo>
                    <a:pt x="56" y="3"/>
                  </a:lnTo>
                  <a:lnTo>
                    <a:pt x="66" y="0"/>
                  </a:lnTo>
                  <a:lnTo>
                    <a:pt x="65" y="13"/>
                  </a:lnTo>
                  <a:lnTo>
                    <a:pt x="63" y="24"/>
                  </a:lnTo>
                  <a:lnTo>
                    <a:pt x="60" y="36"/>
                  </a:lnTo>
                  <a:lnTo>
                    <a:pt x="59" y="48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3" name="Freeform 246"/>
            <p:cNvSpPr>
              <a:spLocks/>
            </p:cNvSpPr>
            <p:nvPr>
              <p:custDataLst>
                <p:tags r:id="rId52"/>
              </p:custDataLst>
            </p:nvPr>
          </p:nvSpPr>
          <p:spPr bwMode="auto">
            <a:xfrm>
              <a:off x="3681933" y="2853379"/>
              <a:ext cx="50800" cy="57150"/>
            </a:xfrm>
            <a:custGeom>
              <a:avLst/>
              <a:gdLst>
                <a:gd name="T0" fmla="*/ 0 w 113"/>
                <a:gd name="T1" fmla="*/ 2147483647 h 74"/>
                <a:gd name="T2" fmla="*/ 2147483647 w 113"/>
                <a:gd name="T3" fmla="*/ 2147483647 h 74"/>
                <a:gd name="T4" fmla="*/ 2147483647 w 113"/>
                <a:gd name="T5" fmla="*/ 2147483647 h 74"/>
                <a:gd name="T6" fmla="*/ 2147483647 w 113"/>
                <a:gd name="T7" fmla="*/ 2147483647 h 74"/>
                <a:gd name="T8" fmla="*/ 2147483647 w 113"/>
                <a:gd name="T9" fmla="*/ 2147483647 h 74"/>
                <a:gd name="T10" fmla="*/ 2147483647 w 113"/>
                <a:gd name="T11" fmla="*/ 2147483647 h 74"/>
                <a:gd name="T12" fmla="*/ 2147483647 w 113"/>
                <a:gd name="T13" fmla="*/ 2147483647 h 74"/>
                <a:gd name="T14" fmla="*/ 2147483647 w 113"/>
                <a:gd name="T15" fmla="*/ 2147483647 h 74"/>
                <a:gd name="T16" fmla="*/ 2147483647 w 113"/>
                <a:gd name="T17" fmla="*/ 2147483647 h 74"/>
                <a:gd name="T18" fmla="*/ 2147483647 w 113"/>
                <a:gd name="T19" fmla="*/ 2147483647 h 74"/>
                <a:gd name="T20" fmla="*/ 2147483647 w 113"/>
                <a:gd name="T21" fmla="*/ 2147483647 h 74"/>
                <a:gd name="T22" fmla="*/ 2147483647 w 113"/>
                <a:gd name="T23" fmla="*/ 2147483647 h 74"/>
                <a:gd name="T24" fmla="*/ 2147483647 w 113"/>
                <a:gd name="T25" fmla="*/ 2147483647 h 74"/>
                <a:gd name="T26" fmla="*/ 2147483647 w 113"/>
                <a:gd name="T27" fmla="*/ 2147483647 h 74"/>
                <a:gd name="T28" fmla="*/ 2147483647 w 113"/>
                <a:gd name="T29" fmla="*/ 2147483647 h 74"/>
                <a:gd name="T30" fmla="*/ 2147483647 w 113"/>
                <a:gd name="T31" fmla="*/ 2147483647 h 74"/>
                <a:gd name="T32" fmla="*/ 2147483647 w 113"/>
                <a:gd name="T33" fmla="*/ 2147483647 h 74"/>
                <a:gd name="T34" fmla="*/ 2147483647 w 113"/>
                <a:gd name="T35" fmla="*/ 2147483647 h 74"/>
                <a:gd name="T36" fmla="*/ 2147483647 w 113"/>
                <a:gd name="T37" fmla="*/ 2147483647 h 74"/>
                <a:gd name="T38" fmla="*/ 2147483647 w 113"/>
                <a:gd name="T39" fmla="*/ 0 h 74"/>
                <a:gd name="T40" fmla="*/ 2147483647 w 113"/>
                <a:gd name="T41" fmla="*/ 2147483647 h 74"/>
                <a:gd name="T42" fmla="*/ 2147483647 w 113"/>
                <a:gd name="T43" fmla="*/ 2147483647 h 74"/>
                <a:gd name="T44" fmla="*/ 2147483647 w 113"/>
                <a:gd name="T45" fmla="*/ 2147483647 h 74"/>
                <a:gd name="T46" fmla="*/ 2147483647 w 113"/>
                <a:gd name="T47" fmla="*/ 2147483647 h 74"/>
                <a:gd name="T48" fmla="*/ 2147483647 w 113"/>
                <a:gd name="T49" fmla="*/ 2147483647 h 74"/>
                <a:gd name="T50" fmla="*/ 0 w 113"/>
                <a:gd name="T51" fmla="*/ 2147483647 h 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13" h="74">
                  <a:moveTo>
                    <a:pt x="0" y="44"/>
                  </a:moveTo>
                  <a:lnTo>
                    <a:pt x="20" y="74"/>
                  </a:lnTo>
                  <a:lnTo>
                    <a:pt x="37" y="69"/>
                  </a:lnTo>
                  <a:lnTo>
                    <a:pt x="51" y="65"/>
                  </a:lnTo>
                  <a:lnTo>
                    <a:pt x="64" y="59"/>
                  </a:lnTo>
                  <a:lnTo>
                    <a:pt x="74" y="53"/>
                  </a:lnTo>
                  <a:lnTo>
                    <a:pt x="78" y="49"/>
                  </a:lnTo>
                  <a:lnTo>
                    <a:pt x="83" y="45"/>
                  </a:lnTo>
                  <a:lnTo>
                    <a:pt x="86" y="41"/>
                  </a:lnTo>
                  <a:lnTo>
                    <a:pt x="88" y="37"/>
                  </a:lnTo>
                  <a:lnTo>
                    <a:pt x="90" y="32"/>
                  </a:lnTo>
                  <a:lnTo>
                    <a:pt x="91" y="26"/>
                  </a:lnTo>
                  <a:lnTo>
                    <a:pt x="93" y="19"/>
                  </a:lnTo>
                  <a:lnTo>
                    <a:pt x="94" y="13"/>
                  </a:lnTo>
                  <a:lnTo>
                    <a:pt x="99" y="12"/>
                  </a:lnTo>
                  <a:lnTo>
                    <a:pt x="106" y="9"/>
                  </a:lnTo>
                  <a:lnTo>
                    <a:pt x="108" y="7"/>
                  </a:lnTo>
                  <a:lnTo>
                    <a:pt x="111" y="5"/>
                  </a:lnTo>
                  <a:lnTo>
                    <a:pt x="112" y="3"/>
                  </a:lnTo>
                  <a:lnTo>
                    <a:pt x="113" y="0"/>
                  </a:lnTo>
                  <a:lnTo>
                    <a:pt x="98" y="4"/>
                  </a:lnTo>
                  <a:lnTo>
                    <a:pt x="82" y="8"/>
                  </a:lnTo>
                  <a:lnTo>
                    <a:pt x="65" y="13"/>
                  </a:lnTo>
                  <a:lnTo>
                    <a:pt x="49" y="19"/>
                  </a:lnTo>
                  <a:lnTo>
                    <a:pt x="20" y="33"/>
                  </a:lnTo>
                  <a:lnTo>
                    <a:pt x="0" y="4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4" name="Freeform 247"/>
            <p:cNvSpPr>
              <a:spLocks/>
            </p:cNvSpPr>
            <p:nvPr>
              <p:custDataLst>
                <p:tags r:id="rId53"/>
              </p:custDataLst>
            </p:nvPr>
          </p:nvSpPr>
          <p:spPr bwMode="auto">
            <a:xfrm>
              <a:off x="3289821" y="3645542"/>
              <a:ext cx="325437" cy="244475"/>
            </a:xfrm>
            <a:custGeom>
              <a:avLst/>
              <a:gdLst>
                <a:gd name="T0" fmla="*/ 2147483647 w 746"/>
                <a:gd name="T1" fmla="*/ 2147483647 h 469"/>
                <a:gd name="T2" fmla="*/ 2147483647 w 746"/>
                <a:gd name="T3" fmla="*/ 2147483647 h 469"/>
                <a:gd name="T4" fmla="*/ 2147483647 w 746"/>
                <a:gd name="T5" fmla="*/ 2147483647 h 469"/>
                <a:gd name="T6" fmla="*/ 2147483647 w 746"/>
                <a:gd name="T7" fmla="*/ 2147483647 h 469"/>
                <a:gd name="T8" fmla="*/ 0 w 746"/>
                <a:gd name="T9" fmla="*/ 2147483647 h 469"/>
                <a:gd name="T10" fmla="*/ 2147483647 w 746"/>
                <a:gd name="T11" fmla="*/ 2147483647 h 469"/>
                <a:gd name="T12" fmla="*/ 2147483647 w 746"/>
                <a:gd name="T13" fmla="*/ 2147483647 h 469"/>
                <a:gd name="T14" fmla="*/ 2147483647 w 746"/>
                <a:gd name="T15" fmla="*/ 2147483647 h 469"/>
                <a:gd name="T16" fmla="*/ 2147483647 w 746"/>
                <a:gd name="T17" fmla="*/ 2147483647 h 469"/>
                <a:gd name="T18" fmla="*/ 2147483647 w 746"/>
                <a:gd name="T19" fmla="*/ 2147483647 h 469"/>
                <a:gd name="T20" fmla="*/ 2147483647 w 746"/>
                <a:gd name="T21" fmla="*/ 2147483647 h 469"/>
                <a:gd name="T22" fmla="*/ 2147483647 w 746"/>
                <a:gd name="T23" fmla="*/ 2147483647 h 469"/>
                <a:gd name="T24" fmla="*/ 2147483647 w 746"/>
                <a:gd name="T25" fmla="*/ 2147483647 h 469"/>
                <a:gd name="T26" fmla="*/ 2147483647 w 746"/>
                <a:gd name="T27" fmla="*/ 2147483647 h 469"/>
                <a:gd name="T28" fmla="*/ 2147483647 w 746"/>
                <a:gd name="T29" fmla="*/ 2147483647 h 469"/>
                <a:gd name="T30" fmla="*/ 2147483647 w 746"/>
                <a:gd name="T31" fmla="*/ 2147483647 h 469"/>
                <a:gd name="T32" fmla="*/ 2147483647 w 746"/>
                <a:gd name="T33" fmla="*/ 2147483647 h 469"/>
                <a:gd name="T34" fmla="*/ 2147483647 w 746"/>
                <a:gd name="T35" fmla="*/ 2147483647 h 469"/>
                <a:gd name="T36" fmla="*/ 2147483647 w 746"/>
                <a:gd name="T37" fmla="*/ 2147483647 h 469"/>
                <a:gd name="T38" fmla="*/ 2147483647 w 746"/>
                <a:gd name="T39" fmla="*/ 0 h 469"/>
                <a:gd name="T40" fmla="*/ 2147483647 w 746"/>
                <a:gd name="T41" fmla="*/ 2147483647 h 469"/>
                <a:gd name="T42" fmla="*/ 2147483647 w 746"/>
                <a:gd name="T43" fmla="*/ 2147483647 h 469"/>
                <a:gd name="T44" fmla="*/ 2147483647 w 746"/>
                <a:gd name="T45" fmla="*/ 2147483647 h 469"/>
                <a:gd name="T46" fmla="*/ 2147483647 w 746"/>
                <a:gd name="T47" fmla="*/ 2147483647 h 469"/>
                <a:gd name="T48" fmla="*/ 2147483647 w 746"/>
                <a:gd name="T49" fmla="*/ 2147483647 h 469"/>
                <a:gd name="T50" fmla="*/ 2147483647 w 746"/>
                <a:gd name="T51" fmla="*/ 2147483647 h 469"/>
                <a:gd name="T52" fmla="*/ 2147483647 w 746"/>
                <a:gd name="T53" fmla="*/ 2147483647 h 469"/>
                <a:gd name="T54" fmla="*/ 2147483647 w 746"/>
                <a:gd name="T55" fmla="*/ 2147483647 h 469"/>
                <a:gd name="T56" fmla="*/ 2147483647 w 746"/>
                <a:gd name="T57" fmla="*/ 2147483647 h 469"/>
                <a:gd name="T58" fmla="*/ 2147483647 w 746"/>
                <a:gd name="T59" fmla="*/ 2147483647 h 469"/>
                <a:gd name="T60" fmla="*/ 2147483647 w 746"/>
                <a:gd name="T61" fmla="*/ 2147483647 h 469"/>
                <a:gd name="T62" fmla="*/ 2147483647 w 746"/>
                <a:gd name="T63" fmla="*/ 2147483647 h 469"/>
                <a:gd name="T64" fmla="*/ 2147483647 w 746"/>
                <a:gd name="T65" fmla="*/ 2147483647 h 469"/>
                <a:gd name="T66" fmla="*/ 2147483647 w 746"/>
                <a:gd name="T67" fmla="*/ 2147483647 h 469"/>
                <a:gd name="T68" fmla="*/ 2147483647 w 746"/>
                <a:gd name="T69" fmla="*/ 2147483647 h 469"/>
                <a:gd name="T70" fmla="*/ 2147483647 w 746"/>
                <a:gd name="T71" fmla="*/ 2147483647 h 469"/>
                <a:gd name="T72" fmla="*/ 2147483647 w 746"/>
                <a:gd name="T73" fmla="*/ 2147483647 h 469"/>
                <a:gd name="T74" fmla="*/ 2147483647 w 746"/>
                <a:gd name="T75" fmla="*/ 2147483647 h 469"/>
                <a:gd name="T76" fmla="*/ 2147483647 w 746"/>
                <a:gd name="T77" fmla="*/ 2147483647 h 469"/>
                <a:gd name="T78" fmla="*/ 2147483647 w 746"/>
                <a:gd name="T79" fmla="*/ 2147483647 h 469"/>
                <a:gd name="T80" fmla="*/ 2147483647 w 746"/>
                <a:gd name="T81" fmla="*/ 2147483647 h 469"/>
                <a:gd name="T82" fmla="*/ 2147483647 w 746"/>
                <a:gd name="T83" fmla="*/ 2147483647 h 469"/>
                <a:gd name="T84" fmla="*/ 2147483647 w 746"/>
                <a:gd name="T85" fmla="*/ 2147483647 h 469"/>
                <a:gd name="T86" fmla="*/ 2147483647 w 746"/>
                <a:gd name="T87" fmla="*/ 2147483647 h 469"/>
                <a:gd name="T88" fmla="*/ 2147483647 w 746"/>
                <a:gd name="T89" fmla="*/ 2147483647 h 469"/>
                <a:gd name="T90" fmla="*/ 2147483647 w 746"/>
                <a:gd name="T91" fmla="*/ 2147483647 h 469"/>
                <a:gd name="T92" fmla="*/ 2147483647 w 746"/>
                <a:gd name="T93" fmla="*/ 2147483647 h 469"/>
                <a:gd name="T94" fmla="*/ 2147483647 w 746"/>
                <a:gd name="T95" fmla="*/ 2147483647 h 46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46" h="469">
                  <a:moveTo>
                    <a:pt x="114" y="469"/>
                  </a:moveTo>
                  <a:lnTo>
                    <a:pt x="109" y="463"/>
                  </a:lnTo>
                  <a:lnTo>
                    <a:pt x="103" y="456"/>
                  </a:lnTo>
                  <a:lnTo>
                    <a:pt x="98" y="452"/>
                  </a:lnTo>
                  <a:lnTo>
                    <a:pt x="92" y="449"/>
                  </a:lnTo>
                  <a:lnTo>
                    <a:pt x="79" y="445"/>
                  </a:lnTo>
                  <a:lnTo>
                    <a:pt x="67" y="442"/>
                  </a:lnTo>
                  <a:lnTo>
                    <a:pt x="54" y="440"/>
                  </a:lnTo>
                  <a:lnTo>
                    <a:pt x="39" y="437"/>
                  </a:lnTo>
                  <a:lnTo>
                    <a:pt x="33" y="435"/>
                  </a:lnTo>
                  <a:lnTo>
                    <a:pt x="26" y="433"/>
                  </a:lnTo>
                  <a:lnTo>
                    <a:pt x="21" y="429"/>
                  </a:lnTo>
                  <a:lnTo>
                    <a:pt x="14" y="425"/>
                  </a:lnTo>
                  <a:lnTo>
                    <a:pt x="11" y="422"/>
                  </a:lnTo>
                  <a:lnTo>
                    <a:pt x="8" y="418"/>
                  </a:lnTo>
                  <a:lnTo>
                    <a:pt x="5" y="413"/>
                  </a:lnTo>
                  <a:lnTo>
                    <a:pt x="3" y="408"/>
                  </a:lnTo>
                  <a:lnTo>
                    <a:pt x="1" y="396"/>
                  </a:lnTo>
                  <a:lnTo>
                    <a:pt x="0" y="385"/>
                  </a:lnTo>
                  <a:lnTo>
                    <a:pt x="0" y="363"/>
                  </a:lnTo>
                  <a:lnTo>
                    <a:pt x="1" y="345"/>
                  </a:lnTo>
                  <a:lnTo>
                    <a:pt x="1" y="332"/>
                  </a:lnTo>
                  <a:lnTo>
                    <a:pt x="3" y="320"/>
                  </a:lnTo>
                  <a:lnTo>
                    <a:pt x="5" y="309"/>
                  </a:lnTo>
                  <a:lnTo>
                    <a:pt x="10" y="299"/>
                  </a:lnTo>
                  <a:lnTo>
                    <a:pt x="13" y="289"/>
                  </a:lnTo>
                  <a:lnTo>
                    <a:pt x="19" y="281"/>
                  </a:lnTo>
                  <a:lnTo>
                    <a:pt x="23" y="273"/>
                  </a:lnTo>
                  <a:lnTo>
                    <a:pt x="30" y="265"/>
                  </a:lnTo>
                  <a:lnTo>
                    <a:pt x="41" y="251"/>
                  </a:lnTo>
                  <a:lnTo>
                    <a:pt x="52" y="236"/>
                  </a:lnTo>
                  <a:lnTo>
                    <a:pt x="56" y="228"/>
                  </a:lnTo>
                  <a:lnTo>
                    <a:pt x="60" y="220"/>
                  </a:lnTo>
                  <a:lnTo>
                    <a:pt x="65" y="212"/>
                  </a:lnTo>
                  <a:lnTo>
                    <a:pt x="67" y="204"/>
                  </a:lnTo>
                  <a:lnTo>
                    <a:pt x="121" y="204"/>
                  </a:lnTo>
                  <a:lnTo>
                    <a:pt x="131" y="198"/>
                  </a:lnTo>
                  <a:lnTo>
                    <a:pt x="142" y="194"/>
                  </a:lnTo>
                  <a:lnTo>
                    <a:pt x="154" y="191"/>
                  </a:lnTo>
                  <a:lnTo>
                    <a:pt x="166" y="188"/>
                  </a:lnTo>
                  <a:lnTo>
                    <a:pt x="190" y="184"/>
                  </a:lnTo>
                  <a:lnTo>
                    <a:pt x="213" y="178"/>
                  </a:lnTo>
                  <a:lnTo>
                    <a:pt x="224" y="176"/>
                  </a:lnTo>
                  <a:lnTo>
                    <a:pt x="235" y="173"/>
                  </a:lnTo>
                  <a:lnTo>
                    <a:pt x="244" y="170"/>
                  </a:lnTo>
                  <a:lnTo>
                    <a:pt x="251" y="165"/>
                  </a:lnTo>
                  <a:lnTo>
                    <a:pt x="258" y="160"/>
                  </a:lnTo>
                  <a:lnTo>
                    <a:pt x="262" y="153"/>
                  </a:lnTo>
                  <a:lnTo>
                    <a:pt x="265" y="150"/>
                  </a:lnTo>
                  <a:lnTo>
                    <a:pt x="266" y="145"/>
                  </a:lnTo>
                  <a:lnTo>
                    <a:pt x="267" y="141"/>
                  </a:lnTo>
                  <a:lnTo>
                    <a:pt x="267" y="136"/>
                  </a:lnTo>
                  <a:lnTo>
                    <a:pt x="267" y="126"/>
                  </a:lnTo>
                  <a:lnTo>
                    <a:pt x="267" y="117"/>
                  </a:lnTo>
                  <a:lnTo>
                    <a:pt x="280" y="119"/>
                  </a:lnTo>
                  <a:lnTo>
                    <a:pt x="292" y="120"/>
                  </a:lnTo>
                  <a:lnTo>
                    <a:pt x="303" y="120"/>
                  </a:lnTo>
                  <a:lnTo>
                    <a:pt x="313" y="119"/>
                  </a:lnTo>
                  <a:lnTo>
                    <a:pt x="323" y="117"/>
                  </a:lnTo>
                  <a:lnTo>
                    <a:pt x="332" y="115"/>
                  </a:lnTo>
                  <a:lnTo>
                    <a:pt x="339" y="112"/>
                  </a:lnTo>
                  <a:lnTo>
                    <a:pt x="347" y="109"/>
                  </a:lnTo>
                  <a:lnTo>
                    <a:pt x="354" y="105"/>
                  </a:lnTo>
                  <a:lnTo>
                    <a:pt x="359" y="101"/>
                  </a:lnTo>
                  <a:lnTo>
                    <a:pt x="366" y="96"/>
                  </a:lnTo>
                  <a:lnTo>
                    <a:pt x="370" y="91"/>
                  </a:lnTo>
                  <a:lnTo>
                    <a:pt x="380" y="80"/>
                  </a:lnTo>
                  <a:lnTo>
                    <a:pt x="389" y="67"/>
                  </a:lnTo>
                  <a:lnTo>
                    <a:pt x="397" y="56"/>
                  </a:lnTo>
                  <a:lnTo>
                    <a:pt x="405" y="44"/>
                  </a:lnTo>
                  <a:lnTo>
                    <a:pt x="414" y="32"/>
                  </a:lnTo>
                  <a:lnTo>
                    <a:pt x="425" y="22"/>
                  </a:lnTo>
                  <a:lnTo>
                    <a:pt x="430" y="18"/>
                  </a:lnTo>
                  <a:lnTo>
                    <a:pt x="436" y="13"/>
                  </a:lnTo>
                  <a:lnTo>
                    <a:pt x="442" y="9"/>
                  </a:lnTo>
                  <a:lnTo>
                    <a:pt x="450" y="6"/>
                  </a:lnTo>
                  <a:lnTo>
                    <a:pt x="458" y="3"/>
                  </a:lnTo>
                  <a:lnTo>
                    <a:pt x="467" y="1"/>
                  </a:lnTo>
                  <a:lnTo>
                    <a:pt x="475" y="0"/>
                  </a:lnTo>
                  <a:lnTo>
                    <a:pt x="486" y="0"/>
                  </a:lnTo>
                  <a:lnTo>
                    <a:pt x="486" y="6"/>
                  </a:lnTo>
                  <a:lnTo>
                    <a:pt x="492" y="14"/>
                  </a:lnTo>
                  <a:lnTo>
                    <a:pt x="498" y="22"/>
                  </a:lnTo>
                  <a:lnTo>
                    <a:pt x="507" y="29"/>
                  </a:lnTo>
                  <a:lnTo>
                    <a:pt x="515" y="35"/>
                  </a:lnTo>
                  <a:lnTo>
                    <a:pt x="523" y="41"/>
                  </a:lnTo>
                  <a:lnTo>
                    <a:pt x="530" y="49"/>
                  </a:lnTo>
                  <a:lnTo>
                    <a:pt x="532" y="53"/>
                  </a:lnTo>
                  <a:lnTo>
                    <a:pt x="536" y="57"/>
                  </a:lnTo>
                  <a:lnTo>
                    <a:pt x="538" y="62"/>
                  </a:lnTo>
                  <a:lnTo>
                    <a:pt x="539" y="67"/>
                  </a:lnTo>
                  <a:lnTo>
                    <a:pt x="553" y="107"/>
                  </a:lnTo>
                  <a:lnTo>
                    <a:pt x="564" y="141"/>
                  </a:lnTo>
                  <a:lnTo>
                    <a:pt x="569" y="148"/>
                  </a:lnTo>
                  <a:lnTo>
                    <a:pt x="573" y="154"/>
                  </a:lnTo>
                  <a:lnTo>
                    <a:pt x="579" y="159"/>
                  </a:lnTo>
                  <a:lnTo>
                    <a:pt x="585" y="164"/>
                  </a:lnTo>
                  <a:lnTo>
                    <a:pt x="593" y="168"/>
                  </a:lnTo>
                  <a:lnTo>
                    <a:pt x="602" y="170"/>
                  </a:lnTo>
                  <a:lnTo>
                    <a:pt x="613" y="172"/>
                  </a:lnTo>
                  <a:lnTo>
                    <a:pt x="626" y="172"/>
                  </a:lnTo>
                  <a:lnTo>
                    <a:pt x="626" y="179"/>
                  </a:lnTo>
                  <a:lnTo>
                    <a:pt x="627" y="187"/>
                  </a:lnTo>
                  <a:lnTo>
                    <a:pt x="628" y="193"/>
                  </a:lnTo>
                  <a:lnTo>
                    <a:pt x="630" y="199"/>
                  </a:lnTo>
                  <a:lnTo>
                    <a:pt x="636" y="211"/>
                  </a:lnTo>
                  <a:lnTo>
                    <a:pt x="642" y="222"/>
                  </a:lnTo>
                  <a:lnTo>
                    <a:pt x="650" y="233"/>
                  </a:lnTo>
                  <a:lnTo>
                    <a:pt x="660" y="244"/>
                  </a:lnTo>
                  <a:lnTo>
                    <a:pt x="670" y="254"/>
                  </a:lnTo>
                  <a:lnTo>
                    <a:pt x="681" y="263"/>
                  </a:lnTo>
                  <a:lnTo>
                    <a:pt x="702" y="279"/>
                  </a:lnTo>
                  <a:lnTo>
                    <a:pt x="720" y="294"/>
                  </a:lnTo>
                  <a:lnTo>
                    <a:pt x="729" y="302"/>
                  </a:lnTo>
                  <a:lnTo>
                    <a:pt x="736" y="309"/>
                  </a:lnTo>
                  <a:lnTo>
                    <a:pt x="741" y="315"/>
                  </a:lnTo>
                  <a:lnTo>
                    <a:pt x="746" y="321"/>
                  </a:lnTo>
                  <a:lnTo>
                    <a:pt x="738" y="345"/>
                  </a:lnTo>
                  <a:lnTo>
                    <a:pt x="728" y="345"/>
                  </a:lnTo>
                  <a:lnTo>
                    <a:pt x="711" y="345"/>
                  </a:lnTo>
                  <a:lnTo>
                    <a:pt x="706" y="345"/>
                  </a:lnTo>
                  <a:lnTo>
                    <a:pt x="700" y="344"/>
                  </a:lnTo>
                  <a:lnTo>
                    <a:pt x="695" y="343"/>
                  </a:lnTo>
                  <a:lnTo>
                    <a:pt x="691" y="342"/>
                  </a:lnTo>
                  <a:lnTo>
                    <a:pt x="685" y="339"/>
                  </a:lnTo>
                  <a:lnTo>
                    <a:pt x="682" y="335"/>
                  </a:lnTo>
                  <a:lnTo>
                    <a:pt x="680" y="329"/>
                  </a:lnTo>
                  <a:lnTo>
                    <a:pt x="679" y="321"/>
                  </a:lnTo>
                  <a:lnTo>
                    <a:pt x="666" y="321"/>
                  </a:lnTo>
                  <a:lnTo>
                    <a:pt x="659" y="321"/>
                  </a:lnTo>
                  <a:lnTo>
                    <a:pt x="654" y="325"/>
                  </a:lnTo>
                  <a:lnTo>
                    <a:pt x="651" y="330"/>
                  </a:lnTo>
                  <a:lnTo>
                    <a:pt x="648" y="334"/>
                  </a:lnTo>
                  <a:lnTo>
                    <a:pt x="647" y="338"/>
                  </a:lnTo>
                  <a:lnTo>
                    <a:pt x="642" y="345"/>
                  </a:lnTo>
                  <a:lnTo>
                    <a:pt x="639" y="352"/>
                  </a:lnTo>
                  <a:lnTo>
                    <a:pt x="630" y="354"/>
                  </a:lnTo>
                  <a:lnTo>
                    <a:pt x="621" y="355"/>
                  </a:lnTo>
                  <a:lnTo>
                    <a:pt x="613" y="355"/>
                  </a:lnTo>
                  <a:lnTo>
                    <a:pt x="604" y="356"/>
                  </a:lnTo>
                  <a:lnTo>
                    <a:pt x="586" y="355"/>
                  </a:lnTo>
                  <a:lnTo>
                    <a:pt x="570" y="355"/>
                  </a:lnTo>
                  <a:lnTo>
                    <a:pt x="561" y="355"/>
                  </a:lnTo>
                  <a:lnTo>
                    <a:pt x="553" y="356"/>
                  </a:lnTo>
                  <a:lnTo>
                    <a:pt x="545" y="357"/>
                  </a:lnTo>
                  <a:lnTo>
                    <a:pt x="537" y="359"/>
                  </a:lnTo>
                  <a:lnTo>
                    <a:pt x="529" y="361"/>
                  </a:lnTo>
                  <a:lnTo>
                    <a:pt x="522" y="365"/>
                  </a:lnTo>
                  <a:lnTo>
                    <a:pt x="514" y="370"/>
                  </a:lnTo>
                  <a:lnTo>
                    <a:pt x="506" y="376"/>
                  </a:lnTo>
                  <a:lnTo>
                    <a:pt x="501" y="381"/>
                  </a:lnTo>
                  <a:lnTo>
                    <a:pt x="496" y="387"/>
                  </a:lnTo>
                  <a:lnTo>
                    <a:pt x="493" y="390"/>
                  </a:lnTo>
                  <a:lnTo>
                    <a:pt x="491" y="392"/>
                  </a:lnTo>
                  <a:lnTo>
                    <a:pt x="489" y="394"/>
                  </a:lnTo>
                  <a:lnTo>
                    <a:pt x="486" y="394"/>
                  </a:lnTo>
                  <a:lnTo>
                    <a:pt x="466" y="395"/>
                  </a:lnTo>
                  <a:lnTo>
                    <a:pt x="451" y="397"/>
                  </a:lnTo>
                  <a:lnTo>
                    <a:pt x="439" y="399"/>
                  </a:lnTo>
                  <a:lnTo>
                    <a:pt x="426" y="400"/>
                  </a:lnTo>
                  <a:lnTo>
                    <a:pt x="417" y="400"/>
                  </a:lnTo>
                  <a:lnTo>
                    <a:pt x="410" y="398"/>
                  </a:lnTo>
                  <a:lnTo>
                    <a:pt x="403" y="395"/>
                  </a:lnTo>
                  <a:lnTo>
                    <a:pt x="396" y="392"/>
                  </a:lnTo>
                  <a:lnTo>
                    <a:pt x="384" y="383"/>
                  </a:lnTo>
                  <a:lnTo>
                    <a:pt x="373" y="373"/>
                  </a:lnTo>
                  <a:lnTo>
                    <a:pt x="361" y="363"/>
                  </a:lnTo>
                  <a:lnTo>
                    <a:pt x="349" y="354"/>
                  </a:lnTo>
                  <a:lnTo>
                    <a:pt x="343" y="351"/>
                  </a:lnTo>
                  <a:lnTo>
                    <a:pt x="336" y="347"/>
                  </a:lnTo>
                  <a:lnTo>
                    <a:pt x="328" y="345"/>
                  </a:lnTo>
                  <a:lnTo>
                    <a:pt x="319" y="345"/>
                  </a:lnTo>
                  <a:lnTo>
                    <a:pt x="313" y="345"/>
                  </a:lnTo>
                  <a:lnTo>
                    <a:pt x="305" y="347"/>
                  </a:lnTo>
                  <a:lnTo>
                    <a:pt x="299" y="351"/>
                  </a:lnTo>
                  <a:lnTo>
                    <a:pt x="291" y="355"/>
                  </a:lnTo>
                  <a:lnTo>
                    <a:pt x="284" y="360"/>
                  </a:lnTo>
                  <a:lnTo>
                    <a:pt x="278" y="365"/>
                  </a:lnTo>
                  <a:lnTo>
                    <a:pt x="272" y="371"/>
                  </a:lnTo>
                  <a:lnTo>
                    <a:pt x="266" y="377"/>
                  </a:lnTo>
                  <a:lnTo>
                    <a:pt x="255" y="392"/>
                  </a:lnTo>
                  <a:lnTo>
                    <a:pt x="244" y="408"/>
                  </a:lnTo>
                  <a:lnTo>
                    <a:pt x="235" y="423"/>
                  </a:lnTo>
                  <a:lnTo>
                    <a:pt x="227" y="437"/>
                  </a:lnTo>
                  <a:lnTo>
                    <a:pt x="197" y="437"/>
                  </a:lnTo>
                  <a:lnTo>
                    <a:pt x="176" y="437"/>
                  </a:lnTo>
                  <a:lnTo>
                    <a:pt x="160" y="437"/>
                  </a:lnTo>
                  <a:lnTo>
                    <a:pt x="150" y="439"/>
                  </a:lnTo>
                  <a:lnTo>
                    <a:pt x="146" y="440"/>
                  </a:lnTo>
                  <a:lnTo>
                    <a:pt x="143" y="442"/>
                  </a:lnTo>
                  <a:lnTo>
                    <a:pt x="139" y="445"/>
                  </a:lnTo>
                  <a:lnTo>
                    <a:pt x="135" y="448"/>
                  </a:lnTo>
                  <a:lnTo>
                    <a:pt x="126" y="456"/>
                  </a:lnTo>
                  <a:lnTo>
                    <a:pt x="114" y="46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5" name="Freeform 256"/>
            <p:cNvSpPr>
              <a:spLocks/>
            </p:cNvSpPr>
            <p:nvPr>
              <p:custDataLst>
                <p:tags r:id="rId54"/>
              </p:custDataLst>
            </p:nvPr>
          </p:nvSpPr>
          <p:spPr bwMode="auto">
            <a:xfrm>
              <a:off x="3961333" y="2718442"/>
              <a:ext cx="503238" cy="473075"/>
            </a:xfrm>
            <a:custGeom>
              <a:avLst/>
              <a:gdLst>
                <a:gd name="T0" fmla="*/ 2147483647 w 1156"/>
                <a:gd name="T1" fmla="*/ 2147483647 h 900"/>
                <a:gd name="T2" fmla="*/ 2147483647 w 1156"/>
                <a:gd name="T3" fmla="*/ 2147483647 h 900"/>
                <a:gd name="T4" fmla="*/ 2147483647 w 1156"/>
                <a:gd name="T5" fmla="*/ 2147483647 h 900"/>
                <a:gd name="T6" fmla="*/ 2147483647 w 1156"/>
                <a:gd name="T7" fmla="*/ 2147483647 h 900"/>
                <a:gd name="T8" fmla="*/ 2147483647 w 1156"/>
                <a:gd name="T9" fmla="*/ 2147483647 h 900"/>
                <a:gd name="T10" fmla="*/ 2147483647 w 1156"/>
                <a:gd name="T11" fmla="*/ 2147483647 h 900"/>
                <a:gd name="T12" fmla="*/ 2147483647 w 1156"/>
                <a:gd name="T13" fmla="*/ 2147483647 h 900"/>
                <a:gd name="T14" fmla="*/ 2147483647 w 1156"/>
                <a:gd name="T15" fmla="*/ 2147483647 h 900"/>
                <a:gd name="T16" fmla="*/ 2147483647 w 1156"/>
                <a:gd name="T17" fmla="*/ 2147483647 h 900"/>
                <a:gd name="T18" fmla="*/ 2147483647 w 1156"/>
                <a:gd name="T19" fmla="*/ 2147483647 h 900"/>
                <a:gd name="T20" fmla="*/ 2147483647 w 1156"/>
                <a:gd name="T21" fmla="*/ 2147483647 h 900"/>
                <a:gd name="T22" fmla="*/ 2147483647 w 1156"/>
                <a:gd name="T23" fmla="*/ 2147483647 h 900"/>
                <a:gd name="T24" fmla="*/ 2147483647 w 1156"/>
                <a:gd name="T25" fmla="*/ 2147483647 h 900"/>
                <a:gd name="T26" fmla="*/ 2147483647 w 1156"/>
                <a:gd name="T27" fmla="*/ 2147483647 h 900"/>
                <a:gd name="T28" fmla="*/ 2147483647 w 1156"/>
                <a:gd name="T29" fmla="*/ 2147483647 h 900"/>
                <a:gd name="T30" fmla="*/ 2147483647 w 1156"/>
                <a:gd name="T31" fmla="*/ 2147483647 h 900"/>
                <a:gd name="T32" fmla="*/ 2147483647 w 1156"/>
                <a:gd name="T33" fmla="*/ 2147483647 h 900"/>
                <a:gd name="T34" fmla="*/ 2147483647 w 1156"/>
                <a:gd name="T35" fmla="*/ 2147483647 h 900"/>
                <a:gd name="T36" fmla="*/ 2147483647 w 1156"/>
                <a:gd name="T37" fmla="*/ 2147483647 h 900"/>
                <a:gd name="T38" fmla="*/ 2147483647 w 1156"/>
                <a:gd name="T39" fmla="*/ 2147483647 h 900"/>
                <a:gd name="T40" fmla="*/ 2147483647 w 1156"/>
                <a:gd name="T41" fmla="*/ 2147483647 h 900"/>
                <a:gd name="T42" fmla="*/ 2147483647 w 1156"/>
                <a:gd name="T43" fmla="*/ 2147483647 h 900"/>
                <a:gd name="T44" fmla="*/ 2147483647 w 1156"/>
                <a:gd name="T45" fmla="*/ 2147483647 h 900"/>
                <a:gd name="T46" fmla="*/ 2147483647 w 1156"/>
                <a:gd name="T47" fmla="*/ 2147483647 h 900"/>
                <a:gd name="T48" fmla="*/ 2147483647 w 1156"/>
                <a:gd name="T49" fmla="*/ 2147483647 h 900"/>
                <a:gd name="T50" fmla="*/ 2147483647 w 1156"/>
                <a:gd name="T51" fmla="*/ 2147483647 h 900"/>
                <a:gd name="T52" fmla="*/ 2147483647 w 1156"/>
                <a:gd name="T53" fmla="*/ 2147483647 h 900"/>
                <a:gd name="T54" fmla="*/ 2147483647 w 1156"/>
                <a:gd name="T55" fmla="*/ 2147483647 h 900"/>
                <a:gd name="T56" fmla="*/ 2147483647 w 1156"/>
                <a:gd name="T57" fmla="*/ 2147483647 h 900"/>
                <a:gd name="T58" fmla="*/ 2147483647 w 1156"/>
                <a:gd name="T59" fmla="*/ 2147483647 h 900"/>
                <a:gd name="T60" fmla="*/ 2147483647 w 1156"/>
                <a:gd name="T61" fmla="*/ 2147483647 h 900"/>
                <a:gd name="T62" fmla="*/ 2147483647 w 1156"/>
                <a:gd name="T63" fmla="*/ 2147483647 h 900"/>
                <a:gd name="T64" fmla="*/ 2147483647 w 1156"/>
                <a:gd name="T65" fmla="*/ 2147483647 h 900"/>
                <a:gd name="T66" fmla="*/ 2147483647 w 1156"/>
                <a:gd name="T67" fmla="*/ 2147483647 h 900"/>
                <a:gd name="T68" fmla="*/ 2147483647 w 1156"/>
                <a:gd name="T69" fmla="*/ 2147483647 h 900"/>
                <a:gd name="T70" fmla="*/ 2147483647 w 1156"/>
                <a:gd name="T71" fmla="*/ 2147483647 h 900"/>
                <a:gd name="T72" fmla="*/ 2147483647 w 1156"/>
                <a:gd name="T73" fmla="*/ 2147483647 h 900"/>
                <a:gd name="T74" fmla="*/ 2147483647 w 1156"/>
                <a:gd name="T75" fmla="*/ 2147483647 h 900"/>
                <a:gd name="T76" fmla="*/ 2147483647 w 1156"/>
                <a:gd name="T77" fmla="*/ 2147483647 h 900"/>
                <a:gd name="T78" fmla="*/ 2147483647 w 1156"/>
                <a:gd name="T79" fmla="*/ 2147483647 h 900"/>
                <a:gd name="T80" fmla="*/ 2147483647 w 1156"/>
                <a:gd name="T81" fmla="*/ 2147483647 h 900"/>
                <a:gd name="T82" fmla="*/ 2147483647 w 1156"/>
                <a:gd name="T83" fmla="*/ 2147483647 h 900"/>
                <a:gd name="T84" fmla="*/ 2147483647 w 1156"/>
                <a:gd name="T85" fmla="*/ 2147483647 h 900"/>
                <a:gd name="T86" fmla="*/ 2147483647 w 1156"/>
                <a:gd name="T87" fmla="*/ 2147483647 h 900"/>
                <a:gd name="T88" fmla="*/ 2147483647 w 1156"/>
                <a:gd name="T89" fmla="*/ 2147483647 h 900"/>
                <a:gd name="T90" fmla="*/ 2147483647 w 1156"/>
                <a:gd name="T91" fmla="*/ 2147483647 h 900"/>
                <a:gd name="T92" fmla="*/ 2147483647 w 1156"/>
                <a:gd name="T93" fmla="*/ 2147483647 h 900"/>
                <a:gd name="T94" fmla="*/ 2147483647 w 1156"/>
                <a:gd name="T95" fmla="*/ 2147483647 h 900"/>
                <a:gd name="T96" fmla="*/ 2147483647 w 1156"/>
                <a:gd name="T97" fmla="*/ 2147483647 h 900"/>
                <a:gd name="T98" fmla="*/ 2147483647 w 1156"/>
                <a:gd name="T99" fmla="*/ 2147483647 h 900"/>
                <a:gd name="T100" fmla="*/ 2147483647 w 1156"/>
                <a:gd name="T101" fmla="*/ 2147483647 h 900"/>
                <a:gd name="T102" fmla="*/ 2147483647 w 1156"/>
                <a:gd name="T103" fmla="*/ 2147483647 h 900"/>
                <a:gd name="T104" fmla="*/ 2147483647 w 1156"/>
                <a:gd name="T105" fmla="*/ 2147483647 h 900"/>
                <a:gd name="T106" fmla="*/ 2147483647 w 1156"/>
                <a:gd name="T107" fmla="*/ 2147483647 h 900"/>
                <a:gd name="T108" fmla="*/ 2147483647 w 1156"/>
                <a:gd name="T109" fmla="*/ 2147483647 h 90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56" h="900">
                  <a:moveTo>
                    <a:pt x="963" y="271"/>
                  </a:moveTo>
                  <a:lnTo>
                    <a:pt x="954" y="252"/>
                  </a:lnTo>
                  <a:lnTo>
                    <a:pt x="948" y="234"/>
                  </a:lnTo>
                  <a:lnTo>
                    <a:pt x="941" y="213"/>
                  </a:lnTo>
                  <a:lnTo>
                    <a:pt x="937" y="191"/>
                  </a:lnTo>
                  <a:lnTo>
                    <a:pt x="928" y="191"/>
                  </a:lnTo>
                  <a:lnTo>
                    <a:pt x="920" y="190"/>
                  </a:lnTo>
                  <a:lnTo>
                    <a:pt x="913" y="189"/>
                  </a:lnTo>
                  <a:lnTo>
                    <a:pt x="906" y="187"/>
                  </a:lnTo>
                  <a:lnTo>
                    <a:pt x="893" y="183"/>
                  </a:lnTo>
                  <a:lnTo>
                    <a:pt x="881" y="177"/>
                  </a:lnTo>
                  <a:lnTo>
                    <a:pt x="859" y="162"/>
                  </a:lnTo>
                  <a:lnTo>
                    <a:pt x="839" y="145"/>
                  </a:lnTo>
                  <a:lnTo>
                    <a:pt x="828" y="137"/>
                  </a:lnTo>
                  <a:lnTo>
                    <a:pt x="816" y="129"/>
                  </a:lnTo>
                  <a:lnTo>
                    <a:pt x="803" y="122"/>
                  </a:lnTo>
                  <a:lnTo>
                    <a:pt x="789" y="116"/>
                  </a:lnTo>
                  <a:lnTo>
                    <a:pt x="773" y="111"/>
                  </a:lnTo>
                  <a:lnTo>
                    <a:pt x="755" y="106"/>
                  </a:lnTo>
                  <a:lnTo>
                    <a:pt x="745" y="105"/>
                  </a:lnTo>
                  <a:lnTo>
                    <a:pt x="734" y="104"/>
                  </a:lnTo>
                  <a:lnTo>
                    <a:pt x="723" y="104"/>
                  </a:lnTo>
                  <a:lnTo>
                    <a:pt x="711" y="104"/>
                  </a:lnTo>
                  <a:lnTo>
                    <a:pt x="617" y="104"/>
                  </a:lnTo>
                  <a:lnTo>
                    <a:pt x="609" y="113"/>
                  </a:lnTo>
                  <a:lnTo>
                    <a:pt x="587" y="129"/>
                  </a:lnTo>
                  <a:lnTo>
                    <a:pt x="576" y="138"/>
                  </a:lnTo>
                  <a:lnTo>
                    <a:pt x="565" y="146"/>
                  </a:lnTo>
                  <a:lnTo>
                    <a:pt x="556" y="152"/>
                  </a:lnTo>
                  <a:lnTo>
                    <a:pt x="551" y="154"/>
                  </a:lnTo>
                  <a:lnTo>
                    <a:pt x="542" y="155"/>
                  </a:lnTo>
                  <a:lnTo>
                    <a:pt x="532" y="157"/>
                  </a:lnTo>
                  <a:lnTo>
                    <a:pt x="522" y="159"/>
                  </a:lnTo>
                  <a:lnTo>
                    <a:pt x="512" y="160"/>
                  </a:lnTo>
                  <a:lnTo>
                    <a:pt x="518" y="173"/>
                  </a:lnTo>
                  <a:lnTo>
                    <a:pt x="504" y="179"/>
                  </a:lnTo>
                  <a:lnTo>
                    <a:pt x="490" y="184"/>
                  </a:lnTo>
                  <a:lnTo>
                    <a:pt x="478" y="188"/>
                  </a:lnTo>
                  <a:lnTo>
                    <a:pt x="465" y="192"/>
                  </a:lnTo>
                  <a:lnTo>
                    <a:pt x="453" y="194"/>
                  </a:lnTo>
                  <a:lnTo>
                    <a:pt x="439" y="196"/>
                  </a:lnTo>
                  <a:lnTo>
                    <a:pt x="426" y="197"/>
                  </a:lnTo>
                  <a:lnTo>
                    <a:pt x="412" y="197"/>
                  </a:lnTo>
                  <a:lnTo>
                    <a:pt x="405" y="198"/>
                  </a:lnTo>
                  <a:lnTo>
                    <a:pt x="398" y="199"/>
                  </a:lnTo>
                  <a:lnTo>
                    <a:pt x="393" y="200"/>
                  </a:lnTo>
                  <a:lnTo>
                    <a:pt x="389" y="200"/>
                  </a:lnTo>
                  <a:lnTo>
                    <a:pt x="383" y="199"/>
                  </a:lnTo>
                  <a:lnTo>
                    <a:pt x="379" y="197"/>
                  </a:lnTo>
                  <a:lnTo>
                    <a:pt x="371" y="194"/>
                  </a:lnTo>
                  <a:lnTo>
                    <a:pt x="367" y="190"/>
                  </a:lnTo>
                  <a:lnTo>
                    <a:pt x="363" y="184"/>
                  </a:lnTo>
                  <a:lnTo>
                    <a:pt x="358" y="179"/>
                  </a:lnTo>
                  <a:lnTo>
                    <a:pt x="355" y="173"/>
                  </a:lnTo>
                  <a:lnTo>
                    <a:pt x="351" y="168"/>
                  </a:lnTo>
                  <a:lnTo>
                    <a:pt x="345" y="163"/>
                  </a:lnTo>
                  <a:lnTo>
                    <a:pt x="338" y="160"/>
                  </a:lnTo>
                  <a:lnTo>
                    <a:pt x="316" y="153"/>
                  </a:lnTo>
                  <a:lnTo>
                    <a:pt x="280" y="142"/>
                  </a:lnTo>
                  <a:lnTo>
                    <a:pt x="260" y="136"/>
                  </a:lnTo>
                  <a:lnTo>
                    <a:pt x="244" y="128"/>
                  </a:lnTo>
                  <a:lnTo>
                    <a:pt x="237" y="124"/>
                  </a:lnTo>
                  <a:lnTo>
                    <a:pt x="232" y="120"/>
                  </a:lnTo>
                  <a:lnTo>
                    <a:pt x="228" y="116"/>
                  </a:lnTo>
                  <a:lnTo>
                    <a:pt x="225" y="111"/>
                  </a:lnTo>
                  <a:lnTo>
                    <a:pt x="228" y="86"/>
                  </a:lnTo>
                  <a:lnTo>
                    <a:pt x="228" y="65"/>
                  </a:lnTo>
                  <a:lnTo>
                    <a:pt x="228" y="56"/>
                  </a:lnTo>
                  <a:lnTo>
                    <a:pt x="226" y="46"/>
                  </a:lnTo>
                  <a:lnTo>
                    <a:pt x="224" y="37"/>
                  </a:lnTo>
                  <a:lnTo>
                    <a:pt x="222" y="30"/>
                  </a:lnTo>
                  <a:lnTo>
                    <a:pt x="220" y="23"/>
                  </a:lnTo>
                  <a:lnTo>
                    <a:pt x="217" y="17"/>
                  </a:lnTo>
                  <a:lnTo>
                    <a:pt x="212" y="12"/>
                  </a:lnTo>
                  <a:lnTo>
                    <a:pt x="207" y="8"/>
                  </a:lnTo>
                  <a:lnTo>
                    <a:pt x="201" y="5"/>
                  </a:lnTo>
                  <a:lnTo>
                    <a:pt x="195" y="2"/>
                  </a:lnTo>
                  <a:lnTo>
                    <a:pt x="188" y="1"/>
                  </a:lnTo>
                  <a:lnTo>
                    <a:pt x="179" y="0"/>
                  </a:lnTo>
                  <a:lnTo>
                    <a:pt x="174" y="1"/>
                  </a:lnTo>
                  <a:lnTo>
                    <a:pt x="168" y="3"/>
                  </a:lnTo>
                  <a:lnTo>
                    <a:pt x="164" y="7"/>
                  </a:lnTo>
                  <a:lnTo>
                    <a:pt x="161" y="11"/>
                  </a:lnTo>
                  <a:lnTo>
                    <a:pt x="155" y="21"/>
                  </a:lnTo>
                  <a:lnTo>
                    <a:pt x="151" y="34"/>
                  </a:lnTo>
                  <a:lnTo>
                    <a:pt x="147" y="46"/>
                  </a:lnTo>
                  <a:lnTo>
                    <a:pt x="144" y="57"/>
                  </a:lnTo>
                  <a:lnTo>
                    <a:pt x="142" y="62"/>
                  </a:lnTo>
                  <a:lnTo>
                    <a:pt x="139" y="65"/>
                  </a:lnTo>
                  <a:lnTo>
                    <a:pt x="136" y="67"/>
                  </a:lnTo>
                  <a:lnTo>
                    <a:pt x="133" y="68"/>
                  </a:lnTo>
                  <a:lnTo>
                    <a:pt x="125" y="68"/>
                  </a:lnTo>
                  <a:lnTo>
                    <a:pt x="118" y="66"/>
                  </a:lnTo>
                  <a:lnTo>
                    <a:pt x="109" y="64"/>
                  </a:lnTo>
                  <a:lnTo>
                    <a:pt x="100" y="62"/>
                  </a:lnTo>
                  <a:lnTo>
                    <a:pt x="79" y="54"/>
                  </a:lnTo>
                  <a:lnTo>
                    <a:pt x="58" y="46"/>
                  </a:lnTo>
                  <a:lnTo>
                    <a:pt x="39" y="38"/>
                  </a:lnTo>
                  <a:lnTo>
                    <a:pt x="21" y="29"/>
                  </a:lnTo>
                  <a:lnTo>
                    <a:pt x="15" y="24"/>
                  </a:lnTo>
                  <a:lnTo>
                    <a:pt x="8" y="20"/>
                  </a:lnTo>
                  <a:lnTo>
                    <a:pt x="4" y="16"/>
                  </a:lnTo>
                  <a:lnTo>
                    <a:pt x="0" y="12"/>
                  </a:lnTo>
                  <a:lnTo>
                    <a:pt x="0" y="25"/>
                  </a:lnTo>
                  <a:lnTo>
                    <a:pt x="0" y="37"/>
                  </a:lnTo>
                  <a:lnTo>
                    <a:pt x="0" y="49"/>
                  </a:lnTo>
                  <a:lnTo>
                    <a:pt x="1" y="62"/>
                  </a:lnTo>
                  <a:lnTo>
                    <a:pt x="5" y="72"/>
                  </a:lnTo>
                  <a:lnTo>
                    <a:pt x="7" y="81"/>
                  </a:lnTo>
                  <a:lnTo>
                    <a:pt x="15" y="96"/>
                  </a:lnTo>
                  <a:lnTo>
                    <a:pt x="24" y="111"/>
                  </a:lnTo>
                  <a:lnTo>
                    <a:pt x="33" y="124"/>
                  </a:lnTo>
                  <a:lnTo>
                    <a:pt x="42" y="138"/>
                  </a:lnTo>
                  <a:lnTo>
                    <a:pt x="45" y="146"/>
                  </a:lnTo>
                  <a:lnTo>
                    <a:pt x="49" y="156"/>
                  </a:lnTo>
                  <a:lnTo>
                    <a:pt x="52" y="167"/>
                  </a:lnTo>
                  <a:lnTo>
                    <a:pt x="53" y="179"/>
                  </a:lnTo>
                  <a:lnTo>
                    <a:pt x="60" y="179"/>
                  </a:lnTo>
                  <a:lnTo>
                    <a:pt x="64" y="190"/>
                  </a:lnTo>
                  <a:lnTo>
                    <a:pt x="73" y="205"/>
                  </a:lnTo>
                  <a:lnTo>
                    <a:pt x="83" y="223"/>
                  </a:lnTo>
                  <a:lnTo>
                    <a:pt x="96" y="241"/>
                  </a:lnTo>
                  <a:lnTo>
                    <a:pt x="109" y="258"/>
                  </a:lnTo>
                  <a:lnTo>
                    <a:pt x="122" y="273"/>
                  </a:lnTo>
                  <a:lnTo>
                    <a:pt x="129" y="280"/>
                  </a:lnTo>
                  <a:lnTo>
                    <a:pt x="135" y="284"/>
                  </a:lnTo>
                  <a:lnTo>
                    <a:pt x="141" y="288"/>
                  </a:lnTo>
                  <a:lnTo>
                    <a:pt x="146" y="290"/>
                  </a:lnTo>
                  <a:lnTo>
                    <a:pt x="139" y="296"/>
                  </a:lnTo>
                  <a:lnTo>
                    <a:pt x="130" y="304"/>
                  </a:lnTo>
                  <a:lnTo>
                    <a:pt x="127" y="310"/>
                  </a:lnTo>
                  <a:lnTo>
                    <a:pt x="122" y="316"/>
                  </a:lnTo>
                  <a:lnTo>
                    <a:pt x="120" y="324"/>
                  </a:lnTo>
                  <a:lnTo>
                    <a:pt x="120" y="332"/>
                  </a:lnTo>
                  <a:lnTo>
                    <a:pt x="120" y="341"/>
                  </a:lnTo>
                  <a:lnTo>
                    <a:pt x="123" y="350"/>
                  </a:lnTo>
                  <a:lnTo>
                    <a:pt x="128" y="360"/>
                  </a:lnTo>
                  <a:lnTo>
                    <a:pt x="133" y="370"/>
                  </a:lnTo>
                  <a:lnTo>
                    <a:pt x="140" y="380"/>
                  </a:lnTo>
                  <a:lnTo>
                    <a:pt x="147" y="391"/>
                  </a:lnTo>
                  <a:lnTo>
                    <a:pt x="157" y="401"/>
                  </a:lnTo>
                  <a:lnTo>
                    <a:pt x="167" y="410"/>
                  </a:lnTo>
                  <a:lnTo>
                    <a:pt x="177" y="420"/>
                  </a:lnTo>
                  <a:lnTo>
                    <a:pt x="188" y="428"/>
                  </a:lnTo>
                  <a:lnTo>
                    <a:pt x="200" y="436"/>
                  </a:lnTo>
                  <a:lnTo>
                    <a:pt x="212" y="442"/>
                  </a:lnTo>
                  <a:lnTo>
                    <a:pt x="224" y="449"/>
                  </a:lnTo>
                  <a:lnTo>
                    <a:pt x="236" y="453"/>
                  </a:lnTo>
                  <a:lnTo>
                    <a:pt x="247" y="455"/>
                  </a:lnTo>
                  <a:lnTo>
                    <a:pt x="259" y="456"/>
                  </a:lnTo>
                  <a:lnTo>
                    <a:pt x="260" y="469"/>
                  </a:lnTo>
                  <a:lnTo>
                    <a:pt x="264" y="483"/>
                  </a:lnTo>
                  <a:lnTo>
                    <a:pt x="265" y="490"/>
                  </a:lnTo>
                  <a:lnTo>
                    <a:pt x="265" y="500"/>
                  </a:lnTo>
                  <a:lnTo>
                    <a:pt x="263" y="511"/>
                  </a:lnTo>
                  <a:lnTo>
                    <a:pt x="259" y="524"/>
                  </a:lnTo>
                  <a:lnTo>
                    <a:pt x="305" y="573"/>
                  </a:lnTo>
                  <a:lnTo>
                    <a:pt x="312" y="574"/>
                  </a:lnTo>
                  <a:lnTo>
                    <a:pt x="319" y="576"/>
                  </a:lnTo>
                  <a:lnTo>
                    <a:pt x="324" y="578"/>
                  </a:lnTo>
                  <a:lnTo>
                    <a:pt x="330" y="580"/>
                  </a:lnTo>
                  <a:lnTo>
                    <a:pt x="335" y="581"/>
                  </a:lnTo>
                  <a:lnTo>
                    <a:pt x="342" y="581"/>
                  </a:lnTo>
                  <a:lnTo>
                    <a:pt x="349" y="578"/>
                  </a:lnTo>
                  <a:lnTo>
                    <a:pt x="358" y="573"/>
                  </a:lnTo>
                  <a:lnTo>
                    <a:pt x="372" y="593"/>
                  </a:lnTo>
                  <a:lnTo>
                    <a:pt x="404" y="639"/>
                  </a:lnTo>
                  <a:lnTo>
                    <a:pt x="423" y="664"/>
                  </a:lnTo>
                  <a:lnTo>
                    <a:pt x="439" y="687"/>
                  </a:lnTo>
                  <a:lnTo>
                    <a:pt x="447" y="697"/>
                  </a:lnTo>
                  <a:lnTo>
                    <a:pt x="455" y="705"/>
                  </a:lnTo>
                  <a:lnTo>
                    <a:pt x="460" y="711"/>
                  </a:lnTo>
                  <a:lnTo>
                    <a:pt x="465" y="714"/>
                  </a:lnTo>
                  <a:lnTo>
                    <a:pt x="471" y="720"/>
                  </a:lnTo>
                  <a:lnTo>
                    <a:pt x="479" y="727"/>
                  </a:lnTo>
                  <a:lnTo>
                    <a:pt x="483" y="729"/>
                  </a:lnTo>
                  <a:lnTo>
                    <a:pt x="488" y="731"/>
                  </a:lnTo>
                  <a:lnTo>
                    <a:pt x="493" y="733"/>
                  </a:lnTo>
                  <a:lnTo>
                    <a:pt x="498" y="733"/>
                  </a:lnTo>
                  <a:lnTo>
                    <a:pt x="504" y="733"/>
                  </a:lnTo>
                  <a:lnTo>
                    <a:pt x="512" y="733"/>
                  </a:lnTo>
                  <a:lnTo>
                    <a:pt x="522" y="733"/>
                  </a:lnTo>
                  <a:lnTo>
                    <a:pt x="532" y="733"/>
                  </a:lnTo>
                  <a:lnTo>
                    <a:pt x="533" y="741"/>
                  </a:lnTo>
                  <a:lnTo>
                    <a:pt x="537" y="748"/>
                  </a:lnTo>
                  <a:lnTo>
                    <a:pt x="542" y="755"/>
                  </a:lnTo>
                  <a:lnTo>
                    <a:pt x="547" y="761"/>
                  </a:lnTo>
                  <a:lnTo>
                    <a:pt x="554" y="766"/>
                  </a:lnTo>
                  <a:lnTo>
                    <a:pt x="561" y="771"/>
                  </a:lnTo>
                  <a:lnTo>
                    <a:pt x="570" y="776"/>
                  </a:lnTo>
                  <a:lnTo>
                    <a:pt x="579" y="781"/>
                  </a:lnTo>
                  <a:lnTo>
                    <a:pt x="598" y="787"/>
                  </a:lnTo>
                  <a:lnTo>
                    <a:pt x="616" y="791"/>
                  </a:lnTo>
                  <a:lnTo>
                    <a:pt x="635" y="794"/>
                  </a:lnTo>
                  <a:lnTo>
                    <a:pt x="651" y="795"/>
                  </a:lnTo>
                  <a:lnTo>
                    <a:pt x="663" y="795"/>
                  </a:lnTo>
                  <a:lnTo>
                    <a:pt x="671" y="795"/>
                  </a:lnTo>
                  <a:lnTo>
                    <a:pt x="685" y="795"/>
                  </a:lnTo>
                  <a:lnTo>
                    <a:pt x="700" y="793"/>
                  </a:lnTo>
                  <a:lnTo>
                    <a:pt x="706" y="792"/>
                  </a:lnTo>
                  <a:lnTo>
                    <a:pt x="713" y="790"/>
                  </a:lnTo>
                  <a:lnTo>
                    <a:pt x="718" y="787"/>
                  </a:lnTo>
                  <a:lnTo>
                    <a:pt x="724" y="783"/>
                  </a:lnTo>
                  <a:lnTo>
                    <a:pt x="732" y="780"/>
                  </a:lnTo>
                  <a:lnTo>
                    <a:pt x="742" y="773"/>
                  </a:lnTo>
                  <a:lnTo>
                    <a:pt x="749" y="769"/>
                  </a:lnTo>
                  <a:lnTo>
                    <a:pt x="756" y="766"/>
                  </a:lnTo>
                  <a:lnTo>
                    <a:pt x="763" y="764"/>
                  </a:lnTo>
                  <a:lnTo>
                    <a:pt x="771" y="764"/>
                  </a:lnTo>
                  <a:lnTo>
                    <a:pt x="779" y="764"/>
                  </a:lnTo>
                  <a:lnTo>
                    <a:pt x="785" y="767"/>
                  </a:lnTo>
                  <a:lnTo>
                    <a:pt x="790" y="771"/>
                  </a:lnTo>
                  <a:lnTo>
                    <a:pt x="794" y="775"/>
                  </a:lnTo>
                  <a:lnTo>
                    <a:pt x="796" y="782"/>
                  </a:lnTo>
                  <a:lnTo>
                    <a:pt x="798" y="789"/>
                  </a:lnTo>
                  <a:lnTo>
                    <a:pt x="801" y="796"/>
                  </a:lnTo>
                  <a:lnTo>
                    <a:pt x="802" y="804"/>
                  </a:lnTo>
                  <a:lnTo>
                    <a:pt x="803" y="820"/>
                  </a:lnTo>
                  <a:lnTo>
                    <a:pt x="805" y="837"/>
                  </a:lnTo>
                  <a:lnTo>
                    <a:pt x="807" y="845"/>
                  </a:lnTo>
                  <a:lnTo>
                    <a:pt x="809" y="851"/>
                  </a:lnTo>
                  <a:lnTo>
                    <a:pt x="813" y="857"/>
                  </a:lnTo>
                  <a:lnTo>
                    <a:pt x="817" y="862"/>
                  </a:lnTo>
                  <a:lnTo>
                    <a:pt x="822" y="865"/>
                  </a:lnTo>
                  <a:lnTo>
                    <a:pt x="828" y="867"/>
                  </a:lnTo>
                  <a:lnTo>
                    <a:pt x="838" y="869"/>
                  </a:lnTo>
                  <a:lnTo>
                    <a:pt x="849" y="871"/>
                  </a:lnTo>
                  <a:lnTo>
                    <a:pt x="874" y="874"/>
                  </a:lnTo>
                  <a:lnTo>
                    <a:pt x="897" y="875"/>
                  </a:lnTo>
                  <a:lnTo>
                    <a:pt x="925" y="876"/>
                  </a:lnTo>
                  <a:lnTo>
                    <a:pt x="948" y="878"/>
                  </a:lnTo>
                  <a:lnTo>
                    <a:pt x="970" y="882"/>
                  </a:lnTo>
                  <a:lnTo>
                    <a:pt x="991" y="887"/>
                  </a:lnTo>
                  <a:lnTo>
                    <a:pt x="1011" y="892"/>
                  </a:lnTo>
                  <a:lnTo>
                    <a:pt x="1035" y="896"/>
                  </a:lnTo>
                  <a:lnTo>
                    <a:pt x="1047" y="898"/>
                  </a:lnTo>
                  <a:lnTo>
                    <a:pt x="1060" y="899"/>
                  </a:lnTo>
                  <a:lnTo>
                    <a:pt x="1074" y="900"/>
                  </a:lnTo>
                  <a:lnTo>
                    <a:pt x="1089" y="900"/>
                  </a:lnTo>
                  <a:lnTo>
                    <a:pt x="1091" y="879"/>
                  </a:lnTo>
                  <a:lnTo>
                    <a:pt x="1093" y="865"/>
                  </a:lnTo>
                  <a:lnTo>
                    <a:pt x="1095" y="854"/>
                  </a:lnTo>
                  <a:lnTo>
                    <a:pt x="1096" y="844"/>
                  </a:lnTo>
                  <a:lnTo>
                    <a:pt x="1096" y="840"/>
                  </a:lnTo>
                  <a:lnTo>
                    <a:pt x="1097" y="836"/>
                  </a:lnTo>
                  <a:lnTo>
                    <a:pt x="1099" y="831"/>
                  </a:lnTo>
                  <a:lnTo>
                    <a:pt x="1102" y="827"/>
                  </a:lnTo>
                  <a:lnTo>
                    <a:pt x="1108" y="820"/>
                  </a:lnTo>
                  <a:lnTo>
                    <a:pt x="1116" y="814"/>
                  </a:lnTo>
                  <a:lnTo>
                    <a:pt x="1136" y="802"/>
                  </a:lnTo>
                  <a:lnTo>
                    <a:pt x="1156" y="789"/>
                  </a:lnTo>
                  <a:lnTo>
                    <a:pt x="1156" y="770"/>
                  </a:lnTo>
                  <a:lnTo>
                    <a:pt x="1151" y="769"/>
                  </a:lnTo>
                  <a:lnTo>
                    <a:pt x="1147" y="768"/>
                  </a:lnTo>
                  <a:lnTo>
                    <a:pt x="1143" y="766"/>
                  </a:lnTo>
                  <a:lnTo>
                    <a:pt x="1140" y="764"/>
                  </a:lnTo>
                  <a:lnTo>
                    <a:pt x="1136" y="758"/>
                  </a:lnTo>
                  <a:lnTo>
                    <a:pt x="1132" y="750"/>
                  </a:lnTo>
                  <a:lnTo>
                    <a:pt x="1130" y="734"/>
                  </a:lnTo>
                  <a:lnTo>
                    <a:pt x="1129" y="720"/>
                  </a:lnTo>
                  <a:lnTo>
                    <a:pt x="1121" y="719"/>
                  </a:lnTo>
                  <a:lnTo>
                    <a:pt x="1114" y="717"/>
                  </a:lnTo>
                  <a:lnTo>
                    <a:pt x="1105" y="713"/>
                  </a:lnTo>
                  <a:lnTo>
                    <a:pt x="1096" y="708"/>
                  </a:lnTo>
                  <a:lnTo>
                    <a:pt x="1087" y="701"/>
                  </a:lnTo>
                  <a:lnTo>
                    <a:pt x="1077" y="694"/>
                  </a:lnTo>
                  <a:lnTo>
                    <a:pt x="1069" y="686"/>
                  </a:lnTo>
                  <a:lnTo>
                    <a:pt x="1061" y="678"/>
                  </a:lnTo>
                  <a:lnTo>
                    <a:pt x="1044" y="660"/>
                  </a:lnTo>
                  <a:lnTo>
                    <a:pt x="1031" y="643"/>
                  </a:lnTo>
                  <a:lnTo>
                    <a:pt x="1026" y="635"/>
                  </a:lnTo>
                  <a:lnTo>
                    <a:pt x="1021" y="628"/>
                  </a:lnTo>
                  <a:lnTo>
                    <a:pt x="1018" y="622"/>
                  </a:lnTo>
                  <a:lnTo>
                    <a:pt x="1016" y="616"/>
                  </a:lnTo>
                  <a:lnTo>
                    <a:pt x="1017" y="609"/>
                  </a:lnTo>
                  <a:lnTo>
                    <a:pt x="1018" y="603"/>
                  </a:lnTo>
                  <a:lnTo>
                    <a:pt x="1019" y="598"/>
                  </a:lnTo>
                  <a:lnTo>
                    <a:pt x="1021" y="593"/>
                  </a:lnTo>
                  <a:lnTo>
                    <a:pt x="1027" y="584"/>
                  </a:lnTo>
                  <a:lnTo>
                    <a:pt x="1033" y="576"/>
                  </a:lnTo>
                  <a:lnTo>
                    <a:pt x="1039" y="568"/>
                  </a:lnTo>
                  <a:lnTo>
                    <a:pt x="1044" y="559"/>
                  </a:lnTo>
                  <a:lnTo>
                    <a:pt x="1047" y="553"/>
                  </a:lnTo>
                  <a:lnTo>
                    <a:pt x="1048" y="548"/>
                  </a:lnTo>
                  <a:lnTo>
                    <a:pt x="1049" y="542"/>
                  </a:lnTo>
                  <a:lnTo>
                    <a:pt x="1050" y="536"/>
                  </a:lnTo>
                  <a:lnTo>
                    <a:pt x="1049" y="531"/>
                  </a:lnTo>
                  <a:lnTo>
                    <a:pt x="1048" y="526"/>
                  </a:lnTo>
                  <a:lnTo>
                    <a:pt x="1047" y="522"/>
                  </a:lnTo>
                  <a:lnTo>
                    <a:pt x="1044" y="519"/>
                  </a:lnTo>
                  <a:lnTo>
                    <a:pt x="1041" y="517"/>
                  </a:lnTo>
                  <a:lnTo>
                    <a:pt x="1038" y="515"/>
                  </a:lnTo>
                  <a:lnTo>
                    <a:pt x="1035" y="513"/>
                  </a:lnTo>
                  <a:lnTo>
                    <a:pt x="1030" y="512"/>
                  </a:lnTo>
                  <a:lnTo>
                    <a:pt x="1013" y="511"/>
                  </a:lnTo>
                  <a:lnTo>
                    <a:pt x="996" y="512"/>
                  </a:lnTo>
                  <a:lnTo>
                    <a:pt x="993" y="511"/>
                  </a:lnTo>
                  <a:lnTo>
                    <a:pt x="990" y="510"/>
                  </a:lnTo>
                  <a:lnTo>
                    <a:pt x="986" y="509"/>
                  </a:lnTo>
                  <a:lnTo>
                    <a:pt x="983" y="507"/>
                  </a:lnTo>
                  <a:lnTo>
                    <a:pt x="976" y="501"/>
                  </a:lnTo>
                  <a:lnTo>
                    <a:pt x="971" y="493"/>
                  </a:lnTo>
                  <a:lnTo>
                    <a:pt x="966" y="485"/>
                  </a:lnTo>
                  <a:lnTo>
                    <a:pt x="962" y="475"/>
                  </a:lnTo>
                  <a:lnTo>
                    <a:pt x="958" y="464"/>
                  </a:lnTo>
                  <a:lnTo>
                    <a:pt x="954" y="453"/>
                  </a:lnTo>
                  <a:lnTo>
                    <a:pt x="950" y="429"/>
                  </a:lnTo>
                  <a:lnTo>
                    <a:pt x="946" y="407"/>
                  </a:lnTo>
                  <a:lnTo>
                    <a:pt x="943" y="389"/>
                  </a:lnTo>
                  <a:lnTo>
                    <a:pt x="943" y="375"/>
                  </a:lnTo>
                  <a:lnTo>
                    <a:pt x="940" y="375"/>
                  </a:lnTo>
                  <a:lnTo>
                    <a:pt x="937" y="373"/>
                  </a:lnTo>
                  <a:lnTo>
                    <a:pt x="934" y="371"/>
                  </a:lnTo>
                  <a:lnTo>
                    <a:pt x="931" y="369"/>
                  </a:lnTo>
                  <a:lnTo>
                    <a:pt x="928" y="366"/>
                  </a:lnTo>
                  <a:lnTo>
                    <a:pt x="926" y="363"/>
                  </a:lnTo>
                  <a:lnTo>
                    <a:pt x="924" y="360"/>
                  </a:lnTo>
                  <a:lnTo>
                    <a:pt x="924" y="357"/>
                  </a:lnTo>
                  <a:lnTo>
                    <a:pt x="924" y="354"/>
                  </a:lnTo>
                  <a:lnTo>
                    <a:pt x="925" y="351"/>
                  </a:lnTo>
                  <a:lnTo>
                    <a:pt x="926" y="348"/>
                  </a:lnTo>
                  <a:lnTo>
                    <a:pt x="928" y="345"/>
                  </a:lnTo>
                  <a:lnTo>
                    <a:pt x="934" y="339"/>
                  </a:lnTo>
                  <a:lnTo>
                    <a:pt x="940" y="334"/>
                  </a:lnTo>
                  <a:lnTo>
                    <a:pt x="946" y="328"/>
                  </a:lnTo>
                  <a:lnTo>
                    <a:pt x="951" y="323"/>
                  </a:lnTo>
                  <a:lnTo>
                    <a:pt x="955" y="318"/>
                  </a:lnTo>
                  <a:lnTo>
                    <a:pt x="957" y="314"/>
                  </a:lnTo>
                  <a:lnTo>
                    <a:pt x="958" y="301"/>
                  </a:lnTo>
                  <a:lnTo>
                    <a:pt x="960" y="293"/>
                  </a:lnTo>
                  <a:lnTo>
                    <a:pt x="962" y="285"/>
                  </a:lnTo>
                  <a:lnTo>
                    <a:pt x="963" y="27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6" name="Freeform 257"/>
            <p:cNvSpPr>
              <a:spLocks/>
            </p:cNvSpPr>
            <p:nvPr>
              <p:custDataLst>
                <p:tags r:id="rId55"/>
              </p:custDataLst>
            </p:nvPr>
          </p:nvSpPr>
          <p:spPr bwMode="auto">
            <a:xfrm>
              <a:off x="3985146" y="3375667"/>
              <a:ext cx="247650" cy="228600"/>
            </a:xfrm>
            <a:custGeom>
              <a:avLst/>
              <a:gdLst>
                <a:gd name="T0" fmla="*/ 2147483647 w 571"/>
                <a:gd name="T1" fmla="*/ 2147483647 h 443"/>
                <a:gd name="T2" fmla="*/ 2147483647 w 571"/>
                <a:gd name="T3" fmla="*/ 2147483647 h 443"/>
                <a:gd name="T4" fmla="*/ 2147483647 w 571"/>
                <a:gd name="T5" fmla="*/ 2147483647 h 443"/>
                <a:gd name="T6" fmla="*/ 2147483647 w 571"/>
                <a:gd name="T7" fmla="*/ 2147483647 h 443"/>
                <a:gd name="T8" fmla="*/ 2147483647 w 571"/>
                <a:gd name="T9" fmla="*/ 2147483647 h 443"/>
                <a:gd name="T10" fmla="*/ 2147483647 w 571"/>
                <a:gd name="T11" fmla="*/ 2147483647 h 443"/>
                <a:gd name="T12" fmla="*/ 2147483647 w 571"/>
                <a:gd name="T13" fmla="*/ 2147483647 h 443"/>
                <a:gd name="T14" fmla="*/ 2147483647 w 571"/>
                <a:gd name="T15" fmla="*/ 2147483647 h 443"/>
                <a:gd name="T16" fmla="*/ 2147483647 w 571"/>
                <a:gd name="T17" fmla="*/ 2147483647 h 443"/>
                <a:gd name="T18" fmla="*/ 2147483647 w 571"/>
                <a:gd name="T19" fmla="*/ 2147483647 h 443"/>
                <a:gd name="T20" fmla="*/ 2147483647 w 571"/>
                <a:gd name="T21" fmla="*/ 2147483647 h 443"/>
                <a:gd name="T22" fmla="*/ 2147483647 w 571"/>
                <a:gd name="T23" fmla="*/ 2147483647 h 443"/>
                <a:gd name="T24" fmla="*/ 2147483647 w 571"/>
                <a:gd name="T25" fmla="*/ 2147483647 h 443"/>
                <a:gd name="T26" fmla="*/ 2147483647 w 571"/>
                <a:gd name="T27" fmla="*/ 2147483647 h 443"/>
                <a:gd name="T28" fmla="*/ 2147483647 w 571"/>
                <a:gd name="T29" fmla="*/ 2147483647 h 443"/>
                <a:gd name="T30" fmla="*/ 2147483647 w 571"/>
                <a:gd name="T31" fmla="*/ 2147483647 h 443"/>
                <a:gd name="T32" fmla="*/ 2147483647 w 571"/>
                <a:gd name="T33" fmla="*/ 2147483647 h 443"/>
                <a:gd name="T34" fmla="*/ 2147483647 w 571"/>
                <a:gd name="T35" fmla="*/ 2147483647 h 443"/>
                <a:gd name="T36" fmla="*/ 2147483647 w 571"/>
                <a:gd name="T37" fmla="*/ 2147483647 h 443"/>
                <a:gd name="T38" fmla="*/ 2147483647 w 571"/>
                <a:gd name="T39" fmla="*/ 2147483647 h 443"/>
                <a:gd name="T40" fmla="*/ 2147483647 w 571"/>
                <a:gd name="T41" fmla="*/ 2147483647 h 443"/>
                <a:gd name="T42" fmla="*/ 2147483647 w 571"/>
                <a:gd name="T43" fmla="*/ 2147483647 h 443"/>
                <a:gd name="T44" fmla="*/ 2147483647 w 571"/>
                <a:gd name="T45" fmla="*/ 2147483647 h 443"/>
                <a:gd name="T46" fmla="*/ 2147483647 w 571"/>
                <a:gd name="T47" fmla="*/ 2147483647 h 443"/>
                <a:gd name="T48" fmla="*/ 2147483647 w 571"/>
                <a:gd name="T49" fmla="*/ 2147483647 h 443"/>
                <a:gd name="T50" fmla="*/ 2147483647 w 571"/>
                <a:gd name="T51" fmla="*/ 2147483647 h 443"/>
                <a:gd name="T52" fmla="*/ 2147483647 w 571"/>
                <a:gd name="T53" fmla="*/ 2147483647 h 443"/>
                <a:gd name="T54" fmla="*/ 2147483647 w 571"/>
                <a:gd name="T55" fmla="*/ 2147483647 h 443"/>
                <a:gd name="T56" fmla="*/ 2147483647 w 571"/>
                <a:gd name="T57" fmla="*/ 2147483647 h 443"/>
                <a:gd name="T58" fmla="*/ 2147483647 w 571"/>
                <a:gd name="T59" fmla="*/ 2147483647 h 443"/>
                <a:gd name="T60" fmla="*/ 2147483647 w 571"/>
                <a:gd name="T61" fmla="*/ 2147483647 h 443"/>
                <a:gd name="T62" fmla="*/ 2147483647 w 571"/>
                <a:gd name="T63" fmla="*/ 2147483647 h 443"/>
                <a:gd name="T64" fmla="*/ 2147483647 w 571"/>
                <a:gd name="T65" fmla="*/ 2147483647 h 443"/>
                <a:gd name="T66" fmla="*/ 2147483647 w 571"/>
                <a:gd name="T67" fmla="*/ 2147483647 h 443"/>
                <a:gd name="T68" fmla="*/ 2147483647 w 571"/>
                <a:gd name="T69" fmla="*/ 2147483647 h 443"/>
                <a:gd name="T70" fmla="*/ 2147483647 w 571"/>
                <a:gd name="T71" fmla="*/ 2147483647 h 443"/>
                <a:gd name="T72" fmla="*/ 2147483647 w 571"/>
                <a:gd name="T73" fmla="*/ 2147483647 h 443"/>
                <a:gd name="T74" fmla="*/ 2147483647 w 571"/>
                <a:gd name="T75" fmla="*/ 2147483647 h 443"/>
                <a:gd name="T76" fmla="*/ 2147483647 w 571"/>
                <a:gd name="T77" fmla="*/ 2147483647 h 443"/>
                <a:gd name="T78" fmla="*/ 2147483647 w 571"/>
                <a:gd name="T79" fmla="*/ 2147483647 h 443"/>
                <a:gd name="T80" fmla="*/ 2147483647 w 571"/>
                <a:gd name="T81" fmla="*/ 2147483647 h 443"/>
                <a:gd name="T82" fmla="*/ 0 w 571"/>
                <a:gd name="T83" fmla="*/ 2147483647 h 44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571" h="443">
                  <a:moveTo>
                    <a:pt x="0" y="196"/>
                  </a:moveTo>
                  <a:lnTo>
                    <a:pt x="26" y="190"/>
                  </a:lnTo>
                  <a:lnTo>
                    <a:pt x="33" y="184"/>
                  </a:lnTo>
                  <a:lnTo>
                    <a:pt x="37" y="177"/>
                  </a:lnTo>
                  <a:lnTo>
                    <a:pt x="39" y="171"/>
                  </a:lnTo>
                  <a:lnTo>
                    <a:pt x="41" y="164"/>
                  </a:lnTo>
                  <a:lnTo>
                    <a:pt x="41" y="149"/>
                  </a:lnTo>
                  <a:lnTo>
                    <a:pt x="39" y="129"/>
                  </a:lnTo>
                  <a:lnTo>
                    <a:pt x="41" y="124"/>
                  </a:lnTo>
                  <a:lnTo>
                    <a:pt x="44" y="120"/>
                  </a:lnTo>
                  <a:lnTo>
                    <a:pt x="49" y="116"/>
                  </a:lnTo>
                  <a:lnTo>
                    <a:pt x="55" y="112"/>
                  </a:lnTo>
                  <a:lnTo>
                    <a:pt x="61" y="109"/>
                  </a:lnTo>
                  <a:lnTo>
                    <a:pt x="68" y="107"/>
                  </a:lnTo>
                  <a:lnTo>
                    <a:pt x="75" y="105"/>
                  </a:lnTo>
                  <a:lnTo>
                    <a:pt x="80" y="104"/>
                  </a:lnTo>
                  <a:lnTo>
                    <a:pt x="92" y="105"/>
                  </a:lnTo>
                  <a:lnTo>
                    <a:pt x="103" y="106"/>
                  </a:lnTo>
                  <a:lnTo>
                    <a:pt x="114" y="107"/>
                  </a:lnTo>
                  <a:lnTo>
                    <a:pt x="124" y="109"/>
                  </a:lnTo>
                  <a:lnTo>
                    <a:pt x="142" y="113"/>
                  </a:lnTo>
                  <a:lnTo>
                    <a:pt x="158" y="120"/>
                  </a:lnTo>
                  <a:lnTo>
                    <a:pt x="172" y="127"/>
                  </a:lnTo>
                  <a:lnTo>
                    <a:pt x="184" y="135"/>
                  </a:lnTo>
                  <a:lnTo>
                    <a:pt x="195" y="145"/>
                  </a:lnTo>
                  <a:lnTo>
                    <a:pt x="206" y="154"/>
                  </a:lnTo>
                  <a:lnTo>
                    <a:pt x="227" y="127"/>
                  </a:lnTo>
                  <a:lnTo>
                    <a:pt x="254" y="92"/>
                  </a:lnTo>
                  <a:lnTo>
                    <a:pt x="276" y="62"/>
                  </a:lnTo>
                  <a:lnTo>
                    <a:pt x="285" y="49"/>
                  </a:lnTo>
                  <a:lnTo>
                    <a:pt x="538" y="0"/>
                  </a:lnTo>
                  <a:lnTo>
                    <a:pt x="538" y="43"/>
                  </a:lnTo>
                  <a:lnTo>
                    <a:pt x="548" y="60"/>
                  </a:lnTo>
                  <a:lnTo>
                    <a:pt x="557" y="78"/>
                  </a:lnTo>
                  <a:lnTo>
                    <a:pt x="560" y="87"/>
                  </a:lnTo>
                  <a:lnTo>
                    <a:pt x="562" y="98"/>
                  </a:lnTo>
                  <a:lnTo>
                    <a:pt x="564" y="110"/>
                  </a:lnTo>
                  <a:lnTo>
                    <a:pt x="564" y="123"/>
                  </a:lnTo>
                  <a:lnTo>
                    <a:pt x="565" y="136"/>
                  </a:lnTo>
                  <a:lnTo>
                    <a:pt x="568" y="151"/>
                  </a:lnTo>
                  <a:lnTo>
                    <a:pt x="570" y="164"/>
                  </a:lnTo>
                  <a:lnTo>
                    <a:pt x="571" y="178"/>
                  </a:lnTo>
                  <a:lnTo>
                    <a:pt x="568" y="180"/>
                  </a:lnTo>
                  <a:lnTo>
                    <a:pt x="564" y="180"/>
                  </a:lnTo>
                  <a:lnTo>
                    <a:pt x="563" y="179"/>
                  </a:lnTo>
                  <a:lnTo>
                    <a:pt x="562" y="179"/>
                  </a:lnTo>
                  <a:lnTo>
                    <a:pt x="561" y="179"/>
                  </a:lnTo>
                  <a:lnTo>
                    <a:pt x="558" y="184"/>
                  </a:lnTo>
                  <a:lnTo>
                    <a:pt x="553" y="196"/>
                  </a:lnTo>
                  <a:lnTo>
                    <a:pt x="548" y="207"/>
                  </a:lnTo>
                  <a:lnTo>
                    <a:pt x="541" y="217"/>
                  </a:lnTo>
                  <a:lnTo>
                    <a:pt x="534" y="225"/>
                  </a:lnTo>
                  <a:lnTo>
                    <a:pt x="525" y="232"/>
                  </a:lnTo>
                  <a:lnTo>
                    <a:pt x="515" y="239"/>
                  </a:lnTo>
                  <a:lnTo>
                    <a:pt x="505" y="244"/>
                  </a:lnTo>
                  <a:lnTo>
                    <a:pt x="494" y="249"/>
                  </a:lnTo>
                  <a:lnTo>
                    <a:pt x="449" y="267"/>
                  </a:lnTo>
                  <a:lnTo>
                    <a:pt x="405" y="283"/>
                  </a:lnTo>
                  <a:lnTo>
                    <a:pt x="374" y="296"/>
                  </a:lnTo>
                  <a:lnTo>
                    <a:pt x="347" y="307"/>
                  </a:lnTo>
                  <a:lnTo>
                    <a:pt x="321" y="318"/>
                  </a:lnTo>
                  <a:lnTo>
                    <a:pt x="295" y="328"/>
                  </a:lnTo>
                  <a:lnTo>
                    <a:pt x="270" y="337"/>
                  </a:lnTo>
                  <a:lnTo>
                    <a:pt x="245" y="345"/>
                  </a:lnTo>
                  <a:lnTo>
                    <a:pt x="216" y="354"/>
                  </a:lnTo>
                  <a:lnTo>
                    <a:pt x="186" y="363"/>
                  </a:lnTo>
                  <a:lnTo>
                    <a:pt x="177" y="366"/>
                  </a:lnTo>
                  <a:lnTo>
                    <a:pt x="167" y="371"/>
                  </a:lnTo>
                  <a:lnTo>
                    <a:pt x="158" y="376"/>
                  </a:lnTo>
                  <a:lnTo>
                    <a:pt x="149" y="381"/>
                  </a:lnTo>
                  <a:lnTo>
                    <a:pt x="134" y="392"/>
                  </a:lnTo>
                  <a:lnTo>
                    <a:pt x="119" y="403"/>
                  </a:lnTo>
                  <a:lnTo>
                    <a:pt x="105" y="414"/>
                  </a:lnTo>
                  <a:lnTo>
                    <a:pt x="92" y="426"/>
                  </a:lnTo>
                  <a:lnTo>
                    <a:pt x="79" y="435"/>
                  </a:lnTo>
                  <a:lnTo>
                    <a:pt x="67" y="443"/>
                  </a:lnTo>
                  <a:lnTo>
                    <a:pt x="58" y="410"/>
                  </a:lnTo>
                  <a:lnTo>
                    <a:pt x="50" y="378"/>
                  </a:lnTo>
                  <a:lnTo>
                    <a:pt x="42" y="345"/>
                  </a:lnTo>
                  <a:lnTo>
                    <a:pt x="33" y="313"/>
                  </a:lnTo>
                  <a:lnTo>
                    <a:pt x="24" y="282"/>
                  </a:lnTo>
                  <a:lnTo>
                    <a:pt x="16" y="251"/>
                  </a:lnTo>
                  <a:lnTo>
                    <a:pt x="8" y="223"/>
                  </a:lnTo>
                  <a:lnTo>
                    <a:pt x="0" y="19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7" name="Freeform 258"/>
            <p:cNvSpPr>
              <a:spLocks/>
            </p:cNvSpPr>
            <p:nvPr>
              <p:custDataLst>
                <p:tags r:id="rId56"/>
              </p:custDataLst>
            </p:nvPr>
          </p:nvSpPr>
          <p:spPr bwMode="auto">
            <a:xfrm>
              <a:off x="4180408" y="3150242"/>
              <a:ext cx="120650" cy="120650"/>
            </a:xfrm>
            <a:custGeom>
              <a:avLst/>
              <a:gdLst>
                <a:gd name="T0" fmla="*/ 0 w 286"/>
                <a:gd name="T1" fmla="*/ 2147483647 h 228"/>
                <a:gd name="T2" fmla="*/ 2147483647 w 286"/>
                <a:gd name="T3" fmla="*/ 2147483647 h 228"/>
                <a:gd name="T4" fmla="*/ 2147483647 w 286"/>
                <a:gd name="T5" fmla="*/ 2147483647 h 228"/>
                <a:gd name="T6" fmla="*/ 2147483647 w 286"/>
                <a:gd name="T7" fmla="*/ 2147483647 h 228"/>
                <a:gd name="T8" fmla="*/ 2147483647 w 286"/>
                <a:gd name="T9" fmla="*/ 2147483647 h 228"/>
                <a:gd name="T10" fmla="*/ 2147483647 w 286"/>
                <a:gd name="T11" fmla="*/ 2147483647 h 228"/>
                <a:gd name="T12" fmla="*/ 2147483647 w 286"/>
                <a:gd name="T13" fmla="*/ 2147483647 h 228"/>
                <a:gd name="T14" fmla="*/ 2147483647 w 286"/>
                <a:gd name="T15" fmla="*/ 2147483647 h 228"/>
                <a:gd name="T16" fmla="*/ 2147483647 w 286"/>
                <a:gd name="T17" fmla="*/ 2147483647 h 228"/>
                <a:gd name="T18" fmla="*/ 2147483647 w 286"/>
                <a:gd name="T19" fmla="*/ 2147483647 h 228"/>
                <a:gd name="T20" fmla="*/ 2147483647 w 286"/>
                <a:gd name="T21" fmla="*/ 2147483647 h 228"/>
                <a:gd name="T22" fmla="*/ 2147483647 w 286"/>
                <a:gd name="T23" fmla="*/ 2147483647 h 228"/>
                <a:gd name="T24" fmla="*/ 2147483647 w 286"/>
                <a:gd name="T25" fmla="*/ 2147483647 h 228"/>
                <a:gd name="T26" fmla="*/ 2147483647 w 286"/>
                <a:gd name="T27" fmla="*/ 2147483647 h 228"/>
                <a:gd name="T28" fmla="*/ 2147483647 w 286"/>
                <a:gd name="T29" fmla="*/ 2147483647 h 228"/>
                <a:gd name="T30" fmla="*/ 2147483647 w 286"/>
                <a:gd name="T31" fmla="*/ 2147483647 h 228"/>
                <a:gd name="T32" fmla="*/ 2147483647 w 286"/>
                <a:gd name="T33" fmla="*/ 2147483647 h 228"/>
                <a:gd name="T34" fmla="*/ 2147483647 w 286"/>
                <a:gd name="T35" fmla="*/ 2147483647 h 228"/>
                <a:gd name="T36" fmla="*/ 2147483647 w 286"/>
                <a:gd name="T37" fmla="*/ 2147483647 h 228"/>
                <a:gd name="T38" fmla="*/ 2147483647 w 286"/>
                <a:gd name="T39" fmla="*/ 2147483647 h 228"/>
                <a:gd name="T40" fmla="*/ 2147483647 w 286"/>
                <a:gd name="T41" fmla="*/ 2147483647 h 228"/>
                <a:gd name="T42" fmla="*/ 2147483647 w 286"/>
                <a:gd name="T43" fmla="*/ 2147483647 h 228"/>
                <a:gd name="T44" fmla="*/ 2147483647 w 286"/>
                <a:gd name="T45" fmla="*/ 2147483647 h 228"/>
                <a:gd name="T46" fmla="*/ 2147483647 w 286"/>
                <a:gd name="T47" fmla="*/ 2147483647 h 228"/>
                <a:gd name="T48" fmla="*/ 2147483647 w 286"/>
                <a:gd name="T49" fmla="*/ 2147483647 h 228"/>
                <a:gd name="T50" fmla="*/ 2147483647 w 286"/>
                <a:gd name="T51" fmla="*/ 2147483647 h 228"/>
                <a:gd name="T52" fmla="*/ 2147483647 w 286"/>
                <a:gd name="T53" fmla="*/ 2147483647 h 228"/>
                <a:gd name="T54" fmla="*/ 2147483647 w 286"/>
                <a:gd name="T55" fmla="*/ 2147483647 h 228"/>
                <a:gd name="T56" fmla="*/ 2147483647 w 286"/>
                <a:gd name="T57" fmla="*/ 0 h 228"/>
                <a:gd name="T58" fmla="*/ 2147483647 w 286"/>
                <a:gd name="T59" fmla="*/ 2147483647 h 228"/>
                <a:gd name="T60" fmla="*/ 2147483647 w 286"/>
                <a:gd name="T61" fmla="*/ 2147483647 h 228"/>
                <a:gd name="T62" fmla="*/ 2147483647 w 286"/>
                <a:gd name="T63" fmla="*/ 2147483647 h 228"/>
                <a:gd name="T64" fmla="*/ 2147483647 w 286"/>
                <a:gd name="T65" fmla="*/ 2147483647 h 228"/>
                <a:gd name="T66" fmla="*/ 2147483647 w 286"/>
                <a:gd name="T67" fmla="*/ 2147483647 h 228"/>
                <a:gd name="T68" fmla="*/ 2147483647 w 286"/>
                <a:gd name="T69" fmla="*/ 2147483647 h 228"/>
                <a:gd name="T70" fmla="*/ 2147483647 w 286"/>
                <a:gd name="T71" fmla="*/ 2147483647 h 228"/>
                <a:gd name="T72" fmla="*/ 2147483647 w 286"/>
                <a:gd name="T73" fmla="*/ 2147483647 h 228"/>
                <a:gd name="T74" fmla="*/ 2147483647 w 286"/>
                <a:gd name="T75" fmla="*/ 2147483647 h 228"/>
                <a:gd name="T76" fmla="*/ 0 w 286"/>
                <a:gd name="T77" fmla="*/ 2147483647 h 22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86" h="228">
                  <a:moveTo>
                    <a:pt x="0" y="111"/>
                  </a:moveTo>
                  <a:lnTo>
                    <a:pt x="4" y="109"/>
                  </a:lnTo>
                  <a:lnTo>
                    <a:pt x="7" y="109"/>
                  </a:lnTo>
                  <a:lnTo>
                    <a:pt x="10" y="110"/>
                  </a:lnTo>
                  <a:lnTo>
                    <a:pt x="11" y="111"/>
                  </a:lnTo>
                  <a:lnTo>
                    <a:pt x="12" y="117"/>
                  </a:lnTo>
                  <a:lnTo>
                    <a:pt x="13" y="123"/>
                  </a:lnTo>
                  <a:lnTo>
                    <a:pt x="14" y="128"/>
                  </a:lnTo>
                  <a:lnTo>
                    <a:pt x="16" y="131"/>
                  </a:lnTo>
                  <a:lnTo>
                    <a:pt x="19" y="134"/>
                  </a:lnTo>
                  <a:lnTo>
                    <a:pt x="24" y="136"/>
                  </a:lnTo>
                  <a:lnTo>
                    <a:pt x="29" y="137"/>
                  </a:lnTo>
                  <a:lnTo>
                    <a:pt x="37" y="138"/>
                  </a:lnTo>
                  <a:lnTo>
                    <a:pt x="48" y="138"/>
                  </a:lnTo>
                  <a:lnTo>
                    <a:pt x="60" y="136"/>
                  </a:lnTo>
                  <a:lnTo>
                    <a:pt x="98" y="130"/>
                  </a:lnTo>
                  <a:lnTo>
                    <a:pt x="129" y="122"/>
                  </a:lnTo>
                  <a:lnTo>
                    <a:pt x="143" y="118"/>
                  </a:lnTo>
                  <a:lnTo>
                    <a:pt x="156" y="114"/>
                  </a:lnTo>
                  <a:lnTo>
                    <a:pt x="167" y="109"/>
                  </a:lnTo>
                  <a:lnTo>
                    <a:pt x="178" y="103"/>
                  </a:lnTo>
                  <a:lnTo>
                    <a:pt x="188" y="96"/>
                  </a:lnTo>
                  <a:lnTo>
                    <a:pt x="198" y="87"/>
                  </a:lnTo>
                  <a:lnTo>
                    <a:pt x="208" y="78"/>
                  </a:lnTo>
                  <a:lnTo>
                    <a:pt x="219" y="65"/>
                  </a:lnTo>
                  <a:lnTo>
                    <a:pt x="229" y="52"/>
                  </a:lnTo>
                  <a:lnTo>
                    <a:pt x="241" y="37"/>
                  </a:lnTo>
                  <a:lnTo>
                    <a:pt x="253" y="20"/>
                  </a:lnTo>
                  <a:lnTo>
                    <a:pt x="266" y="0"/>
                  </a:lnTo>
                  <a:lnTo>
                    <a:pt x="270" y="7"/>
                  </a:lnTo>
                  <a:lnTo>
                    <a:pt x="274" y="13"/>
                  </a:lnTo>
                  <a:lnTo>
                    <a:pt x="276" y="20"/>
                  </a:lnTo>
                  <a:lnTo>
                    <a:pt x="279" y="27"/>
                  </a:lnTo>
                  <a:lnTo>
                    <a:pt x="282" y="42"/>
                  </a:lnTo>
                  <a:lnTo>
                    <a:pt x="286" y="62"/>
                  </a:lnTo>
                  <a:lnTo>
                    <a:pt x="246" y="198"/>
                  </a:lnTo>
                  <a:lnTo>
                    <a:pt x="226" y="228"/>
                  </a:lnTo>
                  <a:lnTo>
                    <a:pt x="53" y="210"/>
                  </a:lnTo>
                  <a:lnTo>
                    <a:pt x="0" y="11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8" name="Freeform 259"/>
            <p:cNvSpPr>
              <a:spLocks/>
            </p:cNvSpPr>
            <p:nvPr>
              <p:custDataLst>
                <p:tags r:id="rId57"/>
              </p:custDataLst>
            </p:nvPr>
          </p:nvSpPr>
          <p:spPr bwMode="auto">
            <a:xfrm>
              <a:off x="3867671" y="2802579"/>
              <a:ext cx="222250" cy="263525"/>
            </a:xfrm>
            <a:custGeom>
              <a:avLst/>
              <a:gdLst>
                <a:gd name="T0" fmla="*/ 2147483647 w 524"/>
                <a:gd name="T1" fmla="*/ 2147483647 h 505"/>
                <a:gd name="T2" fmla="*/ 2147483647 w 524"/>
                <a:gd name="T3" fmla="*/ 2147483647 h 505"/>
                <a:gd name="T4" fmla="*/ 2147483647 w 524"/>
                <a:gd name="T5" fmla="*/ 2147483647 h 505"/>
                <a:gd name="T6" fmla="*/ 2147483647 w 524"/>
                <a:gd name="T7" fmla="*/ 2147483647 h 505"/>
                <a:gd name="T8" fmla="*/ 2147483647 w 524"/>
                <a:gd name="T9" fmla="*/ 2147483647 h 505"/>
                <a:gd name="T10" fmla="*/ 2147483647 w 524"/>
                <a:gd name="T11" fmla="*/ 2147483647 h 505"/>
                <a:gd name="T12" fmla="*/ 2147483647 w 524"/>
                <a:gd name="T13" fmla="*/ 2147483647 h 505"/>
                <a:gd name="T14" fmla="*/ 2147483647 w 524"/>
                <a:gd name="T15" fmla="*/ 2147483647 h 505"/>
                <a:gd name="T16" fmla="*/ 2147483647 w 524"/>
                <a:gd name="T17" fmla="*/ 2147483647 h 505"/>
                <a:gd name="T18" fmla="*/ 2147483647 w 524"/>
                <a:gd name="T19" fmla="*/ 2147483647 h 505"/>
                <a:gd name="T20" fmla="*/ 2147483647 w 524"/>
                <a:gd name="T21" fmla="*/ 2147483647 h 505"/>
                <a:gd name="T22" fmla="*/ 2147483647 w 524"/>
                <a:gd name="T23" fmla="*/ 2147483647 h 505"/>
                <a:gd name="T24" fmla="*/ 2147483647 w 524"/>
                <a:gd name="T25" fmla="*/ 2147483647 h 505"/>
                <a:gd name="T26" fmla="*/ 2147483647 w 524"/>
                <a:gd name="T27" fmla="*/ 2147483647 h 505"/>
                <a:gd name="T28" fmla="*/ 2147483647 w 524"/>
                <a:gd name="T29" fmla="*/ 2147483647 h 505"/>
                <a:gd name="T30" fmla="*/ 2147483647 w 524"/>
                <a:gd name="T31" fmla="*/ 2147483647 h 505"/>
                <a:gd name="T32" fmla="*/ 2147483647 w 524"/>
                <a:gd name="T33" fmla="*/ 2147483647 h 505"/>
                <a:gd name="T34" fmla="*/ 2147483647 w 524"/>
                <a:gd name="T35" fmla="*/ 2147483647 h 505"/>
                <a:gd name="T36" fmla="*/ 2147483647 w 524"/>
                <a:gd name="T37" fmla="*/ 2147483647 h 505"/>
                <a:gd name="T38" fmla="*/ 2147483647 w 524"/>
                <a:gd name="T39" fmla="*/ 2147483647 h 505"/>
                <a:gd name="T40" fmla="*/ 2147483647 w 524"/>
                <a:gd name="T41" fmla="*/ 2147483647 h 505"/>
                <a:gd name="T42" fmla="*/ 2147483647 w 524"/>
                <a:gd name="T43" fmla="*/ 2147483647 h 505"/>
                <a:gd name="T44" fmla="*/ 2147483647 w 524"/>
                <a:gd name="T45" fmla="*/ 2147483647 h 505"/>
                <a:gd name="T46" fmla="*/ 2147483647 w 524"/>
                <a:gd name="T47" fmla="*/ 2147483647 h 505"/>
                <a:gd name="T48" fmla="*/ 2147483647 w 524"/>
                <a:gd name="T49" fmla="*/ 2147483647 h 505"/>
                <a:gd name="T50" fmla="*/ 2147483647 w 524"/>
                <a:gd name="T51" fmla="*/ 2147483647 h 505"/>
                <a:gd name="T52" fmla="*/ 2147483647 w 524"/>
                <a:gd name="T53" fmla="*/ 2147483647 h 505"/>
                <a:gd name="T54" fmla="*/ 2147483647 w 524"/>
                <a:gd name="T55" fmla="*/ 2147483647 h 505"/>
                <a:gd name="T56" fmla="*/ 2147483647 w 524"/>
                <a:gd name="T57" fmla="*/ 2147483647 h 505"/>
                <a:gd name="T58" fmla="*/ 2147483647 w 524"/>
                <a:gd name="T59" fmla="*/ 2147483647 h 505"/>
                <a:gd name="T60" fmla="*/ 2147483647 w 524"/>
                <a:gd name="T61" fmla="*/ 2147483647 h 505"/>
                <a:gd name="T62" fmla="*/ 2147483647 w 524"/>
                <a:gd name="T63" fmla="*/ 2147483647 h 505"/>
                <a:gd name="T64" fmla="*/ 2147483647 w 524"/>
                <a:gd name="T65" fmla="*/ 2147483647 h 505"/>
                <a:gd name="T66" fmla="*/ 2147483647 w 524"/>
                <a:gd name="T67" fmla="*/ 2147483647 h 505"/>
                <a:gd name="T68" fmla="*/ 2147483647 w 524"/>
                <a:gd name="T69" fmla="*/ 2147483647 h 505"/>
                <a:gd name="T70" fmla="*/ 2147483647 w 524"/>
                <a:gd name="T71" fmla="*/ 2147483647 h 505"/>
                <a:gd name="T72" fmla="*/ 2147483647 w 524"/>
                <a:gd name="T73" fmla="*/ 2147483647 h 505"/>
                <a:gd name="T74" fmla="*/ 2147483647 w 524"/>
                <a:gd name="T75" fmla="*/ 2147483647 h 505"/>
                <a:gd name="T76" fmla="*/ 0 w 524"/>
                <a:gd name="T77" fmla="*/ 2147483647 h 505"/>
                <a:gd name="T78" fmla="*/ 0 w 524"/>
                <a:gd name="T79" fmla="*/ 2147483647 h 505"/>
                <a:gd name="T80" fmla="*/ 2147483647 w 524"/>
                <a:gd name="T81" fmla="*/ 2147483647 h 505"/>
                <a:gd name="T82" fmla="*/ 2147483647 w 524"/>
                <a:gd name="T83" fmla="*/ 2147483647 h 505"/>
                <a:gd name="T84" fmla="*/ 2147483647 w 524"/>
                <a:gd name="T85" fmla="*/ 2147483647 h 505"/>
                <a:gd name="T86" fmla="*/ 2147483647 w 524"/>
                <a:gd name="T87" fmla="*/ 2147483647 h 505"/>
                <a:gd name="T88" fmla="*/ 2147483647 w 524"/>
                <a:gd name="T89" fmla="*/ 2147483647 h 505"/>
                <a:gd name="T90" fmla="*/ 2147483647 w 524"/>
                <a:gd name="T91" fmla="*/ 2147483647 h 505"/>
                <a:gd name="T92" fmla="*/ 2147483647 w 524"/>
                <a:gd name="T93" fmla="*/ 2147483647 h 505"/>
                <a:gd name="T94" fmla="*/ 2147483647 w 524"/>
                <a:gd name="T95" fmla="*/ 2147483647 h 505"/>
                <a:gd name="T96" fmla="*/ 2147483647 w 524"/>
                <a:gd name="T97" fmla="*/ 2147483647 h 505"/>
                <a:gd name="T98" fmla="*/ 2147483647 w 524"/>
                <a:gd name="T99" fmla="*/ 2147483647 h 505"/>
                <a:gd name="T100" fmla="*/ 2147483647 w 524"/>
                <a:gd name="T101" fmla="*/ 2147483647 h 505"/>
                <a:gd name="T102" fmla="*/ 2147483647 w 524"/>
                <a:gd name="T103" fmla="*/ 2147483647 h 505"/>
                <a:gd name="T104" fmla="*/ 2147483647 w 524"/>
                <a:gd name="T105" fmla="*/ 2147483647 h 505"/>
                <a:gd name="T106" fmla="*/ 2147483647 w 524"/>
                <a:gd name="T107" fmla="*/ 2147483647 h 505"/>
                <a:gd name="T108" fmla="*/ 2147483647 w 524"/>
                <a:gd name="T109" fmla="*/ 2147483647 h 505"/>
                <a:gd name="T110" fmla="*/ 2147483647 w 524"/>
                <a:gd name="T111" fmla="*/ 2147483647 h 505"/>
                <a:gd name="T112" fmla="*/ 2147483647 w 524"/>
                <a:gd name="T113" fmla="*/ 2147483647 h 505"/>
                <a:gd name="T114" fmla="*/ 2147483647 w 524"/>
                <a:gd name="T115" fmla="*/ 2147483647 h 505"/>
                <a:gd name="T116" fmla="*/ 2147483647 w 524"/>
                <a:gd name="T117" fmla="*/ 2147483647 h 505"/>
                <a:gd name="T118" fmla="*/ 2147483647 w 524"/>
                <a:gd name="T119" fmla="*/ 2147483647 h 505"/>
                <a:gd name="T120" fmla="*/ 2147483647 w 524"/>
                <a:gd name="T121" fmla="*/ 2147483647 h 505"/>
                <a:gd name="T122" fmla="*/ 2147483647 w 524"/>
                <a:gd name="T123" fmla="*/ 2147483647 h 50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524" h="505">
                  <a:moveTo>
                    <a:pt x="524" y="419"/>
                  </a:moveTo>
                  <a:lnTo>
                    <a:pt x="478" y="370"/>
                  </a:lnTo>
                  <a:lnTo>
                    <a:pt x="482" y="357"/>
                  </a:lnTo>
                  <a:lnTo>
                    <a:pt x="484" y="346"/>
                  </a:lnTo>
                  <a:lnTo>
                    <a:pt x="484" y="336"/>
                  </a:lnTo>
                  <a:lnTo>
                    <a:pt x="483" y="329"/>
                  </a:lnTo>
                  <a:lnTo>
                    <a:pt x="479" y="315"/>
                  </a:lnTo>
                  <a:lnTo>
                    <a:pt x="478" y="302"/>
                  </a:lnTo>
                  <a:lnTo>
                    <a:pt x="466" y="301"/>
                  </a:lnTo>
                  <a:lnTo>
                    <a:pt x="455" y="299"/>
                  </a:lnTo>
                  <a:lnTo>
                    <a:pt x="443" y="295"/>
                  </a:lnTo>
                  <a:lnTo>
                    <a:pt x="431" y="288"/>
                  </a:lnTo>
                  <a:lnTo>
                    <a:pt x="419" y="282"/>
                  </a:lnTo>
                  <a:lnTo>
                    <a:pt x="407" y="274"/>
                  </a:lnTo>
                  <a:lnTo>
                    <a:pt x="396" y="266"/>
                  </a:lnTo>
                  <a:lnTo>
                    <a:pt x="386" y="256"/>
                  </a:lnTo>
                  <a:lnTo>
                    <a:pt x="376" y="247"/>
                  </a:lnTo>
                  <a:lnTo>
                    <a:pt x="366" y="237"/>
                  </a:lnTo>
                  <a:lnTo>
                    <a:pt x="359" y="226"/>
                  </a:lnTo>
                  <a:lnTo>
                    <a:pt x="352" y="216"/>
                  </a:lnTo>
                  <a:lnTo>
                    <a:pt x="347" y="206"/>
                  </a:lnTo>
                  <a:lnTo>
                    <a:pt x="342" y="196"/>
                  </a:lnTo>
                  <a:lnTo>
                    <a:pt x="339" y="187"/>
                  </a:lnTo>
                  <a:lnTo>
                    <a:pt x="339" y="178"/>
                  </a:lnTo>
                  <a:lnTo>
                    <a:pt x="339" y="170"/>
                  </a:lnTo>
                  <a:lnTo>
                    <a:pt x="341" y="162"/>
                  </a:lnTo>
                  <a:lnTo>
                    <a:pt x="346" y="156"/>
                  </a:lnTo>
                  <a:lnTo>
                    <a:pt x="349" y="150"/>
                  </a:lnTo>
                  <a:lnTo>
                    <a:pt x="358" y="142"/>
                  </a:lnTo>
                  <a:lnTo>
                    <a:pt x="365" y="136"/>
                  </a:lnTo>
                  <a:lnTo>
                    <a:pt x="360" y="134"/>
                  </a:lnTo>
                  <a:lnTo>
                    <a:pt x="354" y="130"/>
                  </a:lnTo>
                  <a:lnTo>
                    <a:pt x="348" y="126"/>
                  </a:lnTo>
                  <a:lnTo>
                    <a:pt x="341" y="119"/>
                  </a:lnTo>
                  <a:lnTo>
                    <a:pt x="328" y="104"/>
                  </a:lnTo>
                  <a:lnTo>
                    <a:pt x="315" y="87"/>
                  </a:lnTo>
                  <a:lnTo>
                    <a:pt x="302" y="69"/>
                  </a:lnTo>
                  <a:lnTo>
                    <a:pt x="292" y="51"/>
                  </a:lnTo>
                  <a:lnTo>
                    <a:pt x="283" y="36"/>
                  </a:lnTo>
                  <a:lnTo>
                    <a:pt x="279" y="25"/>
                  </a:lnTo>
                  <a:lnTo>
                    <a:pt x="272" y="25"/>
                  </a:lnTo>
                  <a:lnTo>
                    <a:pt x="260" y="24"/>
                  </a:lnTo>
                  <a:lnTo>
                    <a:pt x="249" y="22"/>
                  </a:lnTo>
                  <a:lnTo>
                    <a:pt x="239" y="19"/>
                  </a:lnTo>
                  <a:lnTo>
                    <a:pt x="229" y="16"/>
                  </a:lnTo>
                  <a:lnTo>
                    <a:pt x="219" y="11"/>
                  </a:lnTo>
                  <a:lnTo>
                    <a:pt x="208" y="9"/>
                  </a:lnTo>
                  <a:lnTo>
                    <a:pt x="197" y="6"/>
                  </a:lnTo>
                  <a:lnTo>
                    <a:pt x="185" y="6"/>
                  </a:lnTo>
                  <a:lnTo>
                    <a:pt x="170" y="3"/>
                  </a:lnTo>
                  <a:lnTo>
                    <a:pt x="159" y="0"/>
                  </a:lnTo>
                  <a:lnTo>
                    <a:pt x="149" y="8"/>
                  </a:lnTo>
                  <a:lnTo>
                    <a:pt x="126" y="29"/>
                  </a:lnTo>
                  <a:lnTo>
                    <a:pt x="114" y="41"/>
                  </a:lnTo>
                  <a:lnTo>
                    <a:pt x="103" y="52"/>
                  </a:lnTo>
                  <a:lnTo>
                    <a:pt x="98" y="57"/>
                  </a:lnTo>
                  <a:lnTo>
                    <a:pt x="95" y="61"/>
                  </a:lnTo>
                  <a:lnTo>
                    <a:pt x="93" y="64"/>
                  </a:lnTo>
                  <a:lnTo>
                    <a:pt x="93" y="68"/>
                  </a:lnTo>
                  <a:lnTo>
                    <a:pt x="94" y="94"/>
                  </a:lnTo>
                  <a:lnTo>
                    <a:pt x="95" y="125"/>
                  </a:lnTo>
                  <a:lnTo>
                    <a:pt x="95" y="140"/>
                  </a:lnTo>
                  <a:lnTo>
                    <a:pt x="95" y="153"/>
                  </a:lnTo>
                  <a:lnTo>
                    <a:pt x="94" y="164"/>
                  </a:lnTo>
                  <a:lnTo>
                    <a:pt x="93" y="172"/>
                  </a:lnTo>
                  <a:lnTo>
                    <a:pt x="86" y="180"/>
                  </a:lnTo>
                  <a:lnTo>
                    <a:pt x="78" y="188"/>
                  </a:lnTo>
                  <a:lnTo>
                    <a:pt x="67" y="197"/>
                  </a:lnTo>
                  <a:lnTo>
                    <a:pt x="53" y="206"/>
                  </a:lnTo>
                  <a:lnTo>
                    <a:pt x="40" y="214"/>
                  </a:lnTo>
                  <a:lnTo>
                    <a:pt x="26" y="222"/>
                  </a:lnTo>
                  <a:lnTo>
                    <a:pt x="13" y="228"/>
                  </a:lnTo>
                  <a:lnTo>
                    <a:pt x="0" y="235"/>
                  </a:lnTo>
                  <a:lnTo>
                    <a:pt x="2" y="246"/>
                  </a:lnTo>
                  <a:lnTo>
                    <a:pt x="3" y="256"/>
                  </a:lnTo>
                  <a:lnTo>
                    <a:pt x="2" y="264"/>
                  </a:lnTo>
                  <a:lnTo>
                    <a:pt x="1" y="272"/>
                  </a:lnTo>
                  <a:lnTo>
                    <a:pt x="0" y="278"/>
                  </a:lnTo>
                  <a:lnTo>
                    <a:pt x="0" y="284"/>
                  </a:lnTo>
                  <a:lnTo>
                    <a:pt x="0" y="289"/>
                  </a:lnTo>
                  <a:lnTo>
                    <a:pt x="2" y="295"/>
                  </a:lnTo>
                  <a:lnTo>
                    <a:pt x="7" y="301"/>
                  </a:lnTo>
                  <a:lnTo>
                    <a:pt x="15" y="307"/>
                  </a:lnTo>
                  <a:lnTo>
                    <a:pt x="26" y="314"/>
                  </a:lnTo>
                  <a:lnTo>
                    <a:pt x="41" y="321"/>
                  </a:lnTo>
                  <a:lnTo>
                    <a:pt x="62" y="331"/>
                  </a:lnTo>
                  <a:lnTo>
                    <a:pt x="89" y="341"/>
                  </a:lnTo>
                  <a:lnTo>
                    <a:pt x="120" y="355"/>
                  </a:lnTo>
                  <a:lnTo>
                    <a:pt x="159" y="370"/>
                  </a:lnTo>
                  <a:lnTo>
                    <a:pt x="180" y="374"/>
                  </a:lnTo>
                  <a:lnTo>
                    <a:pt x="198" y="379"/>
                  </a:lnTo>
                  <a:lnTo>
                    <a:pt x="214" y="385"/>
                  </a:lnTo>
                  <a:lnTo>
                    <a:pt x="226" y="393"/>
                  </a:lnTo>
                  <a:lnTo>
                    <a:pt x="237" y="400"/>
                  </a:lnTo>
                  <a:lnTo>
                    <a:pt x="246" y="410"/>
                  </a:lnTo>
                  <a:lnTo>
                    <a:pt x="252" y="418"/>
                  </a:lnTo>
                  <a:lnTo>
                    <a:pt x="258" y="427"/>
                  </a:lnTo>
                  <a:lnTo>
                    <a:pt x="262" y="435"/>
                  </a:lnTo>
                  <a:lnTo>
                    <a:pt x="265" y="443"/>
                  </a:lnTo>
                  <a:lnTo>
                    <a:pt x="266" y="451"/>
                  </a:lnTo>
                  <a:lnTo>
                    <a:pt x="269" y="458"/>
                  </a:lnTo>
                  <a:lnTo>
                    <a:pt x="270" y="469"/>
                  </a:lnTo>
                  <a:lnTo>
                    <a:pt x="272" y="475"/>
                  </a:lnTo>
                  <a:lnTo>
                    <a:pt x="277" y="481"/>
                  </a:lnTo>
                  <a:lnTo>
                    <a:pt x="282" y="485"/>
                  </a:lnTo>
                  <a:lnTo>
                    <a:pt x="287" y="489"/>
                  </a:lnTo>
                  <a:lnTo>
                    <a:pt x="294" y="492"/>
                  </a:lnTo>
                  <a:lnTo>
                    <a:pt x="307" y="497"/>
                  </a:lnTo>
                  <a:lnTo>
                    <a:pt x="325" y="505"/>
                  </a:lnTo>
                  <a:lnTo>
                    <a:pt x="328" y="503"/>
                  </a:lnTo>
                  <a:lnTo>
                    <a:pt x="331" y="501"/>
                  </a:lnTo>
                  <a:lnTo>
                    <a:pt x="335" y="500"/>
                  </a:lnTo>
                  <a:lnTo>
                    <a:pt x="338" y="500"/>
                  </a:lnTo>
                  <a:lnTo>
                    <a:pt x="346" y="499"/>
                  </a:lnTo>
                  <a:lnTo>
                    <a:pt x="353" y="500"/>
                  </a:lnTo>
                  <a:lnTo>
                    <a:pt x="366" y="503"/>
                  </a:lnTo>
                  <a:lnTo>
                    <a:pt x="372" y="505"/>
                  </a:lnTo>
                  <a:lnTo>
                    <a:pt x="383" y="505"/>
                  </a:lnTo>
                  <a:lnTo>
                    <a:pt x="407" y="505"/>
                  </a:lnTo>
                  <a:lnTo>
                    <a:pt x="437" y="505"/>
                  </a:lnTo>
                  <a:lnTo>
                    <a:pt x="458" y="505"/>
                  </a:lnTo>
                  <a:lnTo>
                    <a:pt x="465" y="449"/>
                  </a:lnTo>
                  <a:lnTo>
                    <a:pt x="478" y="443"/>
                  </a:lnTo>
                  <a:lnTo>
                    <a:pt x="492" y="437"/>
                  </a:lnTo>
                  <a:lnTo>
                    <a:pt x="524" y="419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9" name="Freeform 260"/>
            <p:cNvSpPr>
              <a:spLocks/>
            </p:cNvSpPr>
            <p:nvPr>
              <p:custDataLst>
                <p:tags r:id="rId58"/>
              </p:custDataLst>
            </p:nvPr>
          </p:nvSpPr>
          <p:spPr bwMode="auto">
            <a:xfrm>
              <a:off x="4367733" y="2762892"/>
              <a:ext cx="331788" cy="290512"/>
            </a:xfrm>
            <a:custGeom>
              <a:avLst/>
              <a:gdLst>
                <a:gd name="T0" fmla="*/ 2147483647 w 764"/>
                <a:gd name="T1" fmla="*/ 2147483647 h 555"/>
                <a:gd name="T2" fmla="*/ 2147483647 w 764"/>
                <a:gd name="T3" fmla="*/ 2147483647 h 555"/>
                <a:gd name="T4" fmla="*/ 2147483647 w 764"/>
                <a:gd name="T5" fmla="*/ 2147483647 h 555"/>
                <a:gd name="T6" fmla="*/ 2147483647 w 764"/>
                <a:gd name="T7" fmla="*/ 2147483647 h 555"/>
                <a:gd name="T8" fmla="*/ 2147483647 w 764"/>
                <a:gd name="T9" fmla="*/ 2147483647 h 555"/>
                <a:gd name="T10" fmla="*/ 2147483647 w 764"/>
                <a:gd name="T11" fmla="*/ 2147483647 h 555"/>
                <a:gd name="T12" fmla="*/ 2147483647 w 764"/>
                <a:gd name="T13" fmla="*/ 2147483647 h 555"/>
                <a:gd name="T14" fmla="*/ 2147483647 w 764"/>
                <a:gd name="T15" fmla="*/ 2147483647 h 555"/>
                <a:gd name="T16" fmla="*/ 2147483647 w 764"/>
                <a:gd name="T17" fmla="*/ 2147483647 h 555"/>
                <a:gd name="T18" fmla="*/ 2147483647 w 764"/>
                <a:gd name="T19" fmla="*/ 2147483647 h 555"/>
                <a:gd name="T20" fmla="*/ 2147483647 w 764"/>
                <a:gd name="T21" fmla="*/ 2147483647 h 555"/>
                <a:gd name="T22" fmla="*/ 2147483647 w 764"/>
                <a:gd name="T23" fmla="*/ 2147483647 h 555"/>
                <a:gd name="T24" fmla="*/ 2147483647 w 764"/>
                <a:gd name="T25" fmla="*/ 2147483647 h 555"/>
                <a:gd name="T26" fmla="*/ 2147483647 w 764"/>
                <a:gd name="T27" fmla="*/ 2147483647 h 555"/>
                <a:gd name="T28" fmla="*/ 2147483647 w 764"/>
                <a:gd name="T29" fmla="*/ 2147483647 h 555"/>
                <a:gd name="T30" fmla="*/ 2147483647 w 764"/>
                <a:gd name="T31" fmla="*/ 2147483647 h 555"/>
                <a:gd name="T32" fmla="*/ 2147483647 w 764"/>
                <a:gd name="T33" fmla="*/ 2147483647 h 555"/>
                <a:gd name="T34" fmla="*/ 2147483647 w 764"/>
                <a:gd name="T35" fmla="*/ 2147483647 h 555"/>
                <a:gd name="T36" fmla="*/ 2147483647 w 764"/>
                <a:gd name="T37" fmla="*/ 2147483647 h 555"/>
                <a:gd name="T38" fmla="*/ 2147483647 w 764"/>
                <a:gd name="T39" fmla="*/ 2147483647 h 555"/>
                <a:gd name="T40" fmla="*/ 2147483647 w 764"/>
                <a:gd name="T41" fmla="*/ 2147483647 h 555"/>
                <a:gd name="T42" fmla="*/ 2147483647 w 764"/>
                <a:gd name="T43" fmla="*/ 2147483647 h 555"/>
                <a:gd name="T44" fmla="*/ 2147483647 w 764"/>
                <a:gd name="T45" fmla="*/ 2147483647 h 555"/>
                <a:gd name="T46" fmla="*/ 2147483647 w 764"/>
                <a:gd name="T47" fmla="*/ 2147483647 h 555"/>
                <a:gd name="T48" fmla="*/ 2147483647 w 764"/>
                <a:gd name="T49" fmla="*/ 2147483647 h 555"/>
                <a:gd name="T50" fmla="*/ 2147483647 w 764"/>
                <a:gd name="T51" fmla="*/ 2147483647 h 555"/>
                <a:gd name="T52" fmla="*/ 2147483647 w 764"/>
                <a:gd name="T53" fmla="*/ 2147483647 h 555"/>
                <a:gd name="T54" fmla="*/ 2147483647 w 764"/>
                <a:gd name="T55" fmla="*/ 2147483647 h 555"/>
                <a:gd name="T56" fmla="*/ 2147483647 w 764"/>
                <a:gd name="T57" fmla="*/ 2147483647 h 555"/>
                <a:gd name="T58" fmla="*/ 2147483647 w 764"/>
                <a:gd name="T59" fmla="*/ 2147483647 h 555"/>
                <a:gd name="T60" fmla="*/ 2147483647 w 764"/>
                <a:gd name="T61" fmla="*/ 2147483647 h 555"/>
                <a:gd name="T62" fmla="*/ 2147483647 w 764"/>
                <a:gd name="T63" fmla="*/ 2147483647 h 555"/>
                <a:gd name="T64" fmla="*/ 2147483647 w 764"/>
                <a:gd name="T65" fmla="*/ 2147483647 h 555"/>
                <a:gd name="T66" fmla="*/ 2147483647 w 764"/>
                <a:gd name="T67" fmla="*/ 2147483647 h 555"/>
                <a:gd name="T68" fmla="*/ 2147483647 w 764"/>
                <a:gd name="T69" fmla="*/ 2147483647 h 555"/>
                <a:gd name="T70" fmla="*/ 2147483647 w 764"/>
                <a:gd name="T71" fmla="*/ 2147483647 h 555"/>
                <a:gd name="T72" fmla="*/ 2147483647 w 764"/>
                <a:gd name="T73" fmla="*/ 2147483647 h 555"/>
                <a:gd name="T74" fmla="*/ 2147483647 w 764"/>
                <a:gd name="T75" fmla="*/ 2147483647 h 555"/>
                <a:gd name="T76" fmla="*/ 2147483647 w 764"/>
                <a:gd name="T77" fmla="*/ 2147483647 h 555"/>
                <a:gd name="T78" fmla="*/ 2147483647 w 764"/>
                <a:gd name="T79" fmla="*/ 2147483647 h 555"/>
                <a:gd name="T80" fmla="*/ 2147483647 w 764"/>
                <a:gd name="T81" fmla="*/ 2147483647 h 555"/>
                <a:gd name="T82" fmla="*/ 2147483647 w 764"/>
                <a:gd name="T83" fmla="*/ 2147483647 h 555"/>
                <a:gd name="T84" fmla="*/ 2147483647 w 764"/>
                <a:gd name="T85" fmla="*/ 2147483647 h 555"/>
                <a:gd name="T86" fmla="*/ 2147483647 w 764"/>
                <a:gd name="T87" fmla="*/ 2147483647 h 555"/>
                <a:gd name="T88" fmla="*/ 2147483647 w 764"/>
                <a:gd name="T89" fmla="*/ 2147483647 h 555"/>
                <a:gd name="T90" fmla="*/ 2147483647 w 764"/>
                <a:gd name="T91" fmla="*/ 2147483647 h 555"/>
                <a:gd name="T92" fmla="*/ 2147483647 w 764"/>
                <a:gd name="T93" fmla="*/ 2147483647 h 555"/>
                <a:gd name="T94" fmla="*/ 2147483647 w 764"/>
                <a:gd name="T95" fmla="*/ 2147483647 h 555"/>
                <a:gd name="T96" fmla="*/ 2147483647 w 764"/>
                <a:gd name="T97" fmla="*/ 2147483647 h 555"/>
                <a:gd name="T98" fmla="*/ 2147483647 w 764"/>
                <a:gd name="T99" fmla="*/ 2147483647 h 555"/>
                <a:gd name="T100" fmla="*/ 2147483647 w 764"/>
                <a:gd name="T101" fmla="*/ 2147483647 h 555"/>
                <a:gd name="T102" fmla="*/ 2147483647 w 764"/>
                <a:gd name="T103" fmla="*/ 2147483647 h 555"/>
                <a:gd name="T104" fmla="*/ 2147483647 w 764"/>
                <a:gd name="T105" fmla="*/ 2147483647 h 555"/>
                <a:gd name="T106" fmla="*/ 2147483647 w 764"/>
                <a:gd name="T107" fmla="*/ 2147483647 h 555"/>
                <a:gd name="T108" fmla="*/ 2147483647 w 764"/>
                <a:gd name="T109" fmla="*/ 2147483647 h 555"/>
                <a:gd name="T110" fmla="*/ 2147483647 w 764"/>
                <a:gd name="T111" fmla="*/ 2147483647 h 555"/>
                <a:gd name="T112" fmla="*/ 2147483647 w 764"/>
                <a:gd name="T113" fmla="*/ 2147483647 h 555"/>
                <a:gd name="T114" fmla="*/ 2147483647 w 764"/>
                <a:gd name="T115" fmla="*/ 2147483647 h 555"/>
                <a:gd name="T116" fmla="*/ 2147483647 w 764"/>
                <a:gd name="T117" fmla="*/ 2147483647 h 555"/>
                <a:gd name="T118" fmla="*/ 0 w 764"/>
                <a:gd name="T119" fmla="*/ 2147483647 h 555"/>
                <a:gd name="T120" fmla="*/ 2147483647 w 764"/>
                <a:gd name="T121" fmla="*/ 2147483647 h 555"/>
                <a:gd name="T122" fmla="*/ 2147483647 w 764"/>
                <a:gd name="T123" fmla="*/ 2147483647 h 555"/>
                <a:gd name="T124" fmla="*/ 2147483647 w 764"/>
                <a:gd name="T125" fmla="*/ 2147483647 h 55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764" h="555">
                  <a:moveTo>
                    <a:pt x="39" y="191"/>
                  </a:moveTo>
                  <a:lnTo>
                    <a:pt x="48" y="194"/>
                  </a:lnTo>
                  <a:lnTo>
                    <a:pt x="56" y="196"/>
                  </a:lnTo>
                  <a:lnTo>
                    <a:pt x="62" y="196"/>
                  </a:lnTo>
                  <a:lnTo>
                    <a:pt x="68" y="195"/>
                  </a:lnTo>
                  <a:lnTo>
                    <a:pt x="77" y="192"/>
                  </a:lnTo>
                  <a:lnTo>
                    <a:pt x="85" y="191"/>
                  </a:lnTo>
                  <a:lnTo>
                    <a:pt x="93" y="190"/>
                  </a:lnTo>
                  <a:lnTo>
                    <a:pt x="101" y="190"/>
                  </a:lnTo>
                  <a:lnTo>
                    <a:pt x="107" y="188"/>
                  </a:lnTo>
                  <a:lnTo>
                    <a:pt x="114" y="186"/>
                  </a:lnTo>
                  <a:lnTo>
                    <a:pt x="128" y="182"/>
                  </a:lnTo>
                  <a:lnTo>
                    <a:pt x="140" y="175"/>
                  </a:lnTo>
                  <a:lnTo>
                    <a:pt x="152" y="168"/>
                  </a:lnTo>
                  <a:lnTo>
                    <a:pt x="164" y="160"/>
                  </a:lnTo>
                  <a:lnTo>
                    <a:pt x="175" y="151"/>
                  </a:lnTo>
                  <a:lnTo>
                    <a:pt x="185" y="142"/>
                  </a:lnTo>
                  <a:lnTo>
                    <a:pt x="189" y="136"/>
                  </a:lnTo>
                  <a:lnTo>
                    <a:pt x="192" y="131"/>
                  </a:lnTo>
                  <a:lnTo>
                    <a:pt x="194" y="126"/>
                  </a:lnTo>
                  <a:lnTo>
                    <a:pt x="195" y="120"/>
                  </a:lnTo>
                  <a:lnTo>
                    <a:pt x="197" y="109"/>
                  </a:lnTo>
                  <a:lnTo>
                    <a:pt x="198" y="98"/>
                  </a:lnTo>
                  <a:lnTo>
                    <a:pt x="199" y="88"/>
                  </a:lnTo>
                  <a:lnTo>
                    <a:pt x="202" y="78"/>
                  </a:lnTo>
                  <a:lnTo>
                    <a:pt x="204" y="74"/>
                  </a:lnTo>
                  <a:lnTo>
                    <a:pt x="206" y="71"/>
                  </a:lnTo>
                  <a:lnTo>
                    <a:pt x="208" y="69"/>
                  </a:lnTo>
                  <a:lnTo>
                    <a:pt x="212" y="68"/>
                  </a:lnTo>
                  <a:lnTo>
                    <a:pt x="221" y="64"/>
                  </a:lnTo>
                  <a:lnTo>
                    <a:pt x="231" y="62"/>
                  </a:lnTo>
                  <a:lnTo>
                    <a:pt x="240" y="60"/>
                  </a:lnTo>
                  <a:lnTo>
                    <a:pt x="249" y="60"/>
                  </a:lnTo>
                  <a:lnTo>
                    <a:pt x="266" y="61"/>
                  </a:lnTo>
                  <a:lnTo>
                    <a:pt x="285" y="61"/>
                  </a:lnTo>
                  <a:lnTo>
                    <a:pt x="294" y="62"/>
                  </a:lnTo>
                  <a:lnTo>
                    <a:pt x="303" y="63"/>
                  </a:lnTo>
                  <a:lnTo>
                    <a:pt x="310" y="64"/>
                  </a:lnTo>
                  <a:lnTo>
                    <a:pt x="317" y="66"/>
                  </a:lnTo>
                  <a:lnTo>
                    <a:pt x="329" y="71"/>
                  </a:lnTo>
                  <a:lnTo>
                    <a:pt x="339" y="77"/>
                  </a:lnTo>
                  <a:lnTo>
                    <a:pt x="348" y="82"/>
                  </a:lnTo>
                  <a:lnTo>
                    <a:pt x="357" y="88"/>
                  </a:lnTo>
                  <a:lnTo>
                    <a:pt x="362" y="90"/>
                  </a:lnTo>
                  <a:lnTo>
                    <a:pt x="366" y="91"/>
                  </a:lnTo>
                  <a:lnTo>
                    <a:pt x="372" y="92"/>
                  </a:lnTo>
                  <a:lnTo>
                    <a:pt x="378" y="93"/>
                  </a:lnTo>
                  <a:lnTo>
                    <a:pt x="386" y="93"/>
                  </a:lnTo>
                  <a:lnTo>
                    <a:pt x="394" y="92"/>
                  </a:lnTo>
                  <a:lnTo>
                    <a:pt x="402" y="90"/>
                  </a:lnTo>
                  <a:lnTo>
                    <a:pt x="407" y="89"/>
                  </a:lnTo>
                  <a:lnTo>
                    <a:pt x="419" y="84"/>
                  </a:lnTo>
                  <a:lnTo>
                    <a:pt x="429" y="78"/>
                  </a:lnTo>
                  <a:lnTo>
                    <a:pt x="439" y="72"/>
                  </a:lnTo>
                  <a:lnTo>
                    <a:pt x="449" y="66"/>
                  </a:lnTo>
                  <a:lnTo>
                    <a:pt x="460" y="61"/>
                  </a:lnTo>
                  <a:lnTo>
                    <a:pt x="471" y="55"/>
                  </a:lnTo>
                  <a:lnTo>
                    <a:pt x="472" y="48"/>
                  </a:lnTo>
                  <a:lnTo>
                    <a:pt x="475" y="41"/>
                  </a:lnTo>
                  <a:lnTo>
                    <a:pt x="479" y="33"/>
                  </a:lnTo>
                  <a:lnTo>
                    <a:pt x="485" y="25"/>
                  </a:lnTo>
                  <a:lnTo>
                    <a:pt x="496" y="11"/>
                  </a:lnTo>
                  <a:lnTo>
                    <a:pt x="505" y="0"/>
                  </a:lnTo>
                  <a:lnTo>
                    <a:pt x="508" y="4"/>
                  </a:lnTo>
                  <a:lnTo>
                    <a:pt x="512" y="8"/>
                  </a:lnTo>
                  <a:lnTo>
                    <a:pt x="518" y="12"/>
                  </a:lnTo>
                  <a:lnTo>
                    <a:pt x="525" y="15"/>
                  </a:lnTo>
                  <a:lnTo>
                    <a:pt x="530" y="19"/>
                  </a:lnTo>
                  <a:lnTo>
                    <a:pt x="537" y="22"/>
                  </a:lnTo>
                  <a:lnTo>
                    <a:pt x="541" y="26"/>
                  </a:lnTo>
                  <a:lnTo>
                    <a:pt x="544" y="31"/>
                  </a:lnTo>
                  <a:lnTo>
                    <a:pt x="550" y="45"/>
                  </a:lnTo>
                  <a:lnTo>
                    <a:pt x="554" y="58"/>
                  </a:lnTo>
                  <a:lnTo>
                    <a:pt x="556" y="70"/>
                  </a:lnTo>
                  <a:lnTo>
                    <a:pt x="559" y="81"/>
                  </a:lnTo>
                  <a:lnTo>
                    <a:pt x="561" y="87"/>
                  </a:lnTo>
                  <a:lnTo>
                    <a:pt x="562" y="91"/>
                  </a:lnTo>
                  <a:lnTo>
                    <a:pt x="564" y="95"/>
                  </a:lnTo>
                  <a:lnTo>
                    <a:pt x="566" y="99"/>
                  </a:lnTo>
                  <a:lnTo>
                    <a:pt x="570" y="101"/>
                  </a:lnTo>
                  <a:lnTo>
                    <a:pt x="574" y="103"/>
                  </a:lnTo>
                  <a:lnTo>
                    <a:pt x="578" y="104"/>
                  </a:lnTo>
                  <a:lnTo>
                    <a:pt x="584" y="105"/>
                  </a:lnTo>
                  <a:lnTo>
                    <a:pt x="589" y="104"/>
                  </a:lnTo>
                  <a:lnTo>
                    <a:pt x="596" y="100"/>
                  </a:lnTo>
                  <a:lnTo>
                    <a:pt x="602" y="95"/>
                  </a:lnTo>
                  <a:lnTo>
                    <a:pt x="610" y="88"/>
                  </a:lnTo>
                  <a:lnTo>
                    <a:pt x="622" y="73"/>
                  </a:lnTo>
                  <a:lnTo>
                    <a:pt x="631" y="61"/>
                  </a:lnTo>
                  <a:lnTo>
                    <a:pt x="723" y="61"/>
                  </a:lnTo>
                  <a:lnTo>
                    <a:pt x="736" y="61"/>
                  </a:lnTo>
                  <a:lnTo>
                    <a:pt x="743" y="66"/>
                  </a:lnTo>
                  <a:lnTo>
                    <a:pt x="748" y="70"/>
                  </a:lnTo>
                  <a:lnTo>
                    <a:pt x="752" y="75"/>
                  </a:lnTo>
                  <a:lnTo>
                    <a:pt x="755" y="79"/>
                  </a:lnTo>
                  <a:lnTo>
                    <a:pt x="759" y="87"/>
                  </a:lnTo>
                  <a:lnTo>
                    <a:pt x="764" y="93"/>
                  </a:lnTo>
                  <a:lnTo>
                    <a:pt x="740" y="95"/>
                  </a:lnTo>
                  <a:lnTo>
                    <a:pt x="711" y="97"/>
                  </a:lnTo>
                  <a:lnTo>
                    <a:pt x="679" y="100"/>
                  </a:lnTo>
                  <a:lnTo>
                    <a:pt x="647" y="103"/>
                  </a:lnTo>
                  <a:lnTo>
                    <a:pt x="632" y="106"/>
                  </a:lnTo>
                  <a:lnTo>
                    <a:pt x="618" y="109"/>
                  </a:lnTo>
                  <a:lnTo>
                    <a:pt x="605" y="112"/>
                  </a:lnTo>
                  <a:lnTo>
                    <a:pt x="594" y="117"/>
                  </a:lnTo>
                  <a:lnTo>
                    <a:pt x="584" y="122"/>
                  </a:lnTo>
                  <a:lnTo>
                    <a:pt x="577" y="127"/>
                  </a:lnTo>
                  <a:lnTo>
                    <a:pt x="574" y="130"/>
                  </a:lnTo>
                  <a:lnTo>
                    <a:pt x="572" y="134"/>
                  </a:lnTo>
                  <a:lnTo>
                    <a:pt x="571" y="137"/>
                  </a:lnTo>
                  <a:lnTo>
                    <a:pt x="571" y="142"/>
                  </a:lnTo>
                  <a:lnTo>
                    <a:pt x="571" y="147"/>
                  </a:lnTo>
                  <a:lnTo>
                    <a:pt x="572" y="152"/>
                  </a:lnTo>
                  <a:lnTo>
                    <a:pt x="574" y="156"/>
                  </a:lnTo>
                  <a:lnTo>
                    <a:pt x="576" y="159"/>
                  </a:lnTo>
                  <a:lnTo>
                    <a:pt x="582" y="164"/>
                  </a:lnTo>
                  <a:lnTo>
                    <a:pt x="587" y="169"/>
                  </a:lnTo>
                  <a:lnTo>
                    <a:pt x="594" y="173"/>
                  </a:lnTo>
                  <a:lnTo>
                    <a:pt x="599" y="177"/>
                  </a:lnTo>
                  <a:lnTo>
                    <a:pt x="601" y="180"/>
                  </a:lnTo>
                  <a:lnTo>
                    <a:pt x="602" y="183"/>
                  </a:lnTo>
                  <a:lnTo>
                    <a:pt x="604" y="186"/>
                  </a:lnTo>
                  <a:lnTo>
                    <a:pt x="604" y="191"/>
                  </a:lnTo>
                  <a:lnTo>
                    <a:pt x="604" y="195"/>
                  </a:lnTo>
                  <a:lnTo>
                    <a:pt x="602" y="200"/>
                  </a:lnTo>
                  <a:lnTo>
                    <a:pt x="601" y="204"/>
                  </a:lnTo>
                  <a:lnTo>
                    <a:pt x="599" y="207"/>
                  </a:lnTo>
                  <a:lnTo>
                    <a:pt x="594" y="213"/>
                  </a:lnTo>
                  <a:lnTo>
                    <a:pt x="587" y="220"/>
                  </a:lnTo>
                  <a:lnTo>
                    <a:pt x="582" y="226"/>
                  </a:lnTo>
                  <a:lnTo>
                    <a:pt x="576" y="233"/>
                  </a:lnTo>
                  <a:lnTo>
                    <a:pt x="574" y="237"/>
                  </a:lnTo>
                  <a:lnTo>
                    <a:pt x="572" y="242"/>
                  </a:lnTo>
                  <a:lnTo>
                    <a:pt x="571" y="247"/>
                  </a:lnTo>
                  <a:lnTo>
                    <a:pt x="571" y="252"/>
                  </a:lnTo>
                  <a:lnTo>
                    <a:pt x="565" y="255"/>
                  </a:lnTo>
                  <a:lnTo>
                    <a:pt x="560" y="256"/>
                  </a:lnTo>
                  <a:lnTo>
                    <a:pt x="555" y="259"/>
                  </a:lnTo>
                  <a:lnTo>
                    <a:pt x="551" y="262"/>
                  </a:lnTo>
                  <a:lnTo>
                    <a:pt x="542" y="269"/>
                  </a:lnTo>
                  <a:lnTo>
                    <a:pt x="535" y="277"/>
                  </a:lnTo>
                  <a:lnTo>
                    <a:pt x="529" y="287"/>
                  </a:lnTo>
                  <a:lnTo>
                    <a:pt x="523" y="298"/>
                  </a:lnTo>
                  <a:lnTo>
                    <a:pt x="519" y="310"/>
                  </a:lnTo>
                  <a:lnTo>
                    <a:pt x="515" y="323"/>
                  </a:lnTo>
                  <a:lnTo>
                    <a:pt x="512" y="336"/>
                  </a:lnTo>
                  <a:lnTo>
                    <a:pt x="509" y="349"/>
                  </a:lnTo>
                  <a:lnTo>
                    <a:pt x="508" y="363"/>
                  </a:lnTo>
                  <a:lnTo>
                    <a:pt x="506" y="377"/>
                  </a:lnTo>
                  <a:lnTo>
                    <a:pt x="505" y="402"/>
                  </a:lnTo>
                  <a:lnTo>
                    <a:pt x="505" y="425"/>
                  </a:lnTo>
                  <a:lnTo>
                    <a:pt x="497" y="425"/>
                  </a:lnTo>
                  <a:lnTo>
                    <a:pt x="492" y="423"/>
                  </a:lnTo>
                  <a:lnTo>
                    <a:pt x="486" y="420"/>
                  </a:lnTo>
                  <a:lnTo>
                    <a:pt x="482" y="415"/>
                  </a:lnTo>
                  <a:lnTo>
                    <a:pt x="477" y="412"/>
                  </a:lnTo>
                  <a:lnTo>
                    <a:pt x="473" y="409"/>
                  </a:lnTo>
                  <a:lnTo>
                    <a:pt x="470" y="407"/>
                  </a:lnTo>
                  <a:lnTo>
                    <a:pt x="464" y="406"/>
                  </a:lnTo>
                  <a:lnTo>
                    <a:pt x="460" y="407"/>
                  </a:lnTo>
                  <a:lnTo>
                    <a:pt x="455" y="408"/>
                  </a:lnTo>
                  <a:lnTo>
                    <a:pt x="451" y="410"/>
                  </a:lnTo>
                  <a:lnTo>
                    <a:pt x="447" y="412"/>
                  </a:lnTo>
                  <a:lnTo>
                    <a:pt x="439" y="418"/>
                  </a:lnTo>
                  <a:lnTo>
                    <a:pt x="431" y="425"/>
                  </a:lnTo>
                  <a:lnTo>
                    <a:pt x="423" y="432"/>
                  </a:lnTo>
                  <a:lnTo>
                    <a:pt x="416" y="438"/>
                  </a:lnTo>
                  <a:lnTo>
                    <a:pt x="411" y="440"/>
                  </a:lnTo>
                  <a:lnTo>
                    <a:pt x="407" y="442"/>
                  </a:lnTo>
                  <a:lnTo>
                    <a:pt x="403" y="443"/>
                  </a:lnTo>
                  <a:lnTo>
                    <a:pt x="398" y="444"/>
                  </a:lnTo>
                  <a:lnTo>
                    <a:pt x="393" y="444"/>
                  </a:lnTo>
                  <a:lnTo>
                    <a:pt x="388" y="446"/>
                  </a:lnTo>
                  <a:lnTo>
                    <a:pt x="385" y="449"/>
                  </a:lnTo>
                  <a:lnTo>
                    <a:pt x="382" y="453"/>
                  </a:lnTo>
                  <a:lnTo>
                    <a:pt x="375" y="463"/>
                  </a:lnTo>
                  <a:lnTo>
                    <a:pt x="372" y="476"/>
                  </a:lnTo>
                  <a:lnTo>
                    <a:pt x="369" y="489"/>
                  </a:lnTo>
                  <a:lnTo>
                    <a:pt x="366" y="501"/>
                  </a:lnTo>
                  <a:lnTo>
                    <a:pt x="365" y="511"/>
                  </a:lnTo>
                  <a:lnTo>
                    <a:pt x="365" y="517"/>
                  </a:lnTo>
                  <a:lnTo>
                    <a:pt x="362" y="520"/>
                  </a:lnTo>
                  <a:lnTo>
                    <a:pt x="358" y="522"/>
                  </a:lnTo>
                  <a:lnTo>
                    <a:pt x="350" y="525"/>
                  </a:lnTo>
                  <a:lnTo>
                    <a:pt x="342" y="528"/>
                  </a:lnTo>
                  <a:lnTo>
                    <a:pt x="320" y="535"/>
                  </a:lnTo>
                  <a:lnTo>
                    <a:pt x="296" y="541"/>
                  </a:lnTo>
                  <a:lnTo>
                    <a:pt x="270" y="546"/>
                  </a:lnTo>
                  <a:lnTo>
                    <a:pt x="246" y="551"/>
                  </a:lnTo>
                  <a:lnTo>
                    <a:pt x="226" y="554"/>
                  </a:lnTo>
                  <a:lnTo>
                    <a:pt x="212" y="555"/>
                  </a:lnTo>
                  <a:lnTo>
                    <a:pt x="194" y="554"/>
                  </a:lnTo>
                  <a:lnTo>
                    <a:pt x="176" y="553"/>
                  </a:lnTo>
                  <a:lnTo>
                    <a:pt x="159" y="550"/>
                  </a:lnTo>
                  <a:lnTo>
                    <a:pt x="142" y="548"/>
                  </a:lnTo>
                  <a:lnTo>
                    <a:pt x="113" y="542"/>
                  </a:lnTo>
                  <a:lnTo>
                    <a:pt x="92" y="536"/>
                  </a:lnTo>
                  <a:lnTo>
                    <a:pt x="93" y="529"/>
                  </a:lnTo>
                  <a:lnTo>
                    <a:pt x="94" y="523"/>
                  </a:lnTo>
                  <a:lnTo>
                    <a:pt x="95" y="518"/>
                  </a:lnTo>
                  <a:lnTo>
                    <a:pt x="97" y="513"/>
                  </a:lnTo>
                  <a:lnTo>
                    <a:pt x="103" y="504"/>
                  </a:lnTo>
                  <a:lnTo>
                    <a:pt x="109" y="496"/>
                  </a:lnTo>
                  <a:lnTo>
                    <a:pt x="115" y="488"/>
                  </a:lnTo>
                  <a:lnTo>
                    <a:pt x="120" y="479"/>
                  </a:lnTo>
                  <a:lnTo>
                    <a:pt x="123" y="473"/>
                  </a:lnTo>
                  <a:lnTo>
                    <a:pt x="124" y="468"/>
                  </a:lnTo>
                  <a:lnTo>
                    <a:pt x="125" y="462"/>
                  </a:lnTo>
                  <a:lnTo>
                    <a:pt x="126" y="456"/>
                  </a:lnTo>
                  <a:lnTo>
                    <a:pt x="125" y="451"/>
                  </a:lnTo>
                  <a:lnTo>
                    <a:pt x="124" y="446"/>
                  </a:lnTo>
                  <a:lnTo>
                    <a:pt x="123" y="442"/>
                  </a:lnTo>
                  <a:lnTo>
                    <a:pt x="120" y="439"/>
                  </a:lnTo>
                  <a:lnTo>
                    <a:pt x="117" y="437"/>
                  </a:lnTo>
                  <a:lnTo>
                    <a:pt x="114" y="435"/>
                  </a:lnTo>
                  <a:lnTo>
                    <a:pt x="111" y="433"/>
                  </a:lnTo>
                  <a:lnTo>
                    <a:pt x="106" y="432"/>
                  </a:lnTo>
                  <a:lnTo>
                    <a:pt x="89" y="431"/>
                  </a:lnTo>
                  <a:lnTo>
                    <a:pt x="72" y="432"/>
                  </a:lnTo>
                  <a:lnTo>
                    <a:pt x="69" y="431"/>
                  </a:lnTo>
                  <a:lnTo>
                    <a:pt x="66" y="430"/>
                  </a:lnTo>
                  <a:lnTo>
                    <a:pt x="62" y="429"/>
                  </a:lnTo>
                  <a:lnTo>
                    <a:pt x="59" y="427"/>
                  </a:lnTo>
                  <a:lnTo>
                    <a:pt x="52" y="421"/>
                  </a:lnTo>
                  <a:lnTo>
                    <a:pt x="47" y="413"/>
                  </a:lnTo>
                  <a:lnTo>
                    <a:pt x="42" y="405"/>
                  </a:lnTo>
                  <a:lnTo>
                    <a:pt x="38" y="395"/>
                  </a:lnTo>
                  <a:lnTo>
                    <a:pt x="34" y="384"/>
                  </a:lnTo>
                  <a:lnTo>
                    <a:pt x="30" y="373"/>
                  </a:lnTo>
                  <a:lnTo>
                    <a:pt x="26" y="349"/>
                  </a:lnTo>
                  <a:lnTo>
                    <a:pt x="22" y="327"/>
                  </a:lnTo>
                  <a:lnTo>
                    <a:pt x="19" y="309"/>
                  </a:lnTo>
                  <a:lnTo>
                    <a:pt x="19" y="295"/>
                  </a:lnTo>
                  <a:lnTo>
                    <a:pt x="16" y="295"/>
                  </a:lnTo>
                  <a:lnTo>
                    <a:pt x="13" y="293"/>
                  </a:lnTo>
                  <a:lnTo>
                    <a:pt x="10" y="291"/>
                  </a:lnTo>
                  <a:lnTo>
                    <a:pt x="7" y="289"/>
                  </a:lnTo>
                  <a:lnTo>
                    <a:pt x="4" y="286"/>
                  </a:lnTo>
                  <a:lnTo>
                    <a:pt x="2" y="283"/>
                  </a:lnTo>
                  <a:lnTo>
                    <a:pt x="0" y="280"/>
                  </a:lnTo>
                  <a:lnTo>
                    <a:pt x="0" y="277"/>
                  </a:lnTo>
                  <a:lnTo>
                    <a:pt x="0" y="274"/>
                  </a:lnTo>
                  <a:lnTo>
                    <a:pt x="1" y="271"/>
                  </a:lnTo>
                  <a:lnTo>
                    <a:pt x="2" y="268"/>
                  </a:lnTo>
                  <a:lnTo>
                    <a:pt x="4" y="265"/>
                  </a:lnTo>
                  <a:lnTo>
                    <a:pt x="10" y="259"/>
                  </a:lnTo>
                  <a:lnTo>
                    <a:pt x="16" y="254"/>
                  </a:lnTo>
                  <a:lnTo>
                    <a:pt x="22" y="248"/>
                  </a:lnTo>
                  <a:lnTo>
                    <a:pt x="27" y="243"/>
                  </a:lnTo>
                  <a:lnTo>
                    <a:pt x="31" y="238"/>
                  </a:lnTo>
                  <a:lnTo>
                    <a:pt x="33" y="234"/>
                  </a:lnTo>
                  <a:lnTo>
                    <a:pt x="34" y="221"/>
                  </a:lnTo>
                  <a:lnTo>
                    <a:pt x="36" y="213"/>
                  </a:lnTo>
                  <a:lnTo>
                    <a:pt x="38" y="205"/>
                  </a:lnTo>
                  <a:lnTo>
                    <a:pt x="39" y="19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0" name="Freeform 261"/>
            <p:cNvSpPr>
              <a:spLocks/>
            </p:cNvSpPr>
            <p:nvPr>
              <p:custDataLst>
                <p:tags r:id="rId59"/>
              </p:custDataLst>
            </p:nvPr>
          </p:nvSpPr>
          <p:spPr bwMode="auto">
            <a:xfrm>
              <a:off x="4399483" y="2812104"/>
              <a:ext cx="365125" cy="423863"/>
            </a:xfrm>
            <a:custGeom>
              <a:avLst/>
              <a:gdLst>
                <a:gd name="T0" fmla="*/ 2147483647 w 831"/>
                <a:gd name="T1" fmla="*/ 2147483647 h 812"/>
                <a:gd name="T2" fmla="*/ 2147483647 w 831"/>
                <a:gd name="T3" fmla="*/ 2147483647 h 812"/>
                <a:gd name="T4" fmla="*/ 2147483647 w 831"/>
                <a:gd name="T5" fmla="*/ 2147483647 h 812"/>
                <a:gd name="T6" fmla="*/ 2147483647 w 831"/>
                <a:gd name="T7" fmla="*/ 2147483647 h 812"/>
                <a:gd name="T8" fmla="*/ 2147483647 w 831"/>
                <a:gd name="T9" fmla="*/ 2147483647 h 812"/>
                <a:gd name="T10" fmla="*/ 2147483647 w 831"/>
                <a:gd name="T11" fmla="*/ 2147483647 h 812"/>
                <a:gd name="T12" fmla="*/ 2147483647 w 831"/>
                <a:gd name="T13" fmla="*/ 2147483647 h 812"/>
                <a:gd name="T14" fmla="*/ 2147483647 w 831"/>
                <a:gd name="T15" fmla="*/ 2147483647 h 812"/>
                <a:gd name="T16" fmla="*/ 2147483647 w 831"/>
                <a:gd name="T17" fmla="*/ 2147483647 h 812"/>
                <a:gd name="T18" fmla="*/ 2147483647 w 831"/>
                <a:gd name="T19" fmla="*/ 2147483647 h 812"/>
                <a:gd name="T20" fmla="*/ 2147483647 w 831"/>
                <a:gd name="T21" fmla="*/ 2147483647 h 812"/>
                <a:gd name="T22" fmla="*/ 2147483647 w 831"/>
                <a:gd name="T23" fmla="*/ 2147483647 h 812"/>
                <a:gd name="T24" fmla="*/ 2147483647 w 831"/>
                <a:gd name="T25" fmla="*/ 2147483647 h 812"/>
                <a:gd name="T26" fmla="*/ 2147483647 w 831"/>
                <a:gd name="T27" fmla="*/ 2147483647 h 812"/>
                <a:gd name="T28" fmla="*/ 2147483647 w 831"/>
                <a:gd name="T29" fmla="*/ 2147483647 h 812"/>
                <a:gd name="T30" fmla="*/ 2147483647 w 831"/>
                <a:gd name="T31" fmla="*/ 2147483647 h 812"/>
                <a:gd name="T32" fmla="*/ 2147483647 w 831"/>
                <a:gd name="T33" fmla="*/ 2147483647 h 812"/>
                <a:gd name="T34" fmla="*/ 2147483647 w 831"/>
                <a:gd name="T35" fmla="*/ 2147483647 h 812"/>
                <a:gd name="T36" fmla="*/ 2147483647 w 831"/>
                <a:gd name="T37" fmla="*/ 2147483647 h 812"/>
                <a:gd name="T38" fmla="*/ 2147483647 w 831"/>
                <a:gd name="T39" fmla="*/ 2147483647 h 812"/>
                <a:gd name="T40" fmla="*/ 2147483647 w 831"/>
                <a:gd name="T41" fmla="*/ 2147483647 h 812"/>
                <a:gd name="T42" fmla="*/ 2147483647 w 831"/>
                <a:gd name="T43" fmla="*/ 2147483647 h 812"/>
                <a:gd name="T44" fmla="*/ 2147483647 w 831"/>
                <a:gd name="T45" fmla="*/ 2147483647 h 812"/>
                <a:gd name="T46" fmla="*/ 2147483647 w 831"/>
                <a:gd name="T47" fmla="*/ 2147483647 h 812"/>
                <a:gd name="T48" fmla="*/ 2147483647 w 831"/>
                <a:gd name="T49" fmla="*/ 2147483647 h 812"/>
                <a:gd name="T50" fmla="*/ 2147483647 w 831"/>
                <a:gd name="T51" fmla="*/ 2147483647 h 812"/>
                <a:gd name="T52" fmla="*/ 2147483647 w 831"/>
                <a:gd name="T53" fmla="*/ 2147483647 h 812"/>
                <a:gd name="T54" fmla="*/ 2147483647 w 831"/>
                <a:gd name="T55" fmla="*/ 2147483647 h 812"/>
                <a:gd name="T56" fmla="*/ 2147483647 w 831"/>
                <a:gd name="T57" fmla="*/ 2147483647 h 812"/>
                <a:gd name="T58" fmla="*/ 2147483647 w 831"/>
                <a:gd name="T59" fmla="*/ 2147483647 h 812"/>
                <a:gd name="T60" fmla="*/ 2147483647 w 831"/>
                <a:gd name="T61" fmla="*/ 2147483647 h 812"/>
                <a:gd name="T62" fmla="*/ 2147483647 w 831"/>
                <a:gd name="T63" fmla="*/ 2147483647 h 812"/>
                <a:gd name="T64" fmla="*/ 2147483647 w 831"/>
                <a:gd name="T65" fmla="*/ 2147483647 h 812"/>
                <a:gd name="T66" fmla="*/ 2147483647 w 831"/>
                <a:gd name="T67" fmla="*/ 2147483647 h 812"/>
                <a:gd name="T68" fmla="*/ 2147483647 w 831"/>
                <a:gd name="T69" fmla="*/ 2147483647 h 812"/>
                <a:gd name="T70" fmla="*/ 2147483647 w 831"/>
                <a:gd name="T71" fmla="*/ 2147483647 h 812"/>
                <a:gd name="T72" fmla="*/ 2147483647 w 831"/>
                <a:gd name="T73" fmla="*/ 2147483647 h 812"/>
                <a:gd name="T74" fmla="*/ 2147483647 w 831"/>
                <a:gd name="T75" fmla="*/ 2147483647 h 812"/>
                <a:gd name="T76" fmla="*/ 2147483647 w 831"/>
                <a:gd name="T77" fmla="*/ 2147483647 h 812"/>
                <a:gd name="T78" fmla="*/ 2147483647 w 831"/>
                <a:gd name="T79" fmla="*/ 2147483647 h 812"/>
                <a:gd name="T80" fmla="*/ 2147483647 w 831"/>
                <a:gd name="T81" fmla="*/ 2147483647 h 812"/>
                <a:gd name="T82" fmla="*/ 2147483647 w 831"/>
                <a:gd name="T83" fmla="*/ 2147483647 h 812"/>
                <a:gd name="T84" fmla="*/ 2147483647 w 831"/>
                <a:gd name="T85" fmla="*/ 2147483647 h 812"/>
                <a:gd name="T86" fmla="*/ 2147483647 w 831"/>
                <a:gd name="T87" fmla="*/ 2147483647 h 812"/>
                <a:gd name="T88" fmla="*/ 2147483647 w 831"/>
                <a:gd name="T89" fmla="*/ 2147483647 h 812"/>
                <a:gd name="T90" fmla="*/ 2147483647 w 831"/>
                <a:gd name="T91" fmla="*/ 2147483647 h 812"/>
                <a:gd name="T92" fmla="*/ 2147483647 w 831"/>
                <a:gd name="T93" fmla="*/ 2147483647 h 812"/>
                <a:gd name="T94" fmla="*/ 2147483647 w 831"/>
                <a:gd name="T95" fmla="*/ 2147483647 h 812"/>
                <a:gd name="T96" fmla="*/ 2147483647 w 831"/>
                <a:gd name="T97" fmla="*/ 2147483647 h 812"/>
                <a:gd name="T98" fmla="*/ 2147483647 w 831"/>
                <a:gd name="T99" fmla="*/ 2147483647 h 812"/>
                <a:gd name="T100" fmla="*/ 2147483647 w 831"/>
                <a:gd name="T101" fmla="*/ 2147483647 h 812"/>
                <a:gd name="T102" fmla="*/ 2147483647 w 831"/>
                <a:gd name="T103" fmla="*/ 2147483647 h 812"/>
                <a:gd name="T104" fmla="*/ 2147483647 w 831"/>
                <a:gd name="T105" fmla="*/ 2147483647 h 812"/>
                <a:gd name="T106" fmla="*/ 2147483647 w 831"/>
                <a:gd name="T107" fmla="*/ 2147483647 h 81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831" h="812">
                  <a:moveTo>
                    <a:pt x="831" y="98"/>
                  </a:moveTo>
                  <a:lnTo>
                    <a:pt x="817" y="95"/>
                  </a:lnTo>
                  <a:lnTo>
                    <a:pt x="803" y="91"/>
                  </a:lnTo>
                  <a:lnTo>
                    <a:pt x="791" y="87"/>
                  </a:lnTo>
                  <a:lnTo>
                    <a:pt x="779" y="82"/>
                  </a:lnTo>
                  <a:lnTo>
                    <a:pt x="769" y="77"/>
                  </a:lnTo>
                  <a:lnTo>
                    <a:pt x="758" y="71"/>
                  </a:lnTo>
                  <a:lnTo>
                    <a:pt x="749" y="65"/>
                  </a:lnTo>
                  <a:lnTo>
                    <a:pt x="740" y="58"/>
                  </a:lnTo>
                  <a:lnTo>
                    <a:pt x="707" y="29"/>
                  </a:lnTo>
                  <a:lnTo>
                    <a:pt x="679" y="0"/>
                  </a:lnTo>
                  <a:lnTo>
                    <a:pt x="655" y="2"/>
                  </a:lnTo>
                  <a:lnTo>
                    <a:pt x="626" y="4"/>
                  </a:lnTo>
                  <a:lnTo>
                    <a:pt x="594" y="7"/>
                  </a:lnTo>
                  <a:lnTo>
                    <a:pt x="562" y="10"/>
                  </a:lnTo>
                  <a:lnTo>
                    <a:pt x="547" y="13"/>
                  </a:lnTo>
                  <a:lnTo>
                    <a:pt x="533" y="16"/>
                  </a:lnTo>
                  <a:lnTo>
                    <a:pt x="520" y="19"/>
                  </a:lnTo>
                  <a:lnTo>
                    <a:pt x="509" y="24"/>
                  </a:lnTo>
                  <a:lnTo>
                    <a:pt x="499" y="29"/>
                  </a:lnTo>
                  <a:lnTo>
                    <a:pt x="492" y="34"/>
                  </a:lnTo>
                  <a:lnTo>
                    <a:pt x="489" y="37"/>
                  </a:lnTo>
                  <a:lnTo>
                    <a:pt x="487" y="41"/>
                  </a:lnTo>
                  <a:lnTo>
                    <a:pt x="486" y="44"/>
                  </a:lnTo>
                  <a:lnTo>
                    <a:pt x="486" y="49"/>
                  </a:lnTo>
                  <a:lnTo>
                    <a:pt x="486" y="54"/>
                  </a:lnTo>
                  <a:lnTo>
                    <a:pt x="487" y="59"/>
                  </a:lnTo>
                  <a:lnTo>
                    <a:pt x="489" y="63"/>
                  </a:lnTo>
                  <a:lnTo>
                    <a:pt x="491" y="66"/>
                  </a:lnTo>
                  <a:lnTo>
                    <a:pt x="497" y="71"/>
                  </a:lnTo>
                  <a:lnTo>
                    <a:pt x="502" y="76"/>
                  </a:lnTo>
                  <a:lnTo>
                    <a:pt x="509" y="80"/>
                  </a:lnTo>
                  <a:lnTo>
                    <a:pt x="514" y="84"/>
                  </a:lnTo>
                  <a:lnTo>
                    <a:pt x="516" y="87"/>
                  </a:lnTo>
                  <a:lnTo>
                    <a:pt x="517" y="90"/>
                  </a:lnTo>
                  <a:lnTo>
                    <a:pt x="519" y="93"/>
                  </a:lnTo>
                  <a:lnTo>
                    <a:pt x="519" y="98"/>
                  </a:lnTo>
                  <a:lnTo>
                    <a:pt x="519" y="102"/>
                  </a:lnTo>
                  <a:lnTo>
                    <a:pt x="517" y="107"/>
                  </a:lnTo>
                  <a:lnTo>
                    <a:pt x="516" y="111"/>
                  </a:lnTo>
                  <a:lnTo>
                    <a:pt x="514" y="114"/>
                  </a:lnTo>
                  <a:lnTo>
                    <a:pt x="509" y="120"/>
                  </a:lnTo>
                  <a:lnTo>
                    <a:pt x="502" y="127"/>
                  </a:lnTo>
                  <a:lnTo>
                    <a:pt x="497" y="133"/>
                  </a:lnTo>
                  <a:lnTo>
                    <a:pt x="491" y="140"/>
                  </a:lnTo>
                  <a:lnTo>
                    <a:pt x="489" y="144"/>
                  </a:lnTo>
                  <a:lnTo>
                    <a:pt x="487" y="149"/>
                  </a:lnTo>
                  <a:lnTo>
                    <a:pt x="486" y="154"/>
                  </a:lnTo>
                  <a:lnTo>
                    <a:pt x="486" y="159"/>
                  </a:lnTo>
                  <a:lnTo>
                    <a:pt x="480" y="162"/>
                  </a:lnTo>
                  <a:lnTo>
                    <a:pt x="475" y="163"/>
                  </a:lnTo>
                  <a:lnTo>
                    <a:pt x="470" y="166"/>
                  </a:lnTo>
                  <a:lnTo>
                    <a:pt x="466" y="169"/>
                  </a:lnTo>
                  <a:lnTo>
                    <a:pt x="457" y="176"/>
                  </a:lnTo>
                  <a:lnTo>
                    <a:pt x="450" y="184"/>
                  </a:lnTo>
                  <a:lnTo>
                    <a:pt x="444" y="194"/>
                  </a:lnTo>
                  <a:lnTo>
                    <a:pt x="438" y="205"/>
                  </a:lnTo>
                  <a:lnTo>
                    <a:pt x="434" y="217"/>
                  </a:lnTo>
                  <a:lnTo>
                    <a:pt x="430" y="230"/>
                  </a:lnTo>
                  <a:lnTo>
                    <a:pt x="427" y="243"/>
                  </a:lnTo>
                  <a:lnTo>
                    <a:pt x="424" y="256"/>
                  </a:lnTo>
                  <a:lnTo>
                    <a:pt x="423" y="270"/>
                  </a:lnTo>
                  <a:lnTo>
                    <a:pt x="421" y="284"/>
                  </a:lnTo>
                  <a:lnTo>
                    <a:pt x="420" y="309"/>
                  </a:lnTo>
                  <a:lnTo>
                    <a:pt x="420" y="332"/>
                  </a:lnTo>
                  <a:lnTo>
                    <a:pt x="412" y="332"/>
                  </a:lnTo>
                  <a:lnTo>
                    <a:pt x="407" y="330"/>
                  </a:lnTo>
                  <a:lnTo>
                    <a:pt x="401" y="327"/>
                  </a:lnTo>
                  <a:lnTo>
                    <a:pt x="397" y="322"/>
                  </a:lnTo>
                  <a:lnTo>
                    <a:pt x="392" y="319"/>
                  </a:lnTo>
                  <a:lnTo>
                    <a:pt x="388" y="316"/>
                  </a:lnTo>
                  <a:lnTo>
                    <a:pt x="385" y="314"/>
                  </a:lnTo>
                  <a:lnTo>
                    <a:pt x="379" y="313"/>
                  </a:lnTo>
                  <a:lnTo>
                    <a:pt x="375" y="314"/>
                  </a:lnTo>
                  <a:lnTo>
                    <a:pt x="370" y="315"/>
                  </a:lnTo>
                  <a:lnTo>
                    <a:pt x="366" y="317"/>
                  </a:lnTo>
                  <a:lnTo>
                    <a:pt x="362" y="319"/>
                  </a:lnTo>
                  <a:lnTo>
                    <a:pt x="354" y="325"/>
                  </a:lnTo>
                  <a:lnTo>
                    <a:pt x="346" y="332"/>
                  </a:lnTo>
                  <a:lnTo>
                    <a:pt x="338" y="339"/>
                  </a:lnTo>
                  <a:lnTo>
                    <a:pt x="331" y="345"/>
                  </a:lnTo>
                  <a:lnTo>
                    <a:pt x="326" y="347"/>
                  </a:lnTo>
                  <a:lnTo>
                    <a:pt x="322" y="349"/>
                  </a:lnTo>
                  <a:lnTo>
                    <a:pt x="318" y="350"/>
                  </a:lnTo>
                  <a:lnTo>
                    <a:pt x="313" y="351"/>
                  </a:lnTo>
                  <a:lnTo>
                    <a:pt x="308" y="351"/>
                  </a:lnTo>
                  <a:lnTo>
                    <a:pt x="303" y="353"/>
                  </a:lnTo>
                  <a:lnTo>
                    <a:pt x="300" y="356"/>
                  </a:lnTo>
                  <a:lnTo>
                    <a:pt x="297" y="360"/>
                  </a:lnTo>
                  <a:lnTo>
                    <a:pt x="290" y="370"/>
                  </a:lnTo>
                  <a:lnTo>
                    <a:pt x="287" y="383"/>
                  </a:lnTo>
                  <a:lnTo>
                    <a:pt x="284" y="396"/>
                  </a:lnTo>
                  <a:lnTo>
                    <a:pt x="281" y="408"/>
                  </a:lnTo>
                  <a:lnTo>
                    <a:pt x="280" y="418"/>
                  </a:lnTo>
                  <a:lnTo>
                    <a:pt x="280" y="424"/>
                  </a:lnTo>
                  <a:lnTo>
                    <a:pt x="277" y="427"/>
                  </a:lnTo>
                  <a:lnTo>
                    <a:pt x="273" y="429"/>
                  </a:lnTo>
                  <a:lnTo>
                    <a:pt x="265" y="432"/>
                  </a:lnTo>
                  <a:lnTo>
                    <a:pt x="257" y="435"/>
                  </a:lnTo>
                  <a:lnTo>
                    <a:pt x="235" y="442"/>
                  </a:lnTo>
                  <a:lnTo>
                    <a:pt x="211" y="448"/>
                  </a:lnTo>
                  <a:lnTo>
                    <a:pt x="185" y="453"/>
                  </a:lnTo>
                  <a:lnTo>
                    <a:pt x="161" y="458"/>
                  </a:lnTo>
                  <a:lnTo>
                    <a:pt x="141" y="461"/>
                  </a:lnTo>
                  <a:lnTo>
                    <a:pt x="127" y="462"/>
                  </a:lnTo>
                  <a:lnTo>
                    <a:pt x="109" y="461"/>
                  </a:lnTo>
                  <a:lnTo>
                    <a:pt x="91" y="460"/>
                  </a:lnTo>
                  <a:lnTo>
                    <a:pt x="74" y="457"/>
                  </a:lnTo>
                  <a:lnTo>
                    <a:pt x="56" y="455"/>
                  </a:lnTo>
                  <a:lnTo>
                    <a:pt x="26" y="449"/>
                  </a:lnTo>
                  <a:lnTo>
                    <a:pt x="0" y="443"/>
                  </a:lnTo>
                  <a:lnTo>
                    <a:pt x="8" y="455"/>
                  </a:lnTo>
                  <a:lnTo>
                    <a:pt x="19" y="470"/>
                  </a:lnTo>
                  <a:lnTo>
                    <a:pt x="34" y="487"/>
                  </a:lnTo>
                  <a:lnTo>
                    <a:pt x="51" y="505"/>
                  </a:lnTo>
                  <a:lnTo>
                    <a:pt x="60" y="513"/>
                  </a:lnTo>
                  <a:lnTo>
                    <a:pt x="68" y="521"/>
                  </a:lnTo>
                  <a:lnTo>
                    <a:pt x="77" y="528"/>
                  </a:lnTo>
                  <a:lnTo>
                    <a:pt x="87" y="535"/>
                  </a:lnTo>
                  <a:lnTo>
                    <a:pt x="96" y="540"/>
                  </a:lnTo>
                  <a:lnTo>
                    <a:pt x="105" y="544"/>
                  </a:lnTo>
                  <a:lnTo>
                    <a:pt x="112" y="546"/>
                  </a:lnTo>
                  <a:lnTo>
                    <a:pt x="120" y="547"/>
                  </a:lnTo>
                  <a:lnTo>
                    <a:pt x="121" y="561"/>
                  </a:lnTo>
                  <a:lnTo>
                    <a:pt x="123" y="577"/>
                  </a:lnTo>
                  <a:lnTo>
                    <a:pt x="127" y="585"/>
                  </a:lnTo>
                  <a:lnTo>
                    <a:pt x="131" y="591"/>
                  </a:lnTo>
                  <a:lnTo>
                    <a:pt x="134" y="593"/>
                  </a:lnTo>
                  <a:lnTo>
                    <a:pt x="138" y="595"/>
                  </a:lnTo>
                  <a:lnTo>
                    <a:pt x="142" y="596"/>
                  </a:lnTo>
                  <a:lnTo>
                    <a:pt x="147" y="597"/>
                  </a:lnTo>
                  <a:lnTo>
                    <a:pt x="147" y="616"/>
                  </a:lnTo>
                  <a:lnTo>
                    <a:pt x="127" y="629"/>
                  </a:lnTo>
                  <a:lnTo>
                    <a:pt x="107" y="641"/>
                  </a:lnTo>
                  <a:lnTo>
                    <a:pt x="99" y="647"/>
                  </a:lnTo>
                  <a:lnTo>
                    <a:pt x="93" y="654"/>
                  </a:lnTo>
                  <a:lnTo>
                    <a:pt x="90" y="658"/>
                  </a:lnTo>
                  <a:lnTo>
                    <a:pt x="88" y="663"/>
                  </a:lnTo>
                  <a:lnTo>
                    <a:pt x="87" y="667"/>
                  </a:lnTo>
                  <a:lnTo>
                    <a:pt x="87" y="671"/>
                  </a:lnTo>
                  <a:lnTo>
                    <a:pt x="87" y="680"/>
                  </a:lnTo>
                  <a:lnTo>
                    <a:pt x="87" y="689"/>
                  </a:lnTo>
                  <a:lnTo>
                    <a:pt x="87" y="701"/>
                  </a:lnTo>
                  <a:lnTo>
                    <a:pt x="87" y="721"/>
                  </a:lnTo>
                  <a:lnTo>
                    <a:pt x="109" y="720"/>
                  </a:lnTo>
                  <a:lnTo>
                    <a:pt x="132" y="719"/>
                  </a:lnTo>
                  <a:lnTo>
                    <a:pt x="154" y="717"/>
                  </a:lnTo>
                  <a:lnTo>
                    <a:pt x="177" y="714"/>
                  </a:lnTo>
                  <a:lnTo>
                    <a:pt x="199" y="711"/>
                  </a:lnTo>
                  <a:lnTo>
                    <a:pt x="222" y="710"/>
                  </a:lnTo>
                  <a:lnTo>
                    <a:pt x="244" y="708"/>
                  </a:lnTo>
                  <a:lnTo>
                    <a:pt x="266" y="708"/>
                  </a:lnTo>
                  <a:lnTo>
                    <a:pt x="284" y="707"/>
                  </a:lnTo>
                  <a:lnTo>
                    <a:pt x="297" y="705"/>
                  </a:lnTo>
                  <a:lnTo>
                    <a:pt x="302" y="705"/>
                  </a:lnTo>
                  <a:lnTo>
                    <a:pt x="310" y="705"/>
                  </a:lnTo>
                  <a:lnTo>
                    <a:pt x="318" y="706"/>
                  </a:lnTo>
                  <a:lnTo>
                    <a:pt x="326" y="708"/>
                  </a:lnTo>
                  <a:lnTo>
                    <a:pt x="328" y="714"/>
                  </a:lnTo>
                  <a:lnTo>
                    <a:pt x="330" y="721"/>
                  </a:lnTo>
                  <a:lnTo>
                    <a:pt x="333" y="728"/>
                  </a:lnTo>
                  <a:lnTo>
                    <a:pt x="338" y="735"/>
                  </a:lnTo>
                  <a:lnTo>
                    <a:pt x="345" y="742"/>
                  </a:lnTo>
                  <a:lnTo>
                    <a:pt x="352" y="749"/>
                  </a:lnTo>
                  <a:lnTo>
                    <a:pt x="359" y="756"/>
                  </a:lnTo>
                  <a:lnTo>
                    <a:pt x="368" y="762"/>
                  </a:lnTo>
                  <a:lnTo>
                    <a:pt x="378" y="769"/>
                  </a:lnTo>
                  <a:lnTo>
                    <a:pt x="388" y="776"/>
                  </a:lnTo>
                  <a:lnTo>
                    <a:pt x="398" y="781"/>
                  </a:lnTo>
                  <a:lnTo>
                    <a:pt x="408" y="785"/>
                  </a:lnTo>
                  <a:lnTo>
                    <a:pt x="418" y="789"/>
                  </a:lnTo>
                  <a:lnTo>
                    <a:pt x="427" y="792"/>
                  </a:lnTo>
                  <a:lnTo>
                    <a:pt x="437" y="794"/>
                  </a:lnTo>
                  <a:lnTo>
                    <a:pt x="446" y="794"/>
                  </a:lnTo>
                  <a:lnTo>
                    <a:pt x="449" y="803"/>
                  </a:lnTo>
                  <a:lnTo>
                    <a:pt x="453" y="812"/>
                  </a:lnTo>
                  <a:lnTo>
                    <a:pt x="454" y="806"/>
                  </a:lnTo>
                  <a:lnTo>
                    <a:pt x="455" y="800"/>
                  </a:lnTo>
                  <a:lnTo>
                    <a:pt x="457" y="795"/>
                  </a:lnTo>
                  <a:lnTo>
                    <a:pt x="460" y="791"/>
                  </a:lnTo>
                  <a:lnTo>
                    <a:pt x="464" y="787"/>
                  </a:lnTo>
                  <a:lnTo>
                    <a:pt x="467" y="783"/>
                  </a:lnTo>
                  <a:lnTo>
                    <a:pt x="471" y="780"/>
                  </a:lnTo>
                  <a:lnTo>
                    <a:pt x="477" y="778"/>
                  </a:lnTo>
                  <a:lnTo>
                    <a:pt x="487" y="774"/>
                  </a:lnTo>
                  <a:lnTo>
                    <a:pt x="499" y="770"/>
                  </a:lnTo>
                  <a:lnTo>
                    <a:pt x="512" y="768"/>
                  </a:lnTo>
                  <a:lnTo>
                    <a:pt x="525" y="767"/>
                  </a:lnTo>
                  <a:lnTo>
                    <a:pt x="539" y="765"/>
                  </a:lnTo>
                  <a:lnTo>
                    <a:pt x="554" y="764"/>
                  </a:lnTo>
                  <a:lnTo>
                    <a:pt x="567" y="761"/>
                  </a:lnTo>
                  <a:lnTo>
                    <a:pt x="580" y="758"/>
                  </a:lnTo>
                  <a:lnTo>
                    <a:pt x="586" y="756"/>
                  </a:lnTo>
                  <a:lnTo>
                    <a:pt x="591" y="753"/>
                  </a:lnTo>
                  <a:lnTo>
                    <a:pt x="597" y="750"/>
                  </a:lnTo>
                  <a:lnTo>
                    <a:pt x="602" y="747"/>
                  </a:lnTo>
                  <a:lnTo>
                    <a:pt x="606" y="743"/>
                  </a:lnTo>
                  <a:lnTo>
                    <a:pt x="611" y="738"/>
                  </a:lnTo>
                  <a:lnTo>
                    <a:pt x="615" y="733"/>
                  </a:lnTo>
                  <a:lnTo>
                    <a:pt x="618" y="727"/>
                  </a:lnTo>
                  <a:lnTo>
                    <a:pt x="614" y="725"/>
                  </a:lnTo>
                  <a:lnTo>
                    <a:pt x="610" y="722"/>
                  </a:lnTo>
                  <a:lnTo>
                    <a:pt x="604" y="718"/>
                  </a:lnTo>
                  <a:lnTo>
                    <a:pt x="598" y="712"/>
                  </a:lnTo>
                  <a:lnTo>
                    <a:pt x="584" y="700"/>
                  </a:lnTo>
                  <a:lnTo>
                    <a:pt x="571" y="686"/>
                  </a:lnTo>
                  <a:lnTo>
                    <a:pt x="559" y="671"/>
                  </a:lnTo>
                  <a:lnTo>
                    <a:pt x="548" y="655"/>
                  </a:lnTo>
                  <a:lnTo>
                    <a:pt x="545" y="648"/>
                  </a:lnTo>
                  <a:lnTo>
                    <a:pt x="542" y="641"/>
                  </a:lnTo>
                  <a:lnTo>
                    <a:pt x="539" y="634"/>
                  </a:lnTo>
                  <a:lnTo>
                    <a:pt x="538" y="628"/>
                  </a:lnTo>
                  <a:lnTo>
                    <a:pt x="534" y="627"/>
                  </a:lnTo>
                  <a:lnTo>
                    <a:pt x="530" y="626"/>
                  </a:lnTo>
                  <a:lnTo>
                    <a:pt x="526" y="624"/>
                  </a:lnTo>
                  <a:lnTo>
                    <a:pt x="523" y="620"/>
                  </a:lnTo>
                  <a:lnTo>
                    <a:pt x="517" y="613"/>
                  </a:lnTo>
                  <a:lnTo>
                    <a:pt x="512" y="603"/>
                  </a:lnTo>
                  <a:lnTo>
                    <a:pt x="512" y="579"/>
                  </a:lnTo>
                  <a:lnTo>
                    <a:pt x="526" y="578"/>
                  </a:lnTo>
                  <a:lnTo>
                    <a:pt x="539" y="577"/>
                  </a:lnTo>
                  <a:lnTo>
                    <a:pt x="551" y="575"/>
                  </a:lnTo>
                  <a:lnTo>
                    <a:pt x="562" y="571"/>
                  </a:lnTo>
                  <a:lnTo>
                    <a:pt x="572" y="568"/>
                  </a:lnTo>
                  <a:lnTo>
                    <a:pt x="582" y="563"/>
                  </a:lnTo>
                  <a:lnTo>
                    <a:pt x="591" y="558"/>
                  </a:lnTo>
                  <a:lnTo>
                    <a:pt x="600" y="552"/>
                  </a:lnTo>
                  <a:lnTo>
                    <a:pt x="607" y="545"/>
                  </a:lnTo>
                  <a:lnTo>
                    <a:pt x="615" y="538"/>
                  </a:lnTo>
                  <a:lnTo>
                    <a:pt x="622" y="531"/>
                  </a:lnTo>
                  <a:lnTo>
                    <a:pt x="628" y="523"/>
                  </a:lnTo>
                  <a:lnTo>
                    <a:pt x="639" y="507"/>
                  </a:lnTo>
                  <a:lnTo>
                    <a:pt x="650" y="489"/>
                  </a:lnTo>
                  <a:lnTo>
                    <a:pt x="669" y="453"/>
                  </a:lnTo>
                  <a:lnTo>
                    <a:pt x="688" y="417"/>
                  </a:lnTo>
                  <a:lnTo>
                    <a:pt x="699" y="401"/>
                  </a:lnTo>
                  <a:lnTo>
                    <a:pt x="710" y="387"/>
                  </a:lnTo>
                  <a:lnTo>
                    <a:pt x="716" y="379"/>
                  </a:lnTo>
                  <a:lnTo>
                    <a:pt x="723" y="373"/>
                  </a:lnTo>
                  <a:lnTo>
                    <a:pt x="730" y="368"/>
                  </a:lnTo>
                  <a:lnTo>
                    <a:pt x="738" y="363"/>
                  </a:lnTo>
                  <a:lnTo>
                    <a:pt x="732" y="351"/>
                  </a:lnTo>
                  <a:lnTo>
                    <a:pt x="727" y="340"/>
                  </a:lnTo>
                  <a:lnTo>
                    <a:pt x="726" y="335"/>
                  </a:lnTo>
                  <a:lnTo>
                    <a:pt x="725" y="330"/>
                  </a:lnTo>
                  <a:lnTo>
                    <a:pt x="725" y="324"/>
                  </a:lnTo>
                  <a:lnTo>
                    <a:pt x="725" y="319"/>
                  </a:lnTo>
                  <a:lnTo>
                    <a:pt x="726" y="314"/>
                  </a:lnTo>
                  <a:lnTo>
                    <a:pt x="727" y="309"/>
                  </a:lnTo>
                  <a:lnTo>
                    <a:pt x="729" y="305"/>
                  </a:lnTo>
                  <a:lnTo>
                    <a:pt x="733" y="301"/>
                  </a:lnTo>
                  <a:lnTo>
                    <a:pt x="736" y="298"/>
                  </a:lnTo>
                  <a:lnTo>
                    <a:pt x="740" y="295"/>
                  </a:lnTo>
                  <a:lnTo>
                    <a:pt x="746" y="292"/>
                  </a:lnTo>
                  <a:lnTo>
                    <a:pt x="751" y="289"/>
                  </a:lnTo>
                  <a:lnTo>
                    <a:pt x="722" y="262"/>
                  </a:lnTo>
                  <a:lnTo>
                    <a:pt x="700" y="242"/>
                  </a:lnTo>
                  <a:lnTo>
                    <a:pt x="690" y="232"/>
                  </a:lnTo>
                  <a:lnTo>
                    <a:pt x="680" y="221"/>
                  </a:lnTo>
                  <a:lnTo>
                    <a:pt x="670" y="207"/>
                  </a:lnTo>
                  <a:lnTo>
                    <a:pt x="658" y="190"/>
                  </a:lnTo>
                  <a:lnTo>
                    <a:pt x="658" y="147"/>
                  </a:lnTo>
                  <a:lnTo>
                    <a:pt x="701" y="145"/>
                  </a:lnTo>
                  <a:lnTo>
                    <a:pt x="733" y="143"/>
                  </a:lnTo>
                  <a:lnTo>
                    <a:pt x="758" y="140"/>
                  </a:lnTo>
                  <a:lnTo>
                    <a:pt x="778" y="136"/>
                  </a:lnTo>
                  <a:lnTo>
                    <a:pt x="785" y="134"/>
                  </a:lnTo>
                  <a:lnTo>
                    <a:pt x="792" y="131"/>
                  </a:lnTo>
                  <a:lnTo>
                    <a:pt x="799" y="127"/>
                  </a:lnTo>
                  <a:lnTo>
                    <a:pt x="805" y="123"/>
                  </a:lnTo>
                  <a:lnTo>
                    <a:pt x="817" y="113"/>
                  </a:lnTo>
                  <a:lnTo>
                    <a:pt x="831" y="9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1" name="Freeform 262"/>
            <p:cNvSpPr>
              <a:spLocks/>
            </p:cNvSpPr>
            <p:nvPr>
              <p:custDataLst>
                <p:tags r:id="rId60"/>
              </p:custDataLst>
            </p:nvPr>
          </p:nvSpPr>
          <p:spPr bwMode="auto">
            <a:xfrm>
              <a:off x="5190058" y="3080392"/>
              <a:ext cx="220663" cy="585787"/>
            </a:xfrm>
            <a:custGeom>
              <a:avLst/>
              <a:gdLst>
                <a:gd name="T0" fmla="*/ 2147483647 w 505"/>
                <a:gd name="T1" fmla="*/ 2147483647 h 1121"/>
                <a:gd name="T2" fmla="*/ 2147483647 w 505"/>
                <a:gd name="T3" fmla="*/ 2147483647 h 1121"/>
                <a:gd name="T4" fmla="*/ 2147483647 w 505"/>
                <a:gd name="T5" fmla="*/ 2147483647 h 1121"/>
                <a:gd name="T6" fmla="*/ 2147483647 w 505"/>
                <a:gd name="T7" fmla="*/ 2147483647 h 1121"/>
                <a:gd name="T8" fmla="*/ 2147483647 w 505"/>
                <a:gd name="T9" fmla="*/ 2147483647 h 1121"/>
                <a:gd name="T10" fmla="*/ 2147483647 w 505"/>
                <a:gd name="T11" fmla="*/ 2147483647 h 1121"/>
                <a:gd name="T12" fmla="*/ 2147483647 w 505"/>
                <a:gd name="T13" fmla="*/ 2147483647 h 1121"/>
                <a:gd name="T14" fmla="*/ 2147483647 w 505"/>
                <a:gd name="T15" fmla="*/ 2147483647 h 1121"/>
                <a:gd name="T16" fmla="*/ 2147483647 w 505"/>
                <a:gd name="T17" fmla="*/ 2147483647 h 1121"/>
                <a:gd name="T18" fmla="*/ 2147483647 w 505"/>
                <a:gd name="T19" fmla="*/ 2147483647 h 1121"/>
                <a:gd name="T20" fmla="*/ 2147483647 w 505"/>
                <a:gd name="T21" fmla="*/ 2147483647 h 1121"/>
                <a:gd name="T22" fmla="*/ 2147483647 w 505"/>
                <a:gd name="T23" fmla="*/ 2147483647 h 1121"/>
                <a:gd name="T24" fmla="*/ 2147483647 w 505"/>
                <a:gd name="T25" fmla="*/ 2147483647 h 1121"/>
                <a:gd name="T26" fmla="*/ 2147483647 w 505"/>
                <a:gd name="T27" fmla="*/ 2147483647 h 1121"/>
                <a:gd name="T28" fmla="*/ 2147483647 w 505"/>
                <a:gd name="T29" fmla="*/ 2147483647 h 1121"/>
                <a:gd name="T30" fmla="*/ 2147483647 w 505"/>
                <a:gd name="T31" fmla="*/ 2147483647 h 1121"/>
                <a:gd name="T32" fmla="*/ 2147483647 w 505"/>
                <a:gd name="T33" fmla="*/ 2147483647 h 1121"/>
                <a:gd name="T34" fmla="*/ 2147483647 w 505"/>
                <a:gd name="T35" fmla="*/ 2147483647 h 1121"/>
                <a:gd name="T36" fmla="*/ 2147483647 w 505"/>
                <a:gd name="T37" fmla="*/ 2147483647 h 1121"/>
                <a:gd name="T38" fmla="*/ 2147483647 w 505"/>
                <a:gd name="T39" fmla="*/ 2147483647 h 1121"/>
                <a:gd name="T40" fmla="*/ 2147483647 w 505"/>
                <a:gd name="T41" fmla="*/ 2147483647 h 1121"/>
                <a:gd name="T42" fmla="*/ 2147483647 w 505"/>
                <a:gd name="T43" fmla="*/ 2147483647 h 1121"/>
                <a:gd name="T44" fmla="*/ 2147483647 w 505"/>
                <a:gd name="T45" fmla="*/ 2147483647 h 1121"/>
                <a:gd name="T46" fmla="*/ 2147483647 w 505"/>
                <a:gd name="T47" fmla="*/ 2147483647 h 1121"/>
                <a:gd name="T48" fmla="*/ 2147483647 w 505"/>
                <a:gd name="T49" fmla="*/ 2147483647 h 1121"/>
                <a:gd name="T50" fmla="*/ 2147483647 w 505"/>
                <a:gd name="T51" fmla="*/ 2147483647 h 1121"/>
                <a:gd name="T52" fmla="*/ 2147483647 w 505"/>
                <a:gd name="T53" fmla="*/ 2147483647 h 1121"/>
                <a:gd name="T54" fmla="*/ 2147483647 w 505"/>
                <a:gd name="T55" fmla="*/ 2147483647 h 1121"/>
                <a:gd name="T56" fmla="*/ 2147483647 w 505"/>
                <a:gd name="T57" fmla="*/ 2147483647 h 1121"/>
                <a:gd name="T58" fmla="*/ 2147483647 w 505"/>
                <a:gd name="T59" fmla="*/ 2147483647 h 1121"/>
                <a:gd name="T60" fmla="*/ 2147483647 w 505"/>
                <a:gd name="T61" fmla="*/ 2147483647 h 1121"/>
                <a:gd name="T62" fmla="*/ 2147483647 w 505"/>
                <a:gd name="T63" fmla="*/ 2147483647 h 1121"/>
                <a:gd name="T64" fmla="*/ 2147483647 w 505"/>
                <a:gd name="T65" fmla="*/ 2147483647 h 1121"/>
                <a:gd name="T66" fmla="*/ 2147483647 w 505"/>
                <a:gd name="T67" fmla="*/ 2147483647 h 1121"/>
                <a:gd name="T68" fmla="*/ 2147483647 w 505"/>
                <a:gd name="T69" fmla="*/ 2147483647 h 1121"/>
                <a:gd name="T70" fmla="*/ 2147483647 w 505"/>
                <a:gd name="T71" fmla="*/ 2147483647 h 1121"/>
                <a:gd name="T72" fmla="*/ 2147483647 w 505"/>
                <a:gd name="T73" fmla="*/ 2147483647 h 1121"/>
                <a:gd name="T74" fmla="*/ 2147483647 w 505"/>
                <a:gd name="T75" fmla="*/ 2147483647 h 1121"/>
                <a:gd name="T76" fmla="*/ 2147483647 w 505"/>
                <a:gd name="T77" fmla="*/ 2147483647 h 1121"/>
                <a:gd name="T78" fmla="*/ 2147483647 w 505"/>
                <a:gd name="T79" fmla="*/ 2147483647 h 1121"/>
                <a:gd name="T80" fmla="*/ 2147483647 w 505"/>
                <a:gd name="T81" fmla="*/ 2147483647 h 1121"/>
                <a:gd name="T82" fmla="*/ 2147483647 w 505"/>
                <a:gd name="T83" fmla="*/ 2147483647 h 1121"/>
                <a:gd name="T84" fmla="*/ 2147483647 w 505"/>
                <a:gd name="T85" fmla="*/ 2147483647 h 1121"/>
                <a:gd name="T86" fmla="*/ 2147483647 w 505"/>
                <a:gd name="T87" fmla="*/ 2147483647 h 1121"/>
                <a:gd name="T88" fmla="*/ 2147483647 w 505"/>
                <a:gd name="T89" fmla="*/ 2147483647 h 1121"/>
                <a:gd name="T90" fmla="*/ 2147483647 w 505"/>
                <a:gd name="T91" fmla="*/ 2147483647 h 1121"/>
                <a:gd name="T92" fmla="*/ 2147483647 w 505"/>
                <a:gd name="T93" fmla="*/ 2147483647 h 1121"/>
                <a:gd name="T94" fmla="*/ 2147483647 w 505"/>
                <a:gd name="T95" fmla="*/ 2147483647 h 1121"/>
                <a:gd name="T96" fmla="*/ 2147483647 w 505"/>
                <a:gd name="T97" fmla="*/ 2147483647 h 1121"/>
                <a:gd name="T98" fmla="*/ 2147483647 w 505"/>
                <a:gd name="T99" fmla="*/ 2147483647 h 1121"/>
                <a:gd name="T100" fmla="*/ 2147483647 w 505"/>
                <a:gd name="T101" fmla="*/ 2147483647 h 1121"/>
                <a:gd name="T102" fmla="*/ 2147483647 w 505"/>
                <a:gd name="T103" fmla="*/ 2147483647 h 112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05" h="1121">
                  <a:moveTo>
                    <a:pt x="446" y="1121"/>
                  </a:moveTo>
                  <a:lnTo>
                    <a:pt x="445" y="1106"/>
                  </a:lnTo>
                  <a:lnTo>
                    <a:pt x="443" y="1091"/>
                  </a:lnTo>
                  <a:lnTo>
                    <a:pt x="440" y="1079"/>
                  </a:lnTo>
                  <a:lnTo>
                    <a:pt x="438" y="1067"/>
                  </a:lnTo>
                  <a:lnTo>
                    <a:pt x="437" y="1056"/>
                  </a:lnTo>
                  <a:lnTo>
                    <a:pt x="437" y="1045"/>
                  </a:lnTo>
                  <a:lnTo>
                    <a:pt x="438" y="1040"/>
                  </a:lnTo>
                  <a:lnTo>
                    <a:pt x="439" y="1034"/>
                  </a:lnTo>
                  <a:lnTo>
                    <a:pt x="443" y="1028"/>
                  </a:lnTo>
                  <a:lnTo>
                    <a:pt x="446" y="1022"/>
                  </a:lnTo>
                  <a:lnTo>
                    <a:pt x="430" y="1022"/>
                  </a:lnTo>
                  <a:lnTo>
                    <a:pt x="420" y="1022"/>
                  </a:lnTo>
                  <a:lnTo>
                    <a:pt x="411" y="1022"/>
                  </a:lnTo>
                  <a:lnTo>
                    <a:pt x="399" y="1022"/>
                  </a:lnTo>
                  <a:lnTo>
                    <a:pt x="399" y="1001"/>
                  </a:lnTo>
                  <a:lnTo>
                    <a:pt x="399" y="988"/>
                  </a:lnTo>
                  <a:lnTo>
                    <a:pt x="399" y="975"/>
                  </a:lnTo>
                  <a:lnTo>
                    <a:pt x="399" y="961"/>
                  </a:lnTo>
                  <a:lnTo>
                    <a:pt x="405" y="957"/>
                  </a:lnTo>
                  <a:lnTo>
                    <a:pt x="411" y="953"/>
                  </a:lnTo>
                  <a:lnTo>
                    <a:pt x="414" y="949"/>
                  </a:lnTo>
                  <a:lnTo>
                    <a:pt x="416" y="946"/>
                  </a:lnTo>
                  <a:lnTo>
                    <a:pt x="419" y="939"/>
                  </a:lnTo>
                  <a:lnTo>
                    <a:pt x="419" y="931"/>
                  </a:lnTo>
                  <a:lnTo>
                    <a:pt x="419" y="922"/>
                  </a:lnTo>
                  <a:lnTo>
                    <a:pt x="419" y="915"/>
                  </a:lnTo>
                  <a:lnTo>
                    <a:pt x="419" y="908"/>
                  </a:lnTo>
                  <a:lnTo>
                    <a:pt x="419" y="899"/>
                  </a:lnTo>
                  <a:lnTo>
                    <a:pt x="413" y="899"/>
                  </a:lnTo>
                  <a:lnTo>
                    <a:pt x="409" y="899"/>
                  </a:lnTo>
                  <a:lnTo>
                    <a:pt x="404" y="898"/>
                  </a:lnTo>
                  <a:lnTo>
                    <a:pt x="402" y="896"/>
                  </a:lnTo>
                  <a:lnTo>
                    <a:pt x="400" y="895"/>
                  </a:lnTo>
                  <a:lnTo>
                    <a:pt x="398" y="893"/>
                  </a:lnTo>
                  <a:lnTo>
                    <a:pt x="397" y="891"/>
                  </a:lnTo>
                  <a:lnTo>
                    <a:pt x="395" y="889"/>
                  </a:lnTo>
                  <a:lnTo>
                    <a:pt x="394" y="879"/>
                  </a:lnTo>
                  <a:lnTo>
                    <a:pt x="392" y="868"/>
                  </a:lnTo>
                  <a:lnTo>
                    <a:pt x="382" y="838"/>
                  </a:lnTo>
                  <a:lnTo>
                    <a:pt x="371" y="811"/>
                  </a:lnTo>
                  <a:lnTo>
                    <a:pt x="360" y="786"/>
                  </a:lnTo>
                  <a:lnTo>
                    <a:pt x="348" y="764"/>
                  </a:lnTo>
                  <a:lnTo>
                    <a:pt x="336" y="741"/>
                  </a:lnTo>
                  <a:lnTo>
                    <a:pt x="324" y="719"/>
                  </a:lnTo>
                  <a:lnTo>
                    <a:pt x="312" y="695"/>
                  </a:lnTo>
                  <a:lnTo>
                    <a:pt x="300" y="672"/>
                  </a:lnTo>
                  <a:lnTo>
                    <a:pt x="299" y="684"/>
                  </a:lnTo>
                  <a:lnTo>
                    <a:pt x="298" y="694"/>
                  </a:lnTo>
                  <a:lnTo>
                    <a:pt x="296" y="703"/>
                  </a:lnTo>
                  <a:lnTo>
                    <a:pt x="292" y="710"/>
                  </a:lnTo>
                  <a:lnTo>
                    <a:pt x="291" y="713"/>
                  </a:lnTo>
                  <a:lnTo>
                    <a:pt x="288" y="715"/>
                  </a:lnTo>
                  <a:lnTo>
                    <a:pt x="286" y="717"/>
                  </a:lnTo>
                  <a:lnTo>
                    <a:pt x="282" y="718"/>
                  </a:lnTo>
                  <a:lnTo>
                    <a:pt x="276" y="720"/>
                  </a:lnTo>
                  <a:lnTo>
                    <a:pt x="266" y="721"/>
                  </a:lnTo>
                  <a:lnTo>
                    <a:pt x="246" y="751"/>
                  </a:lnTo>
                  <a:lnTo>
                    <a:pt x="238" y="748"/>
                  </a:lnTo>
                  <a:lnTo>
                    <a:pt x="226" y="742"/>
                  </a:lnTo>
                  <a:lnTo>
                    <a:pt x="214" y="736"/>
                  </a:lnTo>
                  <a:lnTo>
                    <a:pt x="207" y="733"/>
                  </a:lnTo>
                  <a:lnTo>
                    <a:pt x="190" y="734"/>
                  </a:lnTo>
                  <a:lnTo>
                    <a:pt x="176" y="735"/>
                  </a:lnTo>
                  <a:lnTo>
                    <a:pt x="169" y="736"/>
                  </a:lnTo>
                  <a:lnTo>
                    <a:pt x="165" y="736"/>
                  </a:lnTo>
                  <a:lnTo>
                    <a:pt x="162" y="735"/>
                  </a:lnTo>
                  <a:lnTo>
                    <a:pt x="159" y="733"/>
                  </a:lnTo>
                  <a:lnTo>
                    <a:pt x="167" y="646"/>
                  </a:lnTo>
                  <a:lnTo>
                    <a:pt x="133" y="567"/>
                  </a:lnTo>
                  <a:lnTo>
                    <a:pt x="122" y="551"/>
                  </a:lnTo>
                  <a:lnTo>
                    <a:pt x="112" y="539"/>
                  </a:lnTo>
                  <a:lnTo>
                    <a:pt x="107" y="533"/>
                  </a:lnTo>
                  <a:lnTo>
                    <a:pt x="103" y="527"/>
                  </a:lnTo>
                  <a:lnTo>
                    <a:pt x="101" y="520"/>
                  </a:lnTo>
                  <a:lnTo>
                    <a:pt x="100" y="511"/>
                  </a:lnTo>
                  <a:lnTo>
                    <a:pt x="85" y="508"/>
                  </a:lnTo>
                  <a:lnTo>
                    <a:pt x="74" y="505"/>
                  </a:lnTo>
                  <a:lnTo>
                    <a:pt x="62" y="504"/>
                  </a:lnTo>
                  <a:lnTo>
                    <a:pt x="51" y="502"/>
                  </a:lnTo>
                  <a:lnTo>
                    <a:pt x="41" y="498"/>
                  </a:lnTo>
                  <a:lnTo>
                    <a:pt x="32" y="493"/>
                  </a:lnTo>
                  <a:lnTo>
                    <a:pt x="23" y="487"/>
                  </a:lnTo>
                  <a:lnTo>
                    <a:pt x="16" y="479"/>
                  </a:lnTo>
                  <a:lnTo>
                    <a:pt x="8" y="471"/>
                  </a:lnTo>
                  <a:lnTo>
                    <a:pt x="0" y="462"/>
                  </a:lnTo>
                  <a:lnTo>
                    <a:pt x="8" y="458"/>
                  </a:lnTo>
                  <a:lnTo>
                    <a:pt x="13" y="454"/>
                  </a:lnTo>
                  <a:lnTo>
                    <a:pt x="19" y="450"/>
                  </a:lnTo>
                  <a:lnTo>
                    <a:pt x="23" y="445"/>
                  </a:lnTo>
                  <a:lnTo>
                    <a:pt x="31" y="435"/>
                  </a:lnTo>
                  <a:lnTo>
                    <a:pt x="38" y="422"/>
                  </a:lnTo>
                  <a:lnTo>
                    <a:pt x="45" y="397"/>
                  </a:lnTo>
                  <a:lnTo>
                    <a:pt x="54" y="369"/>
                  </a:lnTo>
                  <a:lnTo>
                    <a:pt x="58" y="361"/>
                  </a:lnTo>
                  <a:lnTo>
                    <a:pt x="62" y="351"/>
                  </a:lnTo>
                  <a:lnTo>
                    <a:pt x="64" y="340"/>
                  </a:lnTo>
                  <a:lnTo>
                    <a:pt x="65" y="328"/>
                  </a:lnTo>
                  <a:lnTo>
                    <a:pt x="67" y="302"/>
                  </a:lnTo>
                  <a:lnTo>
                    <a:pt x="67" y="277"/>
                  </a:lnTo>
                  <a:lnTo>
                    <a:pt x="67" y="274"/>
                  </a:lnTo>
                  <a:lnTo>
                    <a:pt x="68" y="272"/>
                  </a:lnTo>
                  <a:lnTo>
                    <a:pt x="70" y="269"/>
                  </a:lnTo>
                  <a:lnTo>
                    <a:pt x="73" y="268"/>
                  </a:lnTo>
                  <a:lnTo>
                    <a:pt x="80" y="265"/>
                  </a:lnTo>
                  <a:lnTo>
                    <a:pt x="88" y="264"/>
                  </a:lnTo>
                  <a:lnTo>
                    <a:pt x="96" y="263"/>
                  </a:lnTo>
                  <a:lnTo>
                    <a:pt x="103" y="262"/>
                  </a:lnTo>
                  <a:lnTo>
                    <a:pt x="110" y="261"/>
                  </a:lnTo>
                  <a:lnTo>
                    <a:pt x="113" y="258"/>
                  </a:lnTo>
                  <a:lnTo>
                    <a:pt x="119" y="253"/>
                  </a:lnTo>
                  <a:lnTo>
                    <a:pt x="124" y="247"/>
                  </a:lnTo>
                  <a:lnTo>
                    <a:pt x="129" y="239"/>
                  </a:lnTo>
                  <a:lnTo>
                    <a:pt x="132" y="231"/>
                  </a:lnTo>
                  <a:lnTo>
                    <a:pt x="134" y="222"/>
                  </a:lnTo>
                  <a:lnTo>
                    <a:pt x="136" y="213"/>
                  </a:lnTo>
                  <a:lnTo>
                    <a:pt x="137" y="202"/>
                  </a:lnTo>
                  <a:lnTo>
                    <a:pt x="140" y="192"/>
                  </a:lnTo>
                  <a:lnTo>
                    <a:pt x="141" y="152"/>
                  </a:lnTo>
                  <a:lnTo>
                    <a:pt x="140" y="117"/>
                  </a:lnTo>
                  <a:lnTo>
                    <a:pt x="141" y="114"/>
                  </a:lnTo>
                  <a:lnTo>
                    <a:pt x="143" y="110"/>
                  </a:lnTo>
                  <a:lnTo>
                    <a:pt x="145" y="107"/>
                  </a:lnTo>
                  <a:lnTo>
                    <a:pt x="150" y="104"/>
                  </a:lnTo>
                  <a:lnTo>
                    <a:pt x="159" y="98"/>
                  </a:lnTo>
                  <a:lnTo>
                    <a:pt x="170" y="91"/>
                  </a:lnTo>
                  <a:lnTo>
                    <a:pt x="193" y="83"/>
                  </a:lnTo>
                  <a:lnTo>
                    <a:pt x="207" y="80"/>
                  </a:lnTo>
                  <a:lnTo>
                    <a:pt x="210" y="77"/>
                  </a:lnTo>
                  <a:lnTo>
                    <a:pt x="213" y="74"/>
                  </a:lnTo>
                  <a:lnTo>
                    <a:pt x="217" y="70"/>
                  </a:lnTo>
                  <a:lnTo>
                    <a:pt x="219" y="66"/>
                  </a:lnTo>
                  <a:lnTo>
                    <a:pt x="224" y="56"/>
                  </a:lnTo>
                  <a:lnTo>
                    <a:pt x="227" y="45"/>
                  </a:lnTo>
                  <a:lnTo>
                    <a:pt x="234" y="21"/>
                  </a:lnTo>
                  <a:lnTo>
                    <a:pt x="240" y="0"/>
                  </a:lnTo>
                  <a:lnTo>
                    <a:pt x="251" y="7"/>
                  </a:lnTo>
                  <a:lnTo>
                    <a:pt x="260" y="15"/>
                  </a:lnTo>
                  <a:lnTo>
                    <a:pt x="269" y="23"/>
                  </a:lnTo>
                  <a:lnTo>
                    <a:pt x="277" y="31"/>
                  </a:lnTo>
                  <a:lnTo>
                    <a:pt x="286" y="39"/>
                  </a:lnTo>
                  <a:lnTo>
                    <a:pt x="294" y="44"/>
                  </a:lnTo>
                  <a:lnTo>
                    <a:pt x="300" y="47"/>
                  </a:lnTo>
                  <a:lnTo>
                    <a:pt x="305" y="48"/>
                  </a:lnTo>
                  <a:lnTo>
                    <a:pt x="312" y="49"/>
                  </a:lnTo>
                  <a:lnTo>
                    <a:pt x="320" y="49"/>
                  </a:lnTo>
                  <a:lnTo>
                    <a:pt x="325" y="75"/>
                  </a:lnTo>
                  <a:lnTo>
                    <a:pt x="332" y="99"/>
                  </a:lnTo>
                  <a:lnTo>
                    <a:pt x="335" y="110"/>
                  </a:lnTo>
                  <a:lnTo>
                    <a:pt x="337" y="122"/>
                  </a:lnTo>
                  <a:lnTo>
                    <a:pt x="338" y="134"/>
                  </a:lnTo>
                  <a:lnTo>
                    <a:pt x="339" y="147"/>
                  </a:lnTo>
                  <a:lnTo>
                    <a:pt x="338" y="155"/>
                  </a:lnTo>
                  <a:lnTo>
                    <a:pt x="337" y="161"/>
                  </a:lnTo>
                  <a:lnTo>
                    <a:pt x="335" y="167"/>
                  </a:lnTo>
                  <a:lnTo>
                    <a:pt x="332" y="173"/>
                  </a:lnTo>
                  <a:lnTo>
                    <a:pt x="324" y="183"/>
                  </a:lnTo>
                  <a:lnTo>
                    <a:pt x="316" y="194"/>
                  </a:lnTo>
                  <a:lnTo>
                    <a:pt x="308" y="204"/>
                  </a:lnTo>
                  <a:lnTo>
                    <a:pt x="300" y="216"/>
                  </a:lnTo>
                  <a:lnTo>
                    <a:pt x="297" y="221"/>
                  </a:lnTo>
                  <a:lnTo>
                    <a:pt x="294" y="227"/>
                  </a:lnTo>
                  <a:lnTo>
                    <a:pt x="293" y="233"/>
                  </a:lnTo>
                  <a:lnTo>
                    <a:pt x="292" y="240"/>
                  </a:lnTo>
                  <a:lnTo>
                    <a:pt x="293" y="245"/>
                  </a:lnTo>
                  <a:lnTo>
                    <a:pt x="294" y="250"/>
                  </a:lnTo>
                  <a:lnTo>
                    <a:pt x="297" y="253"/>
                  </a:lnTo>
                  <a:lnTo>
                    <a:pt x="300" y="256"/>
                  </a:lnTo>
                  <a:lnTo>
                    <a:pt x="304" y="258"/>
                  </a:lnTo>
                  <a:lnTo>
                    <a:pt x="309" y="261"/>
                  </a:lnTo>
                  <a:lnTo>
                    <a:pt x="313" y="262"/>
                  </a:lnTo>
                  <a:lnTo>
                    <a:pt x="319" y="264"/>
                  </a:lnTo>
                  <a:lnTo>
                    <a:pt x="330" y="266"/>
                  </a:lnTo>
                  <a:lnTo>
                    <a:pt x="341" y="268"/>
                  </a:lnTo>
                  <a:lnTo>
                    <a:pt x="346" y="270"/>
                  </a:lnTo>
                  <a:lnTo>
                    <a:pt x="350" y="272"/>
                  </a:lnTo>
                  <a:lnTo>
                    <a:pt x="355" y="274"/>
                  </a:lnTo>
                  <a:lnTo>
                    <a:pt x="359" y="277"/>
                  </a:lnTo>
                  <a:lnTo>
                    <a:pt x="366" y="284"/>
                  </a:lnTo>
                  <a:lnTo>
                    <a:pt x="371" y="291"/>
                  </a:lnTo>
                  <a:lnTo>
                    <a:pt x="375" y="298"/>
                  </a:lnTo>
                  <a:lnTo>
                    <a:pt x="378" y="304"/>
                  </a:lnTo>
                  <a:lnTo>
                    <a:pt x="384" y="319"/>
                  </a:lnTo>
                  <a:lnTo>
                    <a:pt x="392" y="333"/>
                  </a:lnTo>
                  <a:lnTo>
                    <a:pt x="398" y="345"/>
                  </a:lnTo>
                  <a:lnTo>
                    <a:pt x="404" y="359"/>
                  </a:lnTo>
                  <a:lnTo>
                    <a:pt x="411" y="374"/>
                  </a:lnTo>
                  <a:lnTo>
                    <a:pt x="420" y="387"/>
                  </a:lnTo>
                  <a:lnTo>
                    <a:pt x="425" y="394"/>
                  </a:lnTo>
                  <a:lnTo>
                    <a:pt x="430" y="400"/>
                  </a:lnTo>
                  <a:lnTo>
                    <a:pt x="436" y="405"/>
                  </a:lnTo>
                  <a:lnTo>
                    <a:pt x="442" y="409"/>
                  </a:lnTo>
                  <a:lnTo>
                    <a:pt x="448" y="413"/>
                  </a:lnTo>
                  <a:lnTo>
                    <a:pt x="456" y="416"/>
                  </a:lnTo>
                  <a:lnTo>
                    <a:pt x="464" y="418"/>
                  </a:lnTo>
                  <a:lnTo>
                    <a:pt x="472" y="418"/>
                  </a:lnTo>
                  <a:lnTo>
                    <a:pt x="477" y="418"/>
                  </a:lnTo>
                  <a:lnTo>
                    <a:pt x="487" y="418"/>
                  </a:lnTo>
                  <a:lnTo>
                    <a:pt x="498" y="418"/>
                  </a:lnTo>
                  <a:lnTo>
                    <a:pt x="505" y="418"/>
                  </a:lnTo>
                  <a:lnTo>
                    <a:pt x="499" y="439"/>
                  </a:lnTo>
                  <a:lnTo>
                    <a:pt x="489" y="460"/>
                  </a:lnTo>
                  <a:lnTo>
                    <a:pt x="483" y="470"/>
                  </a:lnTo>
                  <a:lnTo>
                    <a:pt x="479" y="482"/>
                  </a:lnTo>
                  <a:lnTo>
                    <a:pt x="476" y="494"/>
                  </a:lnTo>
                  <a:lnTo>
                    <a:pt x="472" y="505"/>
                  </a:lnTo>
                  <a:lnTo>
                    <a:pt x="479" y="499"/>
                  </a:lnTo>
                  <a:lnTo>
                    <a:pt x="458" y="503"/>
                  </a:lnTo>
                  <a:lnTo>
                    <a:pt x="437" y="507"/>
                  </a:lnTo>
                  <a:lnTo>
                    <a:pt x="427" y="510"/>
                  </a:lnTo>
                  <a:lnTo>
                    <a:pt x="417" y="512"/>
                  </a:lnTo>
                  <a:lnTo>
                    <a:pt x="408" y="515"/>
                  </a:lnTo>
                  <a:lnTo>
                    <a:pt x="399" y="519"/>
                  </a:lnTo>
                  <a:lnTo>
                    <a:pt x="391" y="523"/>
                  </a:lnTo>
                  <a:lnTo>
                    <a:pt x="383" y="528"/>
                  </a:lnTo>
                  <a:lnTo>
                    <a:pt x="376" y="534"/>
                  </a:lnTo>
                  <a:lnTo>
                    <a:pt x="370" y="543"/>
                  </a:lnTo>
                  <a:lnTo>
                    <a:pt x="366" y="551"/>
                  </a:lnTo>
                  <a:lnTo>
                    <a:pt x="363" y="561"/>
                  </a:lnTo>
                  <a:lnTo>
                    <a:pt x="360" y="572"/>
                  </a:lnTo>
                  <a:lnTo>
                    <a:pt x="359" y="585"/>
                  </a:lnTo>
                  <a:lnTo>
                    <a:pt x="360" y="601"/>
                  </a:lnTo>
                  <a:lnTo>
                    <a:pt x="363" y="614"/>
                  </a:lnTo>
                  <a:lnTo>
                    <a:pt x="366" y="626"/>
                  </a:lnTo>
                  <a:lnTo>
                    <a:pt x="370" y="637"/>
                  </a:lnTo>
                  <a:lnTo>
                    <a:pt x="376" y="647"/>
                  </a:lnTo>
                  <a:lnTo>
                    <a:pt x="382" y="657"/>
                  </a:lnTo>
                  <a:lnTo>
                    <a:pt x="389" y="666"/>
                  </a:lnTo>
                  <a:lnTo>
                    <a:pt x="395" y="675"/>
                  </a:lnTo>
                  <a:lnTo>
                    <a:pt x="402" y="683"/>
                  </a:lnTo>
                  <a:lnTo>
                    <a:pt x="409" y="692"/>
                  </a:lnTo>
                  <a:lnTo>
                    <a:pt x="415" y="701"/>
                  </a:lnTo>
                  <a:lnTo>
                    <a:pt x="421" y="712"/>
                  </a:lnTo>
                  <a:lnTo>
                    <a:pt x="425" y="723"/>
                  </a:lnTo>
                  <a:lnTo>
                    <a:pt x="430" y="735"/>
                  </a:lnTo>
                  <a:lnTo>
                    <a:pt x="432" y="748"/>
                  </a:lnTo>
                  <a:lnTo>
                    <a:pt x="433" y="764"/>
                  </a:lnTo>
                  <a:lnTo>
                    <a:pt x="432" y="769"/>
                  </a:lnTo>
                  <a:lnTo>
                    <a:pt x="431" y="773"/>
                  </a:lnTo>
                  <a:lnTo>
                    <a:pt x="428" y="776"/>
                  </a:lnTo>
                  <a:lnTo>
                    <a:pt x="425" y="780"/>
                  </a:lnTo>
                  <a:lnTo>
                    <a:pt x="423" y="784"/>
                  </a:lnTo>
                  <a:lnTo>
                    <a:pt x="421" y="789"/>
                  </a:lnTo>
                  <a:lnTo>
                    <a:pt x="420" y="794"/>
                  </a:lnTo>
                  <a:lnTo>
                    <a:pt x="419" y="801"/>
                  </a:lnTo>
                  <a:lnTo>
                    <a:pt x="420" y="809"/>
                  </a:lnTo>
                  <a:lnTo>
                    <a:pt x="421" y="818"/>
                  </a:lnTo>
                  <a:lnTo>
                    <a:pt x="423" y="826"/>
                  </a:lnTo>
                  <a:lnTo>
                    <a:pt x="426" y="834"/>
                  </a:lnTo>
                  <a:lnTo>
                    <a:pt x="435" y="851"/>
                  </a:lnTo>
                  <a:lnTo>
                    <a:pt x="445" y="868"/>
                  </a:lnTo>
                  <a:lnTo>
                    <a:pt x="467" y="903"/>
                  </a:lnTo>
                  <a:lnTo>
                    <a:pt x="486" y="937"/>
                  </a:lnTo>
                  <a:lnTo>
                    <a:pt x="486" y="951"/>
                  </a:lnTo>
                  <a:lnTo>
                    <a:pt x="483" y="965"/>
                  </a:lnTo>
                  <a:lnTo>
                    <a:pt x="482" y="980"/>
                  </a:lnTo>
                  <a:lnTo>
                    <a:pt x="479" y="997"/>
                  </a:lnTo>
                  <a:lnTo>
                    <a:pt x="472" y="1027"/>
                  </a:lnTo>
                  <a:lnTo>
                    <a:pt x="466" y="1057"/>
                  </a:lnTo>
                  <a:lnTo>
                    <a:pt x="458" y="1082"/>
                  </a:lnTo>
                  <a:lnTo>
                    <a:pt x="451" y="1103"/>
                  </a:lnTo>
                  <a:lnTo>
                    <a:pt x="447" y="1116"/>
                  </a:lnTo>
                  <a:lnTo>
                    <a:pt x="446" y="112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2" name="Freeform 263"/>
            <p:cNvSpPr>
              <a:spLocks/>
            </p:cNvSpPr>
            <p:nvPr>
              <p:custDataLst>
                <p:tags r:id="rId61"/>
              </p:custDataLst>
            </p:nvPr>
          </p:nvSpPr>
          <p:spPr bwMode="auto">
            <a:xfrm>
              <a:off x="2513533" y="3589979"/>
              <a:ext cx="80963" cy="58738"/>
            </a:xfrm>
            <a:custGeom>
              <a:avLst/>
              <a:gdLst>
                <a:gd name="T0" fmla="*/ 2147483647 w 180"/>
                <a:gd name="T1" fmla="*/ 2147483647 h 112"/>
                <a:gd name="T2" fmla="*/ 2147483647 w 180"/>
                <a:gd name="T3" fmla="*/ 2147483647 h 112"/>
                <a:gd name="T4" fmla="*/ 2147483647 w 180"/>
                <a:gd name="T5" fmla="*/ 2147483647 h 112"/>
                <a:gd name="T6" fmla="*/ 2147483647 w 180"/>
                <a:gd name="T7" fmla="*/ 2147483647 h 112"/>
                <a:gd name="T8" fmla="*/ 2147483647 w 180"/>
                <a:gd name="T9" fmla="*/ 2147483647 h 112"/>
                <a:gd name="T10" fmla="*/ 2147483647 w 180"/>
                <a:gd name="T11" fmla="*/ 2147483647 h 112"/>
                <a:gd name="T12" fmla="*/ 2147483647 w 180"/>
                <a:gd name="T13" fmla="*/ 2147483647 h 112"/>
                <a:gd name="T14" fmla="*/ 2147483647 w 180"/>
                <a:gd name="T15" fmla="*/ 2147483647 h 112"/>
                <a:gd name="T16" fmla="*/ 2147483647 w 180"/>
                <a:gd name="T17" fmla="*/ 2147483647 h 112"/>
                <a:gd name="T18" fmla="*/ 2147483647 w 180"/>
                <a:gd name="T19" fmla="*/ 2147483647 h 112"/>
                <a:gd name="T20" fmla="*/ 2147483647 w 180"/>
                <a:gd name="T21" fmla="*/ 2147483647 h 112"/>
                <a:gd name="T22" fmla="*/ 2147483647 w 180"/>
                <a:gd name="T23" fmla="*/ 2147483647 h 112"/>
                <a:gd name="T24" fmla="*/ 2147483647 w 180"/>
                <a:gd name="T25" fmla="*/ 2147483647 h 112"/>
                <a:gd name="T26" fmla="*/ 2147483647 w 180"/>
                <a:gd name="T27" fmla="*/ 2147483647 h 112"/>
                <a:gd name="T28" fmla="*/ 2147483647 w 180"/>
                <a:gd name="T29" fmla="*/ 2147483647 h 112"/>
                <a:gd name="T30" fmla="*/ 2147483647 w 180"/>
                <a:gd name="T31" fmla="*/ 2147483647 h 112"/>
                <a:gd name="T32" fmla="*/ 2147483647 w 180"/>
                <a:gd name="T33" fmla="*/ 2147483647 h 112"/>
                <a:gd name="T34" fmla="*/ 2147483647 w 180"/>
                <a:gd name="T35" fmla="*/ 2147483647 h 112"/>
                <a:gd name="T36" fmla="*/ 2147483647 w 180"/>
                <a:gd name="T37" fmla="*/ 2147483647 h 112"/>
                <a:gd name="T38" fmla="*/ 2147483647 w 180"/>
                <a:gd name="T39" fmla="*/ 2147483647 h 112"/>
                <a:gd name="T40" fmla="*/ 2147483647 w 180"/>
                <a:gd name="T41" fmla="*/ 2147483647 h 112"/>
                <a:gd name="T42" fmla="*/ 2147483647 w 180"/>
                <a:gd name="T43" fmla="*/ 2147483647 h 112"/>
                <a:gd name="T44" fmla="*/ 0 w 180"/>
                <a:gd name="T45" fmla="*/ 2147483647 h 112"/>
                <a:gd name="T46" fmla="*/ 2147483647 w 180"/>
                <a:gd name="T47" fmla="*/ 2147483647 h 112"/>
                <a:gd name="T48" fmla="*/ 2147483647 w 180"/>
                <a:gd name="T49" fmla="*/ 2147483647 h 112"/>
                <a:gd name="T50" fmla="*/ 2147483647 w 180"/>
                <a:gd name="T51" fmla="*/ 2147483647 h 112"/>
                <a:gd name="T52" fmla="*/ 2147483647 w 180"/>
                <a:gd name="T53" fmla="*/ 2147483647 h 112"/>
                <a:gd name="T54" fmla="*/ 2147483647 w 180"/>
                <a:gd name="T55" fmla="*/ 2147483647 h 112"/>
                <a:gd name="T56" fmla="*/ 2147483647 w 180"/>
                <a:gd name="T57" fmla="*/ 0 h 112"/>
                <a:gd name="T58" fmla="*/ 2147483647 w 180"/>
                <a:gd name="T59" fmla="*/ 2147483647 h 112"/>
                <a:gd name="T60" fmla="*/ 2147483647 w 180"/>
                <a:gd name="T61" fmla="*/ 2147483647 h 112"/>
                <a:gd name="T62" fmla="*/ 2147483647 w 180"/>
                <a:gd name="T63" fmla="*/ 2147483647 h 1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80" h="112">
                  <a:moveTo>
                    <a:pt x="180" y="7"/>
                  </a:moveTo>
                  <a:lnTo>
                    <a:pt x="171" y="24"/>
                  </a:lnTo>
                  <a:lnTo>
                    <a:pt x="163" y="39"/>
                  </a:lnTo>
                  <a:lnTo>
                    <a:pt x="152" y="53"/>
                  </a:lnTo>
                  <a:lnTo>
                    <a:pt x="141" y="66"/>
                  </a:lnTo>
                  <a:lnTo>
                    <a:pt x="129" y="80"/>
                  </a:lnTo>
                  <a:lnTo>
                    <a:pt x="115" y="92"/>
                  </a:lnTo>
                  <a:lnTo>
                    <a:pt x="101" y="102"/>
                  </a:lnTo>
                  <a:lnTo>
                    <a:pt x="87" y="112"/>
                  </a:lnTo>
                  <a:lnTo>
                    <a:pt x="82" y="107"/>
                  </a:lnTo>
                  <a:lnTo>
                    <a:pt x="79" y="101"/>
                  </a:lnTo>
                  <a:lnTo>
                    <a:pt x="76" y="95"/>
                  </a:lnTo>
                  <a:lnTo>
                    <a:pt x="74" y="88"/>
                  </a:lnTo>
                  <a:lnTo>
                    <a:pt x="70" y="81"/>
                  </a:lnTo>
                  <a:lnTo>
                    <a:pt x="68" y="74"/>
                  </a:lnTo>
                  <a:lnTo>
                    <a:pt x="65" y="69"/>
                  </a:lnTo>
                  <a:lnTo>
                    <a:pt x="60" y="63"/>
                  </a:lnTo>
                  <a:lnTo>
                    <a:pt x="45" y="48"/>
                  </a:lnTo>
                  <a:lnTo>
                    <a:pt x="36" y="38"/>
                  </a:lnTo>
                  <a:lnTo>
                    <a:pt x="30" y="33"/>
                  </a:lnTo>
                  <a:lnTo>
                    <a:pt x="25" y="31"/>
                  </a:lnTo>
                  <a:lnTo>
                    <a:pt x="18" y="30"/>
                  </a:lnTo>
                  <a:lnTo>
                    <a:pt x="0" y="26"/>
                  </a:lnTo>
                  <a:lnTo>
                    <a:pt x="26" y="14"/>
                  </a:lnTo>
                  <a:lnTo>
                    <a:pt x="41" y="9"/>
                  </a:lnTo>
                  <a:lnTo>
                    <a:pt x="56" y="5"/>
                  </a:lnTo>
                  <a:lnTo>
                    <a:pt x="74" y="3"/>
                  </a:lnTo>
                  <a:lnTo>
                    <a:pt x="93" y="1"/>
                  </a:lnTo>
                  <a:lnTo>
                    <a:pt x="114" y="0"/>
                  </a:lnTo>
                  <a:lnTo>
                    <a:pt x="135" y="1"/>
                  </a:lnTo>
                  <a:lnTo>
                    <a:pt x="157" y="3"/>
                  </a:lnTo>
                  <a:lnTo>
                    <a:pt x="180" y="7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3" name="Freeform 264"/>
            <p:cNvSpPr>
              <a:spLocks/>
            </p:cNvSpPr>
            <p:nvPr>
              <p:custDataLst>
                <p:tags r:id="rId62"/>
              </p:custDataLst>
            </p:nvPr>
          </p:nvSpPr>
          <p:spPr bwMode="auto">
            <a:xfrm>
              <a:off x="2597671" y="3672529"/>
              <a:ext cx="74612" cy="100013"/>
            </a:xfrm>
            <a:custGeom>
              <a:avLst/>
              <a:gdLst>
                <a:gd name="T0" fmla="*/ 0 w 173"/>
                <a:gd name="T1" fmla="*/ 2147483647 h 192"/>
                <a:gd name="T2" fmla="*/ 2147483647 w 173"/>
                <a:gd name="T3" fmla="*/ 2147483647 h 192"/>
                <a:gd name="T4" fmla="*/ 2147483647 w 173"/>
                <a:gd name="T5" fmla="*/ 2147483647 h 192"/>
                <a:gd name="T6" fmla="*/ 2147483647 w 173"/>
                <a:gd name="T7" fmla="*/ 2147483647 h 192"/>
                <a:gd name="T8" fmla="*/ 2147483647 w 173"/>
                <a:gd name="T9" fmla="*/ 2147483647 h 192"/>
                <a:gd name="T10" fmla="*/ 2147483647 w 173"/>
                <a:gd name="T11" fmla="*/ 2147483647 h 192"/>
                <a:gd name="T12" fmla="*/ 2147483647 w 173"/>
                <a:gd name="T13" fmla="*/ 2147483647 h 192"/>
                <a:gd name="T14" fmla="*/ 2147483647 w 173"/>
                <a:gd name="T15" fmla="*/ 2147483647 h 192"/>
                <a:gd name="T16" fmla="*/ 2147483647 w 173"/>
                <a:gd name="T17" fmla="*/ 2147483647 h 192"/>
                <a:gd name="T18" fmla="*/ 2147483647 w 173"/>
                <a:gd name="T19" fmla="*/ 2147483647 h 192"/>
                <a:gd name="T20" fmla="*/ 2147483647 w 173"/>
                <a:gd name="T21" fmla="*/ 0 h 192"/>
                <a:gd name="T22" fmla="*/ 2147483647 w 173"/>
                <a:gd name="T23" fmla="*/ 2147483647 h 192"/>
                <a:gd name="T24" fmla="*/ 2147483647 w 173"/>
                <a:gd name="T25" fmla="*/ 2147483647 h 192"/>
                <a:gd name="T26" fmla="*/ 2147483647 w 173"/>
                <a:gd name="T27" fmla="*/ 2147483647 h 192"/>
                <a:gd name="T28" fmla="*/ 2147483647 w 173"/>
                <a:gd name="T29" fmla="*/ 2147483647 h 192"/>
                <a:gd name="T30" fmla="*/ 2147483647 w 173"/>
                <a:gd name="T31" fmla="*/ 2147483647 h 192"/>
                <a:gd name="T32" fmla="*/ 2147483647 w 173"/>
                <a:gd name="T33" fmla="*/ 2147483647 h 192"/>
                <a:gd name="T34" fmla="*/ 2147483647 w 173"/>
                <a:gd name="T35" fmla="*/ 2147483647 h 192"/>
                <a:gd name="T36" fmla="*/ 2147483647 w 173"/>
                <a:gd name="T37" fmla="*/ 2147483647 h 192"/>
                <a:gd name="T38" fmla="*/ 2147483647 w 173"/>
                <a:gd name="T39" fmla="*/ 2147483647 h 192"/>
                <a:gd name="T40" fmla="*/ 2147483647 w 173"/>
                <a:gd name="T41" fmla="*/ 2147483647 h 192"/>
                <a:gd name="T42" fmla="*/ 2147483647 w 173"/>
                <a:gd name="T43" fmla="*/ 2147483647 h 192"/>
                <a:gd name="T44" fmla="*/ 2147483647 w 173"/>
                <a:gd name="T45" fmla="*/ 2147483647 h 192"/>
                <a:gd name="T46" fmla="*/ 2147483647 w 173"/>
                <a:gd name="T47" fmla="*/ 2147483647 h 192"/>
                <a:gd name="T48" fmla="*/ 2147483647 w 173"/>
                <a:gd name="T49" fmla="*/ 2147483647 h 192"/>
                <a:gd name="T50" fmla="*/ 2147483647 w 173"/>
                <a:gd name="T51" fmla="*/ 2147483647 h 192"/>
                <a:gd name="T52" fmla="*/ 2147483647 w 173"/>
                <a:gd name="T53" fmla="*/ 2147483647 h 192"/>
                <a:gd name="T54" fmla="*/ 2147483647 w 173"/>
                <a:gd name="T55" fmla="*/ 2147483647 h 192"/>
                <a:gd name="T56" fmla="*/ 2147483647 w 173"/>
                <a:gd name="T57" fmla="*/ 2147483647 h 192"/>
                <a:gd name="T58" fmla="*/ 2147483647 w 173"/>
                <a:gd name="T59" fmla="*/ 2147483647 h 192"/>
                <a:gd name="T60" fmla="*/ 2147483647 w 173"/>
                <a:gd name="T61" fmla="*/ 2147483647 h 192"/>
                <a:gd name="T62" fmla="*/ 2147483647 w 173"/>
                <a:gd name="T63" fmla="*/ 2147483647 h 192"/>
                <a:gd name="T64" fmla="*/ 2147483647 w 173"/>
                <a:gd name="T65" fmla="*/ 2147483647 h 192"/>
                <a:gd name="T66" fmla="*/ 2147483647 w 173"/>
                <a:gd name="T67" fmla="*/ 2147483647 h 192"/>
                <a:gd name="T68" fmla="*/ 2147483647 w 173"/>
                <a:gd name="T69" fmla="*/ 2147483647 h 192"/>
                <a:gd name="T70" fmla="*/ 2147483647 w 173"/>
                <a:gd name="T71" fmla="*/ 2147483647 h 192"/>
                <a:gd name="T72" fmla="*/ 2147483647 w 173"/>
                <a:gd name="T73" fmla="*/ 2147483647 h 192"/>
                <a:gd name="T74" fmla="*/ 2147483647 w 173"/>
                <a:gd name="T75" fmla="*/ 2147483647 h 192"/>
                <a:gd name="T76" fmla="*/ 2147483647 w 173"/>
                <a:gd name="T77" fmla="*/ 2147483647 h 192"/>
                <a:gd name="T78" fmla="*/ 2147483647 w 173"/>
                <a:gd name="T79" fmla="*/ 2147483647 h 192"/>
                <a:gd name="T80" fmla="*/ 2147483647 w 173"/>
                <a:gd name="T81" fmla="*/ 2147483647 h 192"/>
                <a:gd name="T82" fmla="*/ 2147483647 w 173"/>
                <a:gd name="T83" fmla="*/ 2147483647 h 192"/>
                <a:gd name="T84" fmla="*/ 0 w 173"/>
                <a:gd name="T85" fmla="*/ 2147483647 h 19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73" h="192">
                  <a:moveTo>
                    <a:pt x="0" y="68"/>
                  </a:moveTo>
                  <a:lnTo>
                    <a:pt x="27" y="42"/>
                  </a:lnTo>
                  <a:lnTo>
                    <a:pt x="51" y="21"/>
                  </a:lnTo>
                  <a:lnTo>
                    <a:pt x="56" y="16"/>
                  </a:lnTo>
                  <a:lnTo>
                    <a:pt x="63" y="12"/>
                  </a:lnTo>
                  <a:lnTo>
                    <a:pt x="70" y="8"/>
                  </a:lnTo>
                  <a:lnTo>
                    <a:pt x="76" y="6"/>
                  </a:lnTo>
                  <a:lnTo>
                    <a:pt x="83" y="3"/>
                  </a:lnTo>
                  <a:lnTo>
                    <a:pt x="90" y="2"/>
                  </a:lnTo>
                  <a:lnTo>
                    <a:pt x="98" y="1"/>
                  </a:lnTo>
                  <a:lnTo>
                    <a:pt x="107" y="0"/>
                  </a:lnTo>
                  <a:lnTo>
                    <a:pt x="116" y="1"/>
                  </a:lnTo>
                  <a:lnTo>
                    <a:pt x="124" y="2"/>
                  </a:lnTo>
                  <a:lnTo>
                    <a:pt x="132" y="5"/>
                  </a:lnTo>
                  <a:lnTo>
                    <a:pt x="139" y="8"/>
                  </a:lnTo>
                  <a:lnTo>
                    <a:pt x="145" y="13"/>
                  </a:lnTo>
                  <a:lnTo>
                    <a:pt x="151" y="19"/>
                  </a:lnTo>
                  <a:lnTo>
                    <a:pt x="155" y="24"/>
                  </a:lnTo>
                  <a:lnTo>
                    <a:pt x="160" y="30"/>
                  </a:lnTo>
                  <a:lnTo>
                    <a:pt x="163" y="37"/>
                  </a:lnTo>
                  <a:lnTo>
                    <a:pt x="166" y="43"/>
                  </a:lnTo>
                  <a:lnTo>
                    <a:pt x="168" y="50"/>
                  </a:lnTo>
                  <a:lnTo>
                    <a:pt x="169" y="57"/>
                  </a:lnTo>
                  <a:lnTo>
                    <a:pt x="172" y="72"/>
                  </a:lnTo>
                  <a:lnTo>
                    <a:pt x="173" y="87"/>
                  </a:lnTo>
                  <a:lnTo>
                    <a:pt x="157" y="114"/>
                  </a:lnTo>
                  <a:lnTo>
                    <a:pt x="146" y="137"/>
                  </a:lnTo>
                  <a:lnTo>
                    <a:pt x="139" y="148"/>
                  </a:lnTo>
                  <a:lnTo>
                    <a:pt x="130" y="160"/>
                  </a:lnTo>
                  <a:lnTo>
                    <a:pt x="117" y="174"/>
                  </a:lnTo>
                  <a:lnTo>
                    <a:pt x="99" y="192"/>
                  </a:lnTo>
                  <a:lnTo>
                    <a:pt x="86" y="183"/>
                  </a:lnTo>
                  <a:lnTo>
                    <a:pt x="74" y="176"/>
                  </a:lnTo>
                  <a:lnTo>
                    <a:pt x="63" y="169"/>
                  </a:lnTo>
                  <a:lnTo>
                    <a:pt x="54" y="163"/>
                  </a:lnTo>
                  <a:lnTo>
                    <a:pt x="46" y="156"/>
                  </a:lnTo>
                  <a:lnTo>
                    <a:pt x="40" y="150"/>
                  </a:lnTo>
                  <a:lnTo>
                    <a:pt x="34" y="144"/>
                  </a:lnTo>
                  <a:lnTo>
                    <a:pt x="30" y="137"/>
                  </a:lnTo>
                  <a:lnTo>
                    <a:pt x="22" y="123"/>
                  </a:lnTo>
                  <a:lnTo>
                    <a:pt x="16" y="107"/>
                  </a:lnTo>
                  <a:lnTo>
                    <a:pt x="9" y="90"/>
                  </a:lnTo>
                  <a:lnTo>
                    <a:pt x="0" y="6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4" name="Freeform 265"/>
            <p:cNvSpPr>
              <a:spLocks/>
            </p:cNvSpPr>
            <p:nvPr>
              <p:custDataLst>
                <p:tags r:id="rId63"/>
              </p:custDataLst>
            </p:nvPr>
          </p:nvSpPr>
          <p:spPr bwMode="auto">
            <a:xfrm>
              <a:off x="2640533" y="3723329"/>
              <a:ext cx="104775" cy="131763"/>
            </a:xfrm>
            <a:custGeom>
              <a:avLst/>
              <a:gdLst>
                <a:gd name="T0" fmla="*/ 2147483647 w 233"/>
                <a:gd name="T1" fmla="*/ 0 h 252"/>
                <a:gd name="T2" fmla="*/ 2147483647 w 233"/>
                <a:gd name="T3" fmla="*/ 2147483647 h 252"/>
                <a:gd name="T4" fmla="*/ 2147483647 w 233"/>
                <a:gd name="T5" fmla="*/ 2147483647 h 252"/>
                <a:gd name="T6" fmla="*/ 2147483647 w 233"/>
                <a:gd name="T7" fmla="*/ 2147483647 h 252"/>
                <a:gd name="T8" fmla="*/ 2147483647 w 233"/>
                <a:gd name="T9" fmla="*/ 2147483647 h 252"/>
                <a:gd name="T10" fmla="*/ 2147483647 w 233"/>
                <a:gd name="T11" fmla="*/ 2147483647 h 252"/>
                <a:gd name="T12" fmla="*/ 2147483647 w 233"/>
                <a:gd name="T13" fmla="*/ 0 h 252"/>
                <a:gd name="T14" fmla="*/ 2147483647 w 233"/>
                <a:gd name="T15" fmla="*/ 2147483647 h 252"/>
                <a:gd name="T16" fmla="*/ 2147483647 w 233"/>
                <a:gd name="T17" fmla="*/ 2147483647 h 252"/>
                <a:gd name="T18" fmla="*/ 2147483647 w 233"/>
                <a:gd name="T19" fmla="*/ 2147483647 h 252"/>
                <a:gd name="T20" fmla="*/ 2147483647 w 233"/>
                <a:gd name="T21" fmla="*/ 2147483647 h 252"/>
                <a:gd name="T22" fmla="*/ 2147483647 w 233"/>
                <a:gd name="T23" fmla="*/ 2147483647 h 252"/>
                <a:gd name="T24" fmla="*/ 2147483647 w 233"/>
                <a:gd name="T25" fmla="*/ 2147483647 h 252"/>
                <a:gd name="T26" fmla="*/ 2147483647 w 233"/>
                <a:gd name="T27" fmla="*/ 2147483647 h 252"/>
                <a:gd name="T28" fmla="*/ 2147483647 w 233"/>
                <a:gd name="T29" fmla="*/ 2147483647 h 252"/>
                <a:gd name="T30" fmla="*/ 2147483647 w 233"/>
                <a:gd name="T31" fmla="*/ 2147483647 h 252"/>
                <a:gd name="T32" fmla="*/ 2147483647 w 233"/>
                <a:gd name="T33" fmla="*/ 2147483647 h 252"/>
                <a:gd name="T34" fmla="*/ 2147483647 w 233"/>
                <a:gd name="T35" fmla="*/ 2147483647 h 252"/>
                <a:gd name="T36" fmla="*/ 2147483647 w 233"/>
                <a:gd name="T37" fmla="*/ 2147483647 h 252"/>
                <a:gd name="T38" fmla="*/ 2147483647 w 233"/>
                <a:gd name="T39" fmla="*/ 2147483647 h 252"/>
                <a:gd name="T40" fmla="*/ 2147483647 w 233"/>
                <a:gd name="T41" fmla="*/ 2147483647 h 252"/>
                <a:gd name="T42" fmla="*/ 2147483647 w 233"/>
                <a:gd name="T43" fmla="*/ 2147483647 h 252"/>
                <a:gd name="T44" fmla="*/ 2147483647 w 233"/>
                <a:gd name="T45" fmla="*/ 2147483647 h 252"/>
                <a:gd name="T46" fmla="*/ 2147483647 w 233"/>
                <a:gd name="T47" fmla="*/ 2147483647 h 252"/>
                <a:gd name="T48" fmla="*/ 2147483647 w 233"/>
                <a:gd name="T49" fmla="*/ 2147483647 h 252"/>
                <a:gd name="T50" fmla="*/ 2147483647 w 233"/>
                <a:gd name="T51" fmla="*/ 2147483647 h 252"/>
                <a:gd name="T52" fmla="*/ 2147483647 w 233"/>
                <a:gd name="T53" fmla="*/ 2147483647 h 252"/>
                <a:gd name="T54" fmla="*/ 2147483647 w 233"/>
                <a:gd name="T55" fmla="*/ 2147483647 h 252"/>
                <a:gd name="T56" fmla="*/ 2147483647 w 233"/>
                <a:gd name="T57" fmla="*/ 2147483647 h 252"/>
                <a:gd name="T58" fmla="*/ 2147483647 w 233"/>
                <a:gd name="T59" fmla="*/ 2147483647 h 252"/>
                <a:gd name="T60" fmla="*/ 2147483647 w 233"/>
                <a:gd name="T61" fmla="*/ 2147483647 h 252"/>
                <a:gd name="T62" fmla="*/ 2147483647 w 233"/>
                <a:gd name="T63" fmla="*/ 2147483647 h 252"/>
                <a:gd name="T64" fmla="*/ 2147483647 w 233"/>
                <a:gd name="T65" fmla="*/ 2147483647 h 252"/>
                <a:gd name="T66" fmla="*/ 2147483647 w 233"/>
                <a:gd name="T67" fmla="*/ 2147483647 h 252"/>
                <a:gd name="T68" fmla="*/ 2147483647 w 233"/>
                <a:gd name="T69" fmla="*/ 2147483647 h 252"/>
                <a:gd name="T70" fmla="*/ 2147483647 w 233"/>
                <a:gd name="T71" fmla="*/ 2147483647 h 252"/>
                <a:gd name="T72" fmla="*/ 2147483647 w 233"/>
                <a:gd name="T73" fmla="*/ 2147483647 h 252"/>
                <a:gd name="T74" fmla="*/ 2147483647 w 233"/>
                <a:gd name="T75" fmla="*/ 2147483647 h 252"/>
                <a:gd name="T76" fmla="*/ 2147483647 w 233"/>
                <a:gd name="T77" fmla="*/ 2147483647 h 252"/>
                <a:gd name="T78" fmla="*/ 2147483647 w 233"/>
                <a:gd name="T79" fmla="*/ 2147483647 h 252"/>
                <a:gd name="T80" fmla="*/ 2147483647 w 233"/>
                <a:gd name="T81" fmla="*/ 2147483647 h 252"/>
                <a:gd name="T82" fmla="*/ 2147483647 w 233"/>
                <a:gd name="T83" fmla="*/ 2147483647 h 252"/>
                <a:gd name="T84" fmla="*/ 2147483647 w 233"/>
                <a:gd name="T85" fmla="*/ 2147483647 h 252"/>
                <a:gd name="T86" fmla="*/ 2147483647 w 233"/>
                <a:gd name="T87" fmla="*/ 2147483647 h 252"/>
                <a:gd name="T88" fmla="*/ 2147483647 w 233"/>
                <a:gd name="T89" fmla="*/ 2147483647 h 252"/>
                <a:gd name="T90" fmla="*/ 2147483647 w 233"/>
                <a:gd name="T91" fmla="*/ 2147483647 h 252"/>
                <a:gd name="T92" fmla="*/ 2147483647 w 233"/>
                <a:gd name="T93" fmla="*/ 2147483647 h 252"/>
                <a:gd name="T94" fmla="*/ 0 w 233"/>
                <a:gd name="T95" fmla="*/ 2147483647 h 252"/>
                <a:gd name="T96" fmla="*/ 2147483647 w 233"/>
                <a:gd name="T97" fmla="*/ 2147483647 h 252"/>
                <a:gd name="T98" fmla="*/ 2147483647 w 233"/>
                <a:gd name="T99" fmla="*/ 2147483647 h 252"/>
                <a:gd name="T100" fmla="*/ 2147483647 w 233"/>
                <a:gd name="T101" fmla="*/ 2147483647 h 252"/>
                <a:gd name="T102" fmla="*/ 2147483647 w 233"/>
                <a:gd name="T103" fmla="*/ 2147483647 h 252"/>
                <a:gd name="T104" fmla="*/ 2147483647 w 233"/>
                <a:gd name="T105" fmla="*/ 2147483647 h 252"/>
                <a:gd name="T106" fmla="*/ 2147483647 w 233"/>
                <a:gd name="T107" fmla="*/ 0 h 25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33" h="252">
                  <a:moveTo>
                    <a:pt x="74" y="0"/>
                  </a:moveTo>
                  <a:lnTo>
                    <a:pt x="83" y="2"/>
                  </a:lnTo>
                  <a:lnTo>
                    <a:pt x="89" y="3"/>
                  </a:lnTo>
                  <a:lnTo>
                    <a:pt x="95" y="3"/>
                  </a:lnTo>
                  <a:lnTo>
                    <a:pt x="99" y="2"/>
                  </a:lnTo>
                  <a:lnTo>
                    <a:pt x="106" y="1"/>
                  </a:lnTo>
                  <a:lnTo>
                    <a:pt x="113" y="0"/>
                  </a:lnTo>
                  <a:lnTo>
                    <a:pt x="125" y="17"/>
                  </a:lnTo>
                  <a:lnTo>
                    <a:pt x="140" y="37"/>
                  </a:lnTo>
                  <a:lnTo>
                    <a:pt x="144" y="42"/>
                  </a:lnTo>
                  <a:lnTo>
                    <a:pt x="148" y="46"/>
                  </a:lnTo>
                  <a:lnTo>
                    <a:pt x="153" y="49"/>
                  </a:lnTo>
                  <a:lnTo>
                    <a:pt x="157" y="52"/>
                  </a:lnTo>
                  <a:lnTo>
                    <a:pt x="163" y="54"/>
                  </a:lnTo>
                  <a:lnTo>
                    <a:pt x="168" y="56"/>
                  </a:lnTo>
                  <a:lnTo>
                    <a:pt x="174" y="56"/>
                  </a:lnTo>
                  <a:lnTo>
                    <a:pt x="180" y="56"/>
                  </a:lnTo>
                  <a:lnTo>
                    <a:pt x="180" y="80"/>
                  </a:lnTo>
                  <a:lnTo>
                    <a:pt x="193" y="103"/>
                  </a:lnTo>
                  <a:lnTo>
                    <a:pt x="212" y="128"/>
                  </a:lnTo>
                  <a:lnTo>
                    <a:pt x="215" y="135"/>
                  </a:lnTo>
                  <a:lnTo>
                    <a:pt x="220" y="142"/>
                  </a:lnTo>
                  <a:lnTo>
                    <a:pt x="223" y="151"/>
                  </a:lnTo>
                  <a:lnTo>
                    <a:pt x="226" y="160"/>
                  </a:lnTo>
                  <a:lnTo>
                    <a:pt x="230" y="170"/>
                  </a:lnTo>
                  <a:lnTo>
                    <a:pt x="232" y="180"/>
                  </a:lnTo>
                  <a:lnTo>
                    <a:pt x="233" y="191"/>
                  </a:lnTo>
                  <a:lnTo>
                    <a:pt x="233" y="204"/>
                  </a:lnTo>
                  <a:lnTo>
                    <a:pt x="232" y="216"/>
                  </a:lnTo>
                  <a:lnTo>
                    <a:pt x="230" y="228"/>
                  </a:lnTo>
                  <a:lnTo>
                    <a:pt x="227" y="240"/>
                  </a:lnTo>
                  <a:lnTo>
                    <a:pt x="226" y="252"/>
                  </a:lnTo>
                  <a:lnTo>
                    <a:pt x="222" y="252"/>
                  </a:lnTo>
                  <a:lnTo>
                    <a:pt x="215" y="250"/>
                  </a:lnTo>
                  <a:lnTo>
                    <a:pt x="208" y="246"/>
                  </a:lnTo>
                  <a:lnTo>
                    <a:pt x="198" y="241"/>
                  </a:lnTo>
                  <a:lnTo>
                    <a:pt x="176" y="226"/>
                  </a:lnTo>
                  <a:lnTo>
                    <a:pt x="151" y="208"/>
                  </a:lnTo>
                  <a:lnTo>
                    <a:pt x="125" y="186"/>
                  </a:lnTo>
                  <a:lnTo>
                    <a:pt x="100" y="165"/>
                  </a:lnTo>
                  <a:lnTo>
                    <a:pt x="78" y="145"/>
                  </a:lnTo>
                  <a:lnTo>
                    <a:pt x="61" y="129"/>
                  </a:lnTo>
                  <a:lnTo>
                    <a:pt x="55" y="125"/>
                  </a:lnTo>
                  <a:lnTo>
                    <a:pt x="48" y="120"/>
                  </a:lnTo>
                  <a:lnTo>
                    <a:pt x="41" y="116"/>
                  </a:lnTo>
                  <a:lnTo>
                    <a:pt x="33" y="112"/>
                  </a:lnTo>
                  <a:lnTo>
                    <a:pt x="17" y="104"/>
                  </a:lnTo>
                  <a:lnTo>
                    <a:pt x="0" y="99"/>
                  </a:lnTo>
                  <a:lnTo>
                    <a:pt x="40" y="63"/>
                  </a:lnTo>
                  <a:lnTo>
                    <a:pt x="59" y="43"/>
                  </a:lnTo>
                  <a:lnTo>
                    <a:pt x="65" y="33"/>
                  </a:lnTo>
                  <a:lnTo>
                    <a:pt x="69" y="25"/>
                  </a:lnTo>
                  <a:lnTo>
                    <a:pt x="72" y="14"/>
                  </a:lnTo>
                  <a:lnTo>
                    <a:pt x="74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5" name="Freeform 266"/>
            <p:cNvSpPr>
              <a:spLocks/>
            </p:cNvSpPr>
            <p:nvPr>
              <p:custDataLst>
                <p:tags r:id="rId64"/>
              </p:custDataLst>
            </p:nvPr>
          </p:nvSpPr>
          <p:spPr bwMode="auto">
            <a:xfrm>
              <a:off x="2854846" y="3642367"/>
              <a:ext cx="104775" cy="201612"/>
            </a:xfrm>
            <a:custGeom>
              <a:avLst/>
              <a:gdLst>
                <a:gd name="T0" fmla="*/ 2147483647 w 246"/>
                <a:gd name="T1" fmla="*/ 2147483647 h 380"/>
                <a:gd name="T2" fmla="*/ 2147483647 w 246"/>
                <a:gd name="T3" fmla="*/ 2147483647 h 380"/>
                <a:gd name="T4" fmla="*/ 2147483647 w 246"/>
                <a:gd name="T5" fmla="*/ 2147483647 h 380"/>
                <a:gd name="T6" fmla="*/ 2147483647 w 246"/>
                <a:gd name="T7" fmla="*/ 2147483647 h 380"/>
                <a:gd name="T8" fmla="*/ 2147483647 w 246"/>
                <a:gd name="T9" fmla="*/ 2147483647 h 380"/>
                <a:gd name="T10" fmla="*/ 2147483647 w 246"/>
                <a:gd name="T11" fmla="*/ 2147483647 h 380"/>
                <a:gd name="T12" fmla="*/ 2147483647 w 246"/>
                <a:gd name="T13" fmla="*/ 2147483647 h 380"/>
                <a:gd name="T14" fmla="*/ 2147483647 w 246"/>
                <a:gd name="T15" fmla="*/ 2147483647 h 380"/>
                <a:gd name="T16" fmla="*/ 2147483647 w 246"/>
                <a:gd name="T17" fmla="*/ 2147483647 h 380"/>
                <a:gd name="T18" fmla="*/ 2147483647 w 246"/>
                <a:gd name="T19" fmla="*/ 2147483647 h 380"/>
                <a:gd name="T20" fmla="*/ 2147483647 w 246"/>
                <a:gd name="T21" fmla="*/ 2147483647 h 380"/>
                <a:gd name="T22" fmla="*/ 2147483647 w 246"/>
                <a:gd name="T23" fmla="*/ 2147483647 h 380"/>
                <a:gd name="T24" fmla="*/ 2147483647 w 246"/>
                <a:gd name="T25" fmla="*/ 2147483647 h 380"/>
                <a:gd name="T26" fmla="*/ 2147483647 w 246"/>
                <a:gd name="T27" fmla="*/ 2147483647 h 380"/>
                <a:gd name="T28" fmla="*/ 0 w 246"/>
                <a:gd name="T29" fmla="*/ 2147483647 h 380"/>
                <a:gd name="T30" fmla="*/ 2147483647 w 246"/>
                <a:gd name="T31" fmla="*/ 2147483647 h 380"/>
                <a:gd name="T32" fmla="*/ 2147483647 w 246"/>
                <a:gd name="T33" fmla="*/ 2147483647 h 380"/>
                <a:gd name="T34" fmla="*/ 2147483647 w 246"/>
                <a:gd name="T35" fmla="*/ 2147483647 h 380"/>
                <a:gd name="T36" fmla="*/ 2147483647 w 246"/>
                <a:gd name="T37" fmla="*/ 2147483647 h 380"/>
                <a:gd name="T38" fmla="*/ 2147483647 w 246"/>
                <a:gd name="T39" fmla="*/ 2147483647 h 380"/>
                <a:gd name="T40" fmla="*/ 2147483647 w 246"/>
                <a:gd name="T41" fmla="*/ 2147483647 h 380"/>
                <a:gd name="T42" fmla="*/ 2147483647 w 246"/>
                <a:gd name="T43" fmla="*/ 2147483647 h 380"/>
                <a:gd name="T44" fmla="*/ 2147483647 w 246"/>
                <a:gd name="T45" fmla="*/ 2147483647 h 380"/>
                <a:gd name="T46" fmla="*/ 2147483647 w 246"/>
                <a:gd name="T47" fmla="*/ 2147483647 h 380"/>
                <a:gd name="T48" fmla="*/ 2147483647 w 246"/>
                <a:gd name="T49" fmla="*/ 2147483647 h 380"/>
                <a:gd name="T50" fmla="*/ 2147483647 w 246"/>
                <a:gd name="T51" fmla="*/ 2147483647 h 380"/>
                <a:gd name="T52" fmla="*/ 2147483647 w 246"/>
                <a:gd name="T53" fmla="*/ 2147483647 h 380"/>
                <a:gd name="T54" fmla="*/ 2147483647 w 246"/>
                <a:gd name="T55" fmla="*/ 2147483647 h 380"/>
                <a:gd name="T56" fmla="*/ 2147483647 w 246"/>
                <a:gd name="T57" fmla="*/ 2147483647 h 380"/>
                <a:gd name="T58" fmla="*/ 2147483647 w 246"/>
                <a:gd name="T59" fmla="*/ 2147483647 h 380"/>
                <a:gd name="T60" fmla="*/ 2147483647 w 246"/>
                <a:gd name="T61" fmla="*/ 2147483647 h 380"/>
                <a:gd name="T62" fmla="*/ 2147483647 w 246"/>
                <a:gd name="T63" fmla="*/ 0 h 380"/>
                <a:gd name="T64" fmla="*/ 2147483647 w 246"/>
                <a:gd name="T65" fmla="*/ 0 h 380"/>
                <a:gd name="T66" fmla="*/ 2147483647 w 246"/>
                <a:gd name="T67" fmla="*/ 2147483647 h 380"/>
                <a:gd name="T68" fmla="*/ 2147483647 w 246"/>
                <a:gd name="T69" fmla="*/ 2147483647 h 380"/>
                <a:gd name="T70" fmla="*/ 2147483647 w 246"/>
                <a:gd name="T71" fmla="*/ 2147483647 h 380"/>
                <a:gd name="T72" fmla="*/ 2147483647 w 246"/>
                <a:gd name="T73" fmla="*/ 2147483647 h 380"/>
                <a:gd name="T74" fmla="*/ 2147483647 w 246"/>
                <a:gd name="T75" fmla="*/ 2147483647 h 380"/>
                <a:gd name="T76" fmla="*/ 2147483647 w 246"/>
                <a:gd name="T77" fmla="*/ 2147483647 h 380"/>
                <a:gd name="T78" fmla="*/ 2147483647 w 246"/>
                <a:gd name="T79" fmla="*/ 2147483647 h 380"/>
                <a:gd name="T80" fmla="*/ 2147483647 w 246"/>
                <a:gd name="T81" fmla="*/ 2147483647 h 380"/>
                <a:gd name="T82" fmla="*/ 2147483647 w 246"/>
                <a:gd name="T83" fmla="*/ 2147483647 h 380"/>
                <a:gd name="T84" fmla="*/ 2147483647 w 246"/>
                <a:gd name="T85" fmla="*/ 2147483647 h 380"/>
                <a:gd name="T86" fmla="*/ 2147483647 w 246"/>
                <a:gd name="T87" fmla="*/ 2147483647 h 380"/>
                <a:gd name="T88" fmla="*/ 2147483647 w 246"/>
                <a:gd name="T89" fmla="*/ 2147483647 h 380"/>
                <a:gd name="T90" fmla="*/ 2147483647 w 246"/>
                <a:gd name="T91" fmla="*/ 2147483647 h 380"/>
                <a:gd name="T92" fmla="*/ 2147483647 w 246"/>
                <a:gd name="T93" fmla="*/ 2147483647 h 380"/>
                <a:gd name="T94" fmla="*/ 2147483647 w 246"/>
                <a:gd name="T95" fmla="*/ 2147483647 h 380"/>
                <a:gd name="T96" fmla="*/ 2147483647 w 246"/>
                <a:gd name="T97" fmla="*/ 2147483647 h 380"/>
                <a:gd name="T98" fmla="*/ 2147483647 w 246"/>
                <a:gd name="T99" fmla="*/ 2147483647 h 380"/>
                <a:gd name="T100" fmla="*/ 2147483647 w 246"/>
                <a:gd name="T101" fmla="*/ 2147483647 h 380"/>
                <a:gd name="T102" fmla="*/ 2147483647 w 246"/>
                <a:gd name="T103" fmla="*/ 2147483647 h 380"/>
                <a:gd name="T104" fmla="*/ 2147483647 w 246"/>
                <a:gd name="T105" fmla="*/ 2147483647 h 380"/>
                <a:gd name="T106" fmla="*/ 2147483647 w 246"/>
                <a:gd name="T107" fmla="*/ 2147483647 h 380"/>
                <a:gd name="T108" fmla="*/ 2147483647 w 246"/>
                <a:gd name="T109" fmla="*/ 2147483647 h 380"/>
                <a:gd name="T110" fmla="*/ 2147483647 w 246"/>
                <a:gd name="T111" fmla="*/ 2147483647 h 380"/>
                <a:gd name="T112" fmla="*/ 2147483647 w 246"/>
                <a:gd name="T113" fmla="*/ 2147483647 h 380"/>
                <a:gd name="T114" fmla="*/ 2147483647 w 246"/>
                <a:gd name="T115" fmla="*/ 2147483647 h 380"/>
                <a:gd name="T116" fmla="*/ 2147483647 w 246"/>
                <a:gd name="T117" fmla="*/ 2147483647 h 380"/>
                <a:gd name="T118" fmla="*/ 2147483647 w 246"/>
                <a:gd name="T119" fmla="*/ 2147483647 h 380"/>
                <a:gd name="T120" fmla="*/ 2147483647 w 246"/>
                <a:gd name="T121" fmla="*/ 2147483647 h 38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46" h="380">
                  <a:moveTo>
                    <a:pt x="13" y="376"/>
                  </a:moveTo>
                  <a:lnTo>
                    <a:pt x="14" y="367"/>
                  </a:lnTo>
                  <a:lnTo>
                    <a:pt x="15" y="359"/>
                  </a:lnTo>
                  <a:lnTo>
                    <a:pt x="18" y="351"/>
                  </a:lnTo>
                  <a:lnTo>
                    <a:pt x="20" y="344"/>
                  </a:lnTo>
                  <a:lnTo>
                    <a:pt x="25" y="333"/>
                  </a:lnTo>
                  <a:lnTo>
                    <a:pt x="26" y="327"/>
                  </a:lnTo>
                  <a:lnTo>
                    <a:pt x="25" y="321"/>
                  </a:lnTo>
                  <a:lnTo>
                    <a:pt x="23" y="314"/>
                  </a:lnTo>
                  <a:lnTo>
                    <a:pt x="19" y="305"/>
                  </a:lnTo>
                  <a:lnTo>
                    <a:pt x="13" y="295"/>
                  </a:lnTo>
                  <a:lnTo>
                    <a:pt x="9" y="285"/>
                  </a:lnTo>
                  <a:lnTo>
                    <a:pt x="4" y="275"/>
                  </a:lnTo>
                  <a:lnTo>
                    <a:pt x="1" y="267"/>
                  </a:lnTo>
                  <a:lnTo>
                    <a:pt x="0" y="259"/>
                  </a:lnTo>
                  <a:lnTo>
                    <a:pt x="1" y="251"/>
                  </a:lnTo>
                  <a:lnTo>
                    <a:pt x="2" y="243"/>
                  </a:lnTo>
                  <a:lnTo>
                    <a:pt x="3" y="236"/>
                  </a:lnTo>
                  <a:lnTo>
                    <a:pt x="6" y="230"/>
                  </a:lnTo>
                  <a:lnTo>
                    <a:pt x="11" y="218"/>
                  </a:lnTo>
                  <a:lnTo>
                    <a:pt x="19" y="207"/>
                  </a:lnTo>
                  <a:lnTo>
                    <a:pt x="26" y="197"/>
                  </a:lnTo>
                  <a:lnTo>
                    <a:pt x="34" y="185"/>
                  </a:lnTo>
                  <a:lnTo>
                    <a:pt x="41" y="173"/>
                  </a:lnTo>
                  <a:lnTo>
                    <a:pt x="47" y="160"/>
                  </a:lnTo>
                  <a:lnTo>
                    <a:pt x="26" y="73"/>
                  </a:lnTo>
                  <a:lnTo>
                    <a:pt x="26" y="50"/>
                  </a:lnTo>
                  <a:lnTo>
                    <a:pt x="24" y="33"/>
                  </a:lnTo>
                  <a:lnTo>
                    <a:pt x="24" y="25"/>
                  </a:lnTo>
                  <a:lnTo>
                    <a:pt x="24" y="16"/>
                  </a:lnTo>
                  <a:lnTo>
                    <a:pt x="25" y="8"/>
                  </a:lnTo>
                  <a:lnTo>
                    <a:pt x="26" y="0"/>
                  </a:lnTo>
                  <a:lnTo>
                    <a:pt x="180" y="0"/>
                  </a:lnTo>
                  <a:lnTo>
                    <a:pt x="220" y="129"/>
                  </a:lnTo>
                  <a:lnTo>
                    <a:pt x="220" y="210"/>
                  </a:lnTo>
                  <a:lnTo>
                    <a:pt x="220" y="220"/>
                  </a:lnTo>
                  <a:lnTo>
                    <a:pt x="221" y="230"/>
                  </a:lnTo>
                  <a:lnTo>
                    <a:pt x="223" y="240"/>
                  </a:lnTo>
                  <a:lnTo>
                    <a:pt x="225" y="250"/>
                  </a:lnTo>
                  <a:lnTo>
                    <a:pt x="228" y="259"/>
                  </a:lnTo>
                  <a:lnTo>
                    <a:pt x="234" y="268"/>
                  </a:lnTo>
                  <a:lnTo>
                    <a:pt x="239" y="278"/>
                  </a:lnTo>
                  <a:lnTo>
                    <a:pt x="246" y="289"/>
                  </a:lnTo>
                  <a:lnTo>
                    <a:pt x="224" y="295"/>
                  </a:lnTo>
                  <a:lnTo>
                    <a:pt x="202" y="302"/>
                  </a:lnTo>
                  <a:lnTo>
                    <a:pt x="181" y="310"/>
                  </a:lnTo>
                  <a:lnTo>
                    <a:pt x="160" y="319"/>
                  </a:lnTo>
                  <a:lnTo>
                    <a:pt x="141" y="328"/>
                  </a:lnTo>
                  <a:lnTo>
                    <a:pt x="120" y="338"/>
                  </a:lnTo>
                  <a:lnTo>
                    <a:pt x="100" y="347"/>
                  </a:lnTo>
                  <a:lnTo>
                    <a:pt x="80" y="358"/>
                  </a:lnTo>
                  <a:lnTo>
                    <a:pt x="75" y="363"/>
                  </a:lnTo>
                  <a:lnTo>
                    <a:pt x="69" y="367"/>
                  </a:lnTo>
                  <a:lnTo>
                    <a:pt x="62" y="372"/>
                  </a:lnTo>
                  <a:lnTo>
                    <a:pt x="54" y="376"/>
                  </a:lnTo>
                  <a:lnTo>
                    <a:pt x="46" y="379"/>
                  </a:lnTo>
                  <a:lnTo>
                    <a:pt x="36" y="380"/>
                  </a:lnTo>
                  <a:lnTo>
                    <a:pt x="31" y="380"/>
                  </a:lnTo>
                  <a:lnTo>
                    <a:pt x="25" y="379"/>
                  </a:lnTo>
                  <a:lnTo>
                    <a:pt x="20" y="378"/>
                  </a:lnTo>
                  <a:lnTo>
                    <a:pt x="13" y="37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6" name="Freeform 267"/>
            <p:cNvSpPr>
              <a:spLocks/>
            </p:cNvSpPr>
            <p:nvPr>
              <p:custDataLst>
                <p:tags r:id="rId65"/>
              </p:custDataLst>
            </p:nvPr>
          </p:nvSpPr>
          <p:spPr bwMode="auto">
            <a:xfrm>
              <a:off x="2509138" y="3531241"/>
              <a:ext cx="87313" cy="58738"/>
            </a:xfrm>
            <a:custGeom>
              <a:avLst/>
              <a:gdLst>
                <a:gd name="T0" fmla="*/ 2147483647 w 193"/>
                <a:gd name="T1" fmla="*/ 2147483647 h 38"/>
                <a:gd name="T2" fmla="*/ 2147483647 w 193"/>
                <a:gd name="T3" fmla="*/ 2147483647 h 38"/>
                <a:gd name="T4" fmla="*/ 2147483647 w 193"/>
                <a:gd name="T5" fmla="*/ 2147483647 h 38"/>
                <a:gd name="T6" fmla="*/ 2147483647 w 193"/>
                <a:gd name="T7" fmla="*/ 2147483647 h 38"/>
                <a:gd name="T8" fmla="*/ 2147483647 w 193"/>
                <a:gd name="T9" fmla="*/ 2147483647 h 38"/>
                <a:gd name="T10" fmla="*/ 2147483647 w 193"/>
                <a:gd name="T11" fmla="*/ 2147483647 h 38"/>
                <a:gd name="T12" fmla="*/ 2147483647 w 193"/>
                <a:gd name="T13" fmla="*/ 0 h 38"/>
                <a:gd name="T14" fmla="*/ 2147483647 w 193"/>
                <a:gd name="T15" fmla="*/ 2147483647 h 38"/>
                <a:gd name="T16" fmla="*/ 2147483647 w 193"/>
                <a:gd name="T17" fmla="*/ 2147483647 h 38"/>
                <a:gd name="T18" fmla="*/ 2147483647 w 193"/>
                <a:gd name="T19" fmla="*/ 2147483647 h 38"/>
                <a:gd name="T20" fmla="*/ 2147483647 w 193"/>
                <a:gd name="T21" fmla="*/ 2147483647 h 38"/>
                <a:gd name="T22" fmla="*/ 2147483647 w 193"/>
                <a:gd name="T23" fmla="*/ 2147483647 h 38"/>
                <a:gd name="T24" fmla="*/ 2147483647 w 193"/>
                <a:gd name="T25" fmla="*/ 2147483647 h 38"/>
                <a:gd name="T26" fmla="*/ 2147483647 w 193"/>
                <a:gd name="T27" fmla="*/ 2147483647 h 38"/>
                <a:gd name="T28" fmla="*/ 2147483647 w 193"/>
                <a:gd name="T29" fmla="*/ 2147483647 h 38"/>
                <a:gd name="T30" fmla="*/ 2147483647 w 193"/>
                <a:gd name="T31" fmla="*/ 2147483647 h 38"/>
                <a:gd name="T32" fmla="*/ 2147483647 w 193"/>
                <a:gd name="T33" fmla="*/ 2147483647 h 38"/>
                <a:gd name="T34" fmla="*/ 2147483647 w 193"/>
                <a:gd name="T35" fmla="*/ 2147483647 h 38"/>
                <a:gd name="T36" fmla="*/ 2147483647 w 193"/>
                <a:gd name="T37" fmla="*/ 2147483647 h 38"/>
                <a:gd name="T38" fmla="*/ 2147483647 w 193"/>
                <a:gd name="T39" fmla="*/ 2147483647 h 38"/>
                <a:gd name="T40" fmla="*/ 2147483647 w 193"/>
                <a:gd name="T41" fmla="*/ 2147483647 h 38"/>
                <a:gd name="T42" fmla="*/ 2147483647 w 193"/>
                <a:gd name="T43" fmla="*/ 2147483647 h 38"/>
                <a:gd name="T44" fmla="*/ 2147483647 w 193"/>
                <a:gd name="T45" fmla="*/ 2147483647 h 38"/>
                <a:gd name="T46" fmla="*/ 2147483647 w 193"/>
                <a:gd name="T47" fmla="*/ 2147483647 h 38"/>
                <a:gd name="T48" fmla="*/ 2147483647 w 193"/>
                <a:gd name="T49" fmla="*/ 2147483647 h 38"/>
                <a:gd name="T50" fmla="*/ 2147483647 w 193"/>
                <a:gd name="T51" fmla="*/ 2147483647 h 38"/>
                <a:gd name="T52" fmla="*/ 2147483647 w 193"/>
                <a:gd name="T53" fmla="*/ 2147483647 h 38"/>
                <a:gd name="T54" fmla="*/ 2147483647 w 193"/>
                <a:gd name="T55" fmla="*/ 2147483647 h 38"/>
                <a:gd name="T56" fmla="*/ 2147483647 w 193"/>
                <a:gd name="T57" fmla="*/ 2147483647 h 38"/>
                <a:gd name="T58" fmla="*/ 2147483647 w 193"/>
                <a:gd name="T59" fmla="*/ 2147483647 h 38"/>
                <a:gd name="T60" fmla="*/ 0 w 193"/>
                <a:gd name="T61" fmla="*/ 2147483647 h 38"/>
                <a:gd name="T62" fmla="*/ 0 w 193"/>
                <a:gd name="T63" fmla="*/ 2147483647 h 38"/>
                <a:gd name="T64" fmla="*/ 2147483647 w 193"/>
                <a:gd name="T65" fmla="*/ 2147483647 h 38"/>
                <a:gd name="T66" fmla="*/ 2147483647 w 193"/>
                <a:gd name="T67" fmla="*/ 2147483647 h 38"/>
                <a:gd name="T68" fmla="*/ 2147483647 w 193"/>
                <a:gd name="T69" fmla="*/ 2147483647 h 3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93" h="38">
                  <a:moveTo>
                    <a:pt x="7" y="20"/>
                  </a:moveTo>
                  <a:lnTo>
                    <a:pt x="38" y="11"/>
                  </a:lnTo>
                  <a:lnTo>
                    <a:pt x="67" y="5"/>
                  </a:lnTo>
                  <a:lnTo>
                    <a:pt x="80" y="3"/>
                  </a:lnTo>
                  <a:lnTo>
                    <a:pt x="94" y="2"/>
                  </a:lnTo>
                  <a:lnTo>
                    <a:pt x="110" y="1"/>
                  </a:lnTo>
                  <a:lnTo>
                    <a:pt x="126" y="0"/>
                  </a:lnTo>
                  <a:lnTo>
                    <a:pt x="138" y="1"/>
                  </a:lnTo>
                  <a:lnTo>
                    <a:pt x="149" y="1"/>
                  </a:lnTo>
                  <a:lnTo>
                    <a:pt x="160" y="2"/>
                  </a:lnTo>
                  <a:lnTo>
                    <a:pt x="169" y="4"/>
                  </a:lnTo>
                  <a:lnTo>
                    <a:pt x="178" y="6"/>
                  </a:lnTo>
                  <a:lnTo>
                    <a:pt x="184" y="11"/>
                  </a:lnTo>
                  <a:lnTo>
                    <a:pt x="187" y="13"/>
                  </a:lnTo>
                  <a:lnTo>
                    <a:pt x="189" y="18"/>
                  </a:lnTo>
                  <a:lnTo>
                    <a:pt x="191" y="21"/>
                  </a:lnTo>
                  <a:lnTo>
                    <a:pt x="193" y="26"/>
                  </a:lnTo>
                  <a:lnTo>
                    <a:pt x="183" y="27"/>
                  </a:lnTo>
                  <a:lnTo>
                    <a:pt x="173" y="28"/>
                  </a:lnTo>
                  <a:lnTo>
                    <a:pt x="165" y="28"/>
                  </a:lnTo>
                  <a:lnTo>
                    <a:pt x="156" y="28"/>
                  </a:lnTo>
                  <a:lnTo>
                    <a:pt x="138" y="27"/>
                  </a:lnTo>
                  <a:lnTo>
                    <a:pt x="120" y="26"/>
                  </a:lnTo>
                  <a:lnTo>
                    <a:pt x="103" y="26"/>
                  </a:lnTo>
                  <a:lnTo>
                    <a:pt x="89" y="28"/>
                  </a:lnTo>
                  <a:lnTo>
                    <a:pt x="76" y="30"/>
                  </a:lnTo>
                  <a:lnTo>
                    <a:pt x="63" y="32"/>
                  </a:lnTo>
                  <a:lnTo>
                    <a:pt x="49" y="34"/>
                  </a:lnTo>
                  <a:lnTo>
                    <a:pt x="35" y="36"/>
                  </a:lnTo>
                  <a:lnTo>
                    <a:pt x="19" y="37"/>
                  </a:lnTo>
                  <a:lnTo>
                    <a:pt x="0" y="38"/>
                  </a:lnTo>
                  <a:lnTo>
                    <a:pt x="0" y="33"/>
                  </a:lnTo>
                  <a:lnTo>
                    <a:pt x="1" y="29"/>
                  </a:lnTo>
                  <a:lnTo>
                    <a:pt x="3" y="24"/>
                  </a:lnTo>
                  <a:lnTo>
                    <a:pt x="7" y="2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7" name="Freeform 268"/>
            <p:cNvSpPr>
              <a:spLocks/>
            </p:cNvSpPr>
            <p:nvPr>
              <p:custDataLst>
                <p:tags r:id="rId66"/>
              </p:custDataLst>
            </p:nvPr>
          </p:nvSpPr>
          <p:spPr bwMode="auto">
            <a:xfrm>
              <a:off x="2932633" y="3636017"/>
              <a:ext cx="42863" cy="155575"/>
            </a:xfrm>
            <a:custGeom>
              <a:avLst/>
              <a:gdLst>
                <a:gd name="T0" fmla="*/ 2147483647 w 99"/>
                <a:gd name="T1" fmla="*/ 2147483647 h 301"/>
                <a:gd name="T2" fmla="*/ 2147483647 w 99"/>
                <a:gd name="T3" fmla="*/ 2147483647 h 301"/>
                <a:gd name="T4" fmla="*/ 2147483647 w 99"/>
                <a:gd name="T5" fmla="*/ 2147483647 h 301"/>
                <a:gd name="T6" fmla="*/ 2147483647 w 99"/>
                <a:gd name="T7" fmla="*/ 2147483647 h 301"/>
                <a:gd name="T8" fmla="*/ 2147483647 w 99"/>
                <a:gd name="T9" fmla="*/ 2147483647 h 301"/>
                <a:gd name="T10" fmla="*/ 2147483647 w 99"/>
                <a:gd name="T11" fmla="*/ 2147483647 h 301"/>
                <a:gd name="T12" fmla="*/ 2147483647 w 99"/>
                <a:gd name="T13" fmla="*/ 2147483647 h 301"/>
                <a:gd name="T14" fmla="*/ 2147483647 w 99"/>
                <a:gd name="T15" fmla="*/ 2147483647 h 301"/>
                <a:gd name="T16" fmla="*/ 2147483647 w 99"/>
                <a:gd name="T17" fmla="*/ 2147483647 h 301"/>
                <a:gd name="T18" fmla="*/ 2147483647 w 99"/>
                <a:gd name="T19" fmla="*/ 2147483647 h 301"/>
                <a:gd name="T20" fmla="*/ 2147483647 w 99"/>
                <a:gd name="T21" fmla="*/ 2147483647 h 301"/>
                <a:gd name="T22" fmla="*/ 2147483647 w 99"/>
                <a:gd name="T23" fmla="*/ 2147483647 h 301"/>
                <a:gd name="T24" fmla="*/ 2147483647 w 99"/>
                <a:gd name="T25" fmla="*/ 2147483647 h 301"/>
                <a:gd name="T26" fmla="*/ 2147483647 w 99"/>
                <a:gd name="T27" fmla="*/ 2147483647 h 301"/>
                <a:gd name="T28" fmla="*/ 2147483647 w 99"/>
                <a:gd name="T29" fmla="*/ 2147483647 h 301"/>
                <a:gd name="T30" fmla="*/ 2147483647 w 99"/>
                <a:gd name="T31" fmla="*/ 2147483647 h 301"/>
                <a:gd name="T32" fmla="*/ 2147483647 w 99"/>
                <a:gd name="T33" fmla="*/ 2147483647 h 301"/>
                <a:gd name="T34" fmla="*/ 2147483647 w 99"/>
                <a:gd name="T35" fmla="*/ 2147483647 h 301"/>
                <a:gd name="T36" fmla="*/ 2147483647 w 99"/>
                <a:gd name="T37" fmla="*/ 2147483647 h 301"/>
                <a:gd name="T38" fmla="*/ 2147483647 w 99"/>
                <a:gd name="T39" fmla="*/ 2147483647 h 301"/>
                <a:gd name="T40" fmla="*/ 2147483647 w 99"/>
                <a:gd name="T41" fmla="*/ 2147483647 h 301"/>
                <a:gd name="T42" fmla="*/ 2147483647 w 99"/>
                <a:gd name="T43" fmla="*/ 2147483647 h 301"/>
                <a:gd name="T44" fmla="*/ 2147483647 w 99"/>
                <a:gd name="T45" fmla="*/ 2147483647 h 301"/>
                <a:gd name="T46" fmla="*/ 2147483647 w 99"/>
                <a:gd name="T47" fmla="*/ 2147483647 h 301"/>
                <a:gd name="T48" fmla="*/ 2147483647 w 99"/>
                <a:gd name="T49" fmla="*/ 2147483647 h 301"/>
                <a:gd name="T50" fmla="*/ 2147483647 w 99"/>
                <a:gd name="T51" fmla="*/ 2147483647 h 301"/>
                <a:gd name="T52" fmla="*/ 2147483647 w 99"/>
                <a:gd name="T53" fmla="*/ 2147483647 h 301"/>
                <a:gd name="T54" fmla="*/ 2147483647 w 99"/>
                <a:gd name="T55" fmla="*/ 2147483647 h 301"/>
                <a:gd name="T56" fmla="*/ 0 w 99"/>
                <a:gd name="T57" fmla="*/ 2147483647 h 301"/>
                <a:gd name="T58" fmla="*/ 2147483647 w 99"/>
                <a:gd name="T59" fmla="*/ 2147483647 h 301"/>
                <a:gd name="T60" fmla="*/ 2147483647 w 99"/>
                <a:gd name="T61" fmla="*/ 0 h 301"/>
                <a:gd name="T62" fmla="*/ 2147483647 w 99"/>
                <a:gd name="T63" fmla="*/ 0 h 301"/>
                <a:gd name="T64" fmla="*/ 2147483647 w 99"/>
                <a:gd name="T65" fmla="*/ 0 h 301"/>
                <a:gd name="T66" fmla="*/ 2147483647 w 99"/>
                <a:gd name="T67" fmla="*/ 0 h 301"/>
                <a:gd name="T68" fmla="*/ 2147483647 w 99"/>
                <a:gd name="T69" fmla="*/ 2147483647 h 301"/>
                <a:gd name="T70" fmla="*/ 2147483647 w 99"/>
                <a:gd name="T71" fmla="*/ 2147483647 h 301"/>
                <a:gd name="T72" fmla="*/ 2147483647 w 99"/>
                <a:gd name="T73" fmla="*/ 2147483647 h 301"/>
                <a:gd name="T74" fmla="*/ 2147483647 w 99"/>
                <a:gd name="T75" fmla="*/ 2147483647 h 301"/>
                <a:gd name="T76" fmla="*/ 2147483647 w 99"/>
                <a:gd name="T77" fmla="*/ 2147483647 h 30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99" h="301">
                  <a:moveTo>
                    <a:pt x="53" y="12"/>
                  </a:moveTo>
                  <a:lnTo>
                    <a:pt x="59" y="12"/>
                  </a:lnTo>
                  <a:lnTo>
                    <a:pt x="59" y="19"/>
                  </a:lnTo>
                  <a:lnTo>
                    <a:pt x="62" y="26"/>
                  </a:lnTo>
                  <a:lnTo>
                    <a:pt x="63" y="33"/>
                  </a:lnTo>
                  <a:lnTo>
                    <a:pt x="66" y="42"/>
                  </a:lnTo>
                  <a:lnTo>
                    <a:pt x="72" y="58"/>
                  </a:lnTo>
                  <a:lnTo>
                    <a:pt x="79" y="75"/>
                  </a:lnTo>
                  <a:lnTo>
                    <a:pt x="87" y="93"/>
                  </a:lnTo>
                  <a:lnTo>
                    <a:pt x="93" y="111"/>
                  </a:lnTo>
                  <a:lnTo>
                    <a:pt x="96" y="120"/>
                  </a:lnTo>
                  <a:lnTo>
                    <a:pt x="98" y="129"/>
                  </a:lnTo>
                  <a:lnTo>
                    <a:pt x="99" y="138"/>
                  </a:lnTo>
                  <a:lnTo>
                    <a:pt x="99" y="148"/>
                  </a:lnTo>
                  <a:lnTo>
                    <a:pt x="99" y="289"/>
                  </a:lnTo>
                  <a:lnTo>
                    <a:pt x="89" y="290"/>
                  </a:lnTo>
                  <a:lnTo>
                    <a:pt x="80" y="293"/>
                  </a:lnTo>
                  <a:lnTo>
                    <a:pt x="73" y="297"/>
                  </a:lnTo>
                  <a:lnTo>
                    <a:pt x="66" y="301"/>
                  </a:lnTo>
                  <a:lnTo>
                    <a:pt x="59" y="290"/>
                  </a:lnTo>
                  <a:lnTo>
                    <a:pt x="54" y="280"/>
                  </a:lnTo>
                  <a:lnTo>
                    <a:pt x="48" y="271"/>
                  </a:lnTo>
                  <a:lnTo>
                    <a:pt x="45" y="262"/>
                  </a:lnTo>
                  <a:lnTo>
                    <a:pt x="43" y="252"/>
                  </a:lnTo>
                  <a:lnTo>
                    <a:pt x="41" y="242"/>
                  </a:lnTo>
                  <a:lnTo>
                    <a:pt x="40" y="232"/>
                  </a:lnTo>
                  <a:lnTo>
                    <a:pt x="40" y="222"/>
                  </a:lnTo>
                  <a:lnTo>
                    <a:pt x="40" y="141"/>
                  </a:lnTo>
                  <a:lnTo>
                    <a:pt x="0" y="6"/>
                  </a:lnTo>
                  <a:lnTo>
                    <a:pt x="5" y="2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7" y="4"/>
                  </a:lnTo>
                  <a:lnTo>
                    <a:pt x="41" y="6"/>
                  </a:lnTo>
                  <a:lnTo>
                    <a:pt x="47" y="10"/>
                  </a:lnTo>
                  <a:lnTo>
                    <a:pt x="53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8" name="Freeform 269"/>
            <p:cNvSpPr>
              <a:spLocks/>
            </p:cNvSpPr>
            <p:nvPr>
              <p:custDataLst>
                <p:tags r:id="rId67"/>
              </p:custDataLst>
            </p:nvPr>
          </p:nvSpPr>
          <p:spPr bwMode="auto">
            <a:xfrm>
              <a:off x="2958033" y="3597917"/>
              <a:ext cx="76200" cy="188912"/>
            </a:xfrm>
            <a:custGeom>
              <a:avLst/>
              <a:gdLst>
                <a:gd name="T0" fmla="*/ 0 w 173"/>
                <a:gd name="T1" fmla="*/ 2147483647 h 357"/>
                <a:gd name="T2" fmla="*/ 2147483647 w 173"/>
                <a:gd name="T3" fmla="*/ 2147483647 h 357"/>
                <a:gd name="T4" fmla="*/ 2147483647 w 173"/>
                <a:gd name="T5" fmla="*/ 2147483647 h 357"/>
                <a:gd name="T6" fmla="*/ 2147483647 w 173"/>
                <a:gd name="T7" fmla="*/ 2147483647 h 357"/>
                <a:gd name="T8" fmla="*/ 2147483647 w 173"/>
                <a:gd name="T9" fmla="*/ 2147483647 h 357"/>
                <a:gd name="T10" fmla="*/ 2147483647 w 173"/>
                <a:gd name="T11" fmla="*/ 2147483647 h 357"/>
                <a:gd name="T12" fmla="*/ 2147483647 w 173"/>
                <a:gd name="T13" fmla="*/ 2147483647 h 357"/>
                <a:gd name="T14" fmla="*/ 2147483647 w 173"/>
                <a:gd name="T15" fmla="*/ 0 h 357"/>
                <a:gd name="T16" fmla="*/ 2147483647 w 173"/>
                <a:gd name="T17" fmla="*/ 2147483647 h 357"/>
                <a:gd name="T18" fmla="*/ 2147483647 w 173"/>
                <a:gd name="T19" fmla="*/ 2147483647 h 357"/>
                <a:gd name="T20" fmla="*/ 2147483647 w 173"/>
                <a:gd name="T21" fmla="*/ 2147483647 h 357"/>
                <a:gd name="T22" fmla="*/ 2147483647 w 173"/>
                <a:gd name="T23" fmla="*/ 2147483647 h 357"/>
                <a:gd name="T24" fmla="*/ 2147483647 w 173"/>
                <a:gd name="T25" fmla="*/ 2147483647 h 357"/>
                <a:gd name="T26" fmla="*/ 2147483647 w 173"/>
                <a:gd name="T27" fmla="*/ 2147483647 h 357"/>
                <a:gd name="T28" fmla="*/ 2147483647 w 173"/>
                <a:gd name="T29" fmla="*/ 2147483647 h 357"/>
                <a:gd name="T30" fmla="*/ 2147483647 w 173"/>
                <a:gd name="T31" fmla="*/ 2147483647 h 357"/>
                <a:gd name="T32" fmla="*/ 2147483647 w 173"/>
                <a:gd name="T33" fmla="*/ 2147483647 h 357"/>
                <a:gd name="T34" fmla="*/ 2147483647 w 173"/>
                <a:gd name="T35" fmla="*/ 2147483647 h 357"/>
                <a:gd name="T36" fmla="*/ 2147483647 w 173"/>
                <a:gd name="T37" fmla="*/ 2147483647 h 357"/>
                <a:gd name="T38" fmla="*/ 2147483647 w 173"/>
                <a:gd name="T39" fmla="*/ 2147483647 h 357"/>
                <a:gd name="T40" fmla="*/ 2147483647 w 173"/>
                <a:gd name="T41" fmla="*/ 2147483647 h 357"/>
                <a:gd name="T42" fmla="*/ 2147483647 w 173"/>
                <a:gd name="T43" fmla="*/ 2147483647 h 357"/>
                <a:gd name="T44" fmla="*/ 2147483647 w 173"/>
                <a:gd name="T45" fmla="*/ 2147483647 h 357"/>
                <a:gd name="T46" fmla="*/ 2147483647 w 173"/>
                <a:gd name="T47" fmla="*/ 2147483647 h 357"/>
                <a:gd name="T48" fmla="*/ 2147483647 w 173"/>
                <a:gd name="T49" fmla="*/ 2147483647 h 357"/>
                <a:gd name="T50" fmla="*/ 2147483647 w 173"/>
                <a:gd name="T51" fmla="*/ 2147483647 h 357"/>
                <a:gd name="T52" fmla="*/ 2147483647 w 173"/>
                <a:gd name="T53" fmla="*/ 2147483647 h 357"/>
                <a:gd name="T54" fmla="*/ 2147483647 w 173"/>
                <a:gd name="T55" fmla="*/ 2147483647 h 357"/>
                <a:gd name="T56" fmla="*/ 2147483647 w 173"/>
                <a:gd name="T57" fmla="*/ 2147483647 h 357"/>
                <a:gd name="T58" fmla="*/ 2147483647 w 173"/>
                <a:gd name="T59" fmla="*/ 2147483647 h 357"/>
                <a:gd name="T60" fmla="*/ 2147483647 w 173"/>
                <a:gd name="T61" fmla="*/ 2147483647 h 357"/>
                <a:gd name="T62" fmla="*/ 2147483647 w 173"/>
                <a:gd name="T63" fmla="*/ 2147483647 h 357"/>
                <a:gd name="T64" fmla="*/ 2147483647 w 173"/>
                <a:gd name="T65" fmla="*/ 2147483647 h 357"/>
                <a:gd name="T66" fmla="*/ 2147483647 w 173"/>
                <a:gd name="T67" fmla="*/ 2147483647 h 357"/>
                <a:gd name="T68" fmla="*/ 2147483647 w 173"/>
                <a:gd name="T69" fmla="*/ 2147483647 h 357"/>
                <a:gd name="T70" fmla="*/ 2147483647 w 173"/>
                <a:gd name="T71" fmla="*/ 2147483647 h 357"/>
                <a:gd name="T72" fmla="*/ 2147483647 w 173"/>
                <a:gd name="T73" fmla="*/ 2147483647 h 357"/>
                <a:gd name="T74" fmla="*/ 2147483647 w 173"/>
                <a:gd name="T75" fmla="*/ 2147483647 h 357"/>
                <a:gd name="T76" fmla="*/ 2147483647 w 173"/>
                <a:gd name="T77" fmla="*/ 2147483647 h 357"/>
                <a:gd name="T78" fmla="*/ 2147483647 w 173"/>
                <a:gd name="T79" fmla="*/ 2147483647 h 357"/>
                <a:gd name="T80" fmla="*/ 2147483647 w 173"/>
                <a:gd name="T81" fmla="*/ 2147483647 h 357"/>
                <a:gd name="T82" fmla="*/ 2147483647 w 173"/>
                <a:gd name="T83" fmla="*/ 2147483647 h 357"/>
                <a:gd name="T84" fmla="*/ 2147483647 w 173"/>
                <a:gd name="T85" fmla="*/ 2147483647 h 357"/>
                <a:gd name="T86" fmla="*/ 2147483647 w 173"/>
                <a:gd name="T87" fmla="*/ 2147483647 h 357"/>
                <a:gd name="T88" fmla="*/ 2147483647 w 173"/>
                <a:gd name="T89" fmla="*/ 2147483647 h 357"/>
                <a:gd name="T90" fmla="*/ 2147483647 w 173"/>
                <a:gd name="T91" fmla="*/ 2147483647 h 357"/>
                <a:gd name="T92" fmla="*/ 2147483647 w 173"/>
                <a:gd name="T93" fmla="*/ 2147483647 h 357"/>
                <a:gd name="T94" fmla="*/ 2147483647 w 173"/>
                <a:gd name="T95" fmla="*/ 2147483647 h 357"/>
                <a:gd name="T96" fmla="*/ 2147483647 w 173"/>
                <a:gd name="T97" fmla="*/ 2147483647 h 357"/>
                <a:gd name="T98" fmla="*/ 2147483647 w 173"/>
                <a:gd name="T99" fmla="*/ 2147483647 h 357"/>
                <a:gd name="T100" fmla="*/ 2147483647 w 173"/>
                <a:gd name="T101" fmla="*/ 2147483647 h 357"/>
                <a:gd name="T102" fmla="*/ 2147483647 w 173"/>
                <a:gd name="T103" fmla="*/ 2147483647 h 357"/>
                <a:gd name="T104" fmla="*/ 2147483647 w 173"/>
                <a:gd name="T105" fmla="*/ 2147483647 h 357"/>
                <a:gd name="T106" fmla="*/ 2147483647 w 173"/>
                <a:gd name="T107" fmla="*/ 2147483647 h 357"/>
                <a:gd name="T108" fmla="*/ 2147483647 w 173"/>
                <a:gd name="T109" fmla="*/ 2147483647 h 357"/>
                <a:gd name="T110" fmla="*/ 2147483647 w 173"/>
                <a:gd name="T111" fmla="*/ 2147483647 h 357"/>
                <a:gd name="T112" fmla="*/ 2147483647 w 173"/>
                <a:gd name="T113" fmla="*/ 2147483647 h 357"/>
                <a:gd name="T114" fmla="*/ 2147483647 w 173"/>
                <a:gd name="T115" fmla="*/ 2147483647 h 357"/>
                <a:gd name="T116" fmla="*/ 2147483647 w 173"/>
                <a:gd name="T117" fmla="*/ 2147483647 h 357"/>
                <a:gd name="T118" fmla="*/ 0 w 173"/>
                <a:gd name="T119" fmla="*/ 2147483647 h 357"/>
                <a:gd name="T120" fmla="*/ 0 w 173"/>
                <a:gd name="T121" fmla="*/ 2147483647 h 35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73" h="357">
                  <a:moveTo>
                    <a:pt x="0" y="80"/>
                  </a:moveTo>
                  <a:lnTo>
                    <a:pt x="9" y="72"/>
                  </a:lnTo>
                  <a:lnTo>
                    <a:pt x="17" y="65"/>
                  </a:lnTo>
                  <a:lnTo>
                    <a:pt x="25" y="60"/>
                  </a:lnTo>
                  <a:lnTo>
                    <a:pt x="33" y="56"/>
                  </a:lnTo>
                  <a:lnTo>
                    <a:pt x="40" y="50"/>
                  </a:lnTo>
                  <a:lnTo>
                    <a:pt x="67" y="50"/>
                  </a:lnTo>
                  <a:lnTo>
                    <a:pt x="94" y="0"/>
                  </a:lnTo>
                  <a:lnTo>
                    <a:pt x="101" y="3"/>
                  </a:lnTo>
                  <a:lnTo>
                    <a:pt x="108" y="7"/>
                  </a:lnTo>
                  <a:lnTo>
                    <a:pt x="116" y="12"/>
                  </a:lnTo>
                  <a:lnTo>
                    <a:pt x="123" y="18"/>
                  </a:lnTo>
                  <a:lnTo>
                    <a:pt x="131" y="22"/>
                  </a:lnTo>
                  <a:lnTo>
                    <a:pt x="139" y="27"/>
                  </a:lnTo>
                  <a:lnTo>
                    <a:pt x="145" y="29"/>
                  </a:lnTo>
                  <a:lnTo>
                    <a:pt x="153" y="30"/>
                  </a:lnTo>
                  <a:lnTo>
                    <a:pt x="163" y="39"/>
                  </a:lnTo>
                  <a:lnTo>
                    <a:pt x="173" y="50"/>
                  </a:lnTo>
                  <a:lnTo>
                    <a:pt x="173" y="61"/>
                  </a:lnTo>
                  <a:lnTo>
                    <a:pt x="173" y="69"/>
                  </a:lnTo>
                  <a:lnTo>
                    <a:pt x="173" y="80"/>
                  </a:lnTo>
                  <a:lnTo>
                    <a:pt x="173" y="98"/>
                  </a:lnTo>
                  <a:lnTo>
                    <a:pt x="173" y="109"/>
                  </a:lnTo>
                  <a:lnTo>
                    <a:pt x="171" y="118"/>
                  </a:lnTo>
                  <a:lnTo>
                    <a:pt x="167" y="127"/>
                  </a:lnTo>
                  <a:lnTo>
                    <a:pt x="163" y="135"/>
                  </a:lnTo>
                  <a:lnTo>
                    <a:pt x="152" y="151"/>
                  </a:lnTo>
                  <a:lnTo>
                    <a:pt x="140" y="167"/>
                  </a:lnTo>
                  <a:lnTo>
                    <a:pt x="128" y="183"/>
                  </a:lnTo>
                  <a:lnTo>
                    <a:pt x="117" y="200"/>
                  </a:lnTo>
                  <a:lnTo>
                    <a:pt x="112" y="209"/>
                  </a:lnTo>
                  <a:lnTo>
                    <a:pt x="109" y="219"/>
                  </a:lnTo>
                  <a:lnTo>
                    <a:pt x="108" y="229"/>
                  </a:lnTo>
                  <a:lnTo>
                    <a:pt x="107" y="240"/>
                  </a:lnTo>
                  <a:lnTo>
                    <a:pt x="108" y="273"/>
                  </a:lnTo>
                  <a:lnTo>
                    <a:pt x="109" y="293"/>
                  </a:lnTo>
                  <a:lnTo>
                    <a:pt x="110" y="302"/>
                  </a:lnTo>
                  <a:lnTo>
                    <a:pt x="109" y="313"/>
                  </a:lnTo>
                  <a:lnTo>
                    <a:pt x="109" y="327"/>
                  </a:lnTo>
                  <a:lnTo>
                    <a:pt x="107" y="345"/>
                  </a:lnTo>
                  <a:lnTo>
                    <a:pt x="97" y="346"/>
                  </a:lnTo>
                  <a:lnTo>
                    <a:pt x="88" y="347"/>
                  </a:lnTo>
                  <a:lnTo>
                    <a:pt x="79" y="349"/>
                  </a:lnTo>
                  <a:lnTo>
                    <a:pt x="71" y="351"/>
                  </a:lnTo>
                  <a:lnTo>
                    <a:pt x="63" y="353"/>
                  </a:lnTo>
                  <a:lnTo>
                    <a:pt x="55" y="355"/>
                  </a:lnTo>
                  <a:lnTo>
                    <a:pt x="48" y="357"/>
                  </a:lnTo>
                  <a:lnTo>
                    <a:pt x="40" y="357"/>
                  </a:lnTo>
                  <a:lnTo>
                    <a:pt x="40" y="216"/>
                  </a:lnTo>
                  <a:lnTo>
                    <a:pt x="40" y="206"/>
                  </a:lnTo>
                  <a:lnTo>
                    <a:pt x="39" y="197"/>
                  </a:lnTo>
                  <a:lnTo>
                    <a:pt x="37" y="188"/>
                  </a:lnTo>
                  <a:lnTo>
                    <a:pt x="34" y="179"/>
                  </a:lnTo>
                  <a:lnTo>
                    <a:pt x="28" y="161"/>
                  </a:lnTo>
                  <a:lnTo>
                    <a:pt x="20" y="143"/>
                  </a:lnTo>
                  <a:lnTo>
                    <a:pt x="13" y="126"/>
                  </a:lnTo>
                  <a:lnTo>
                    <a:pt x="7" y="110"/>
                  </a:lnTo>
                  <a:lnTo>
                    <a:pt x="4" y="101"/>
                  </a:lnTo>
                  <a:lnTo>
                    <a:pt x="3" y="94"/>
                  </a:lnTo>
                  <a:lnTo>
                    <a:pt x="0" y="87"/>
                  </a:lnTo>
                  <a:lnTo>
                    <a:pt x="0" y="8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9" name="Freeform 272"/>
            <p:cNvSpPr>
              <a:spLocks/>
            </p:cNvSpPr>
            <p:nvPr>
              <p:custDataLst>
                <p:tags r:id="rId68"/>
              </p:custDataLst>
            </p:nvPr>
          </p:nvSpPr>
          <p:spPr bwMode="auto">
            <a:xfrm>
              <a:off x="5799658" y="2613667"/>
              <a:ext cx="120650" cy="171450"/>
            </a:xfrm>
            <a:custGeom>
              <a:avLst/>
              <a:gdLst>
                <a:gd name="T0" fmla="*/ 2147483647 w 266"/>
                <a:gd name="T1" fmla="*/ 2147483647 h 326"/>
                <a:gd name="T2" fmla="*/ 2147483647 w 266"/>
                <a:gd name="T3" fmla="*/ 2147483647 h 326"/>
                <a:gd name="T4" fmla="*/ 2147483647 w 266"/>
                <a:gd name="T5" fmla="*/ 2147483647 h 326"/>
                <a:gd name="T6" fmla="*/ 2147483647 w 266"/>
                <a:gd name="T7" fmla="*/ 2147483647 h 326"/>
                <a:gd name="T8" fmla="*/ 2147483647 w 266"/>
                <a:gd name="T9" fmla="*/ 2147483647 h 326"/>
                <a:gd name="T10" fmla="*/ 2147483647 w 266"/>
                <a:gd name="T11" fmla="*/ 2147483647 h 326"/>
                <a:gd name="T12" fmla="*/ 2147483647 w 266"/>
                <a:gd name="T13" fmla="*/ 2147483647 h 326"/>
                <a:gd name="T14" fmla="*/ 2147483647 w 266"/>
                <a:gd name="T15" fmla="*/ 2147483647 h 326"/>
                <a:gd name="T16" fmla="*/ 2147483647 w 266"/>
                <a:gd name="T17" fmla="*/ 2147483647 h 326"/>
                <a:gd name="T18" fmla="*/ 2147483647 w 266"/>
                <a:gd name="T19" fmla="*/ 2147483647 h 326"/>
                <a:gd name="T20" fmla="*/ 2147483647 w 266"/>
                <a:gd name="T21" fmla="*/ 2147483647 h 326"/>
                <a:gd name="T22" fmla="*/ 2147483647 w 266"/>
                <a:gd name="T23" fmla="*/ 2147483647 h 326"/>
                <a:gd name="T24" fmla="*/ 2147483647 w 266"/>
                <a:gd name="T25" fmla="*/ 2147483647 h 326"/>
                <a:gd name="T26" fmla="*/ 2147483647 w 266"/>
                <a:gd name="T27" fmla="*/ 2147483647 h 326"/>
                <a:gd name="T28" fmla="*/ 2147483647 w 266"/>
                <a:gd name="T29" fmla="*/ 2147483647 h 326"/>
                <a:gd name="T30" fmla="*/ 2147483647 w 266"/>
                <a:gd name="T31" fmla="*/ 2147483647 h 326"/>
                <a:gd name="T32" fmla="*/ 2147483647 w 266"/>
                <a:gd name="T33" fmla="*/ 2147483647 h 326"/>
                <a:gd name="T34" fmla="*/ 2147483647 w 266"/>
                <a:gd name="T35" fmla="*/ 2147483647 h 326"/>
                <a:gd name="T36" fmla="*/ 2147483647 w 266"/>
                <a:gd name="T37" fmla="*/ 2147483647 h 326"/>
                <a:gd name="T38" fmla="*/ 2147483647 w 266"/>
                <a:gd name="T39" fmla="*/ 2147483647 h 326"/>
                <a:gd name="T40" fmla="*/ 2147483647 w 266"/>
                <a:gd name="T41" fmla="*/ 2147483647 h 326"/>
                <a:gd name="T42" fmla="*/ 2147483647 w 266"/>
                <a:gd name="T43" fmla="*/ 2147483647 h 326"/>
                <a:gd name="T44" fmla="*/ 2147483647 w 266"/>
                <a:gd name="T45" fmla="*/ 2147483647 h 326"/>
                <a:gd name="T46" fmla="*/ 2147483647 w 266"/>
                <a:gd name="T47" fmla="*/ 2147483647 h 326"/>
                <a:gd name="T48" fmla="*/ 2147483647 w 266"/>
                <a:gd name="T49" fmla="*/ 2147483647 h 326"/>
                <a:gd name="T50" fmla="*/ 2147483647 w 266"/>
                <a:gd name="T51" fmla="*/ 2147483647 h 326"/>
                <a:gd name="T52" fmla="*/ 2147483647 w 266"/>
                <a:gd name="T53" fmla="*/ 2147483647 h 326"/>
                <a:gd name="T54" fmla="*/ 2147483647 w 266"/>
                <a:gd name="T55" fmla="*/ 2147483647 h 326"/>
                <a:gd name="T56" fmla="*/ 2147483647 w 266"/>
                <a:gd name="T57" fmla="*/ 2147483647 h 326"/>
                <a:gd name="T58" fmla="*/ 2147483647 w 266"/>
                <a:gd name="T59" fmla="*/ 2147483647 h 326"/>
                <a:gd name="T60" fmla="*/ 2147483647 w 266"/>
                <a:gd name="T61" fmla="*/ 2147483647 h 326"/>
                <a:gd name="T62" fmla="*/ 2147483647 w 266"/>
                <a:gd name="T63" fmla="*/ 2147483647 h 326"/>
                <a:gd name="T64" fmla="*/ 2147483647 w 266"/>
                <a:gd name="T65" fmla="*/ 2147483647 h 326"/>
                <a:gd name="T66" fmla="*/ 2147483647 w 266"/>
                <a:gd name="T67" fmla="*/ 2147483647 h 326"/>
                <a:gd name="T68" fmla="*/ 2147483647 w 266"/>
                <a:gd name="T69" fmla="*/ 2147483647 h 326"/>
                <a:gd name="T70" fmla="*/ 2147483647 w 266"/>
                <a:gd name="T71" fmla="*/ 2147483647 h 326"/>
                <a:gd name="T72" fmla="*/ 2147483647 w 266"/>
                <a:gd name="T73" fmla="*/ 2147483647 h 326"/>
                <a:gd name="T74" fmla="*/ 2147483647 w 266"/>
                <a:gd name="T75" fmla="*/ 2147483647 h 326"/>
                <a:gd name="T76" fmla="*/ 2147483647 w 266"/>
                <a:gd name="T77" fmla="*/ 2147483647 h 326"/>
                <a:gd name="T78" fmla="*/ 2147483647 w 266"/>
                <a:gd name="T79" fmla="*/ 2147483647 h 326"/>
                <a:gd name="T80" fmla="*/ 2147483647 w 266"/>
                <a:gd name="T81" fmla="*/ 2147483647 h 326"/>
                <a:gd name="T82" fmla="*/ 2147483647 w 266"/>
                <a:gd name="T83" fmla="*/ 2147483647 h 326"/>
                <a:gd name="T84" fmla="*/ 2147483647 w 266"/>
                <a:gd name="T85" fmla="*/ 2147483647 h 326"/>
                <a:gd name="T86" fmla="*/ 2147483647 w 266"/>
                <a:gd name="T87" fmla="*/ 2147483647 h 326"/>
                <a:gd name="T88" fmla="*/ 2147483647 w 266"/>
                <a:gd name="T89" fmla="*/ 2147483647 h 326"/>
                <a:gd name="T90" fmla="*/ 2147483647 w 266"/>
                <a:gd name="T91" fmla="*/ 2147483647 h 326"/>
                <a:gd name="T92" fmla="*/ 2147483647 w 266"/>
                <a:gd name="T93" fmla="*/ 2147483647 h 326"/>
                <a:gd name="T94" fmla="*/ 2147483647 w 266"/>
                <a:gd name="T95" fmla="*/ 2147483647 h 326"/>
                <a:gd name="T96" fmla="*/ 2147483647 w 266"/>
                <a:gd name="T97" fmla="*/ 2147483647 h 326"/>
                <a:gd name="T98" fmla="*/ 2147483647 w 266"/>
                <a:gd name="T99" fmla="*/ 2147483647 h 326"/>
                <a:gd name="T100" fmla="*/ 2147483647 w 266"/>
                <a:gd name="T101" fmla="*/ 0 h 32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66" h="326">
                  <a:moveTo>
                    <a:pt x="246" y="0"/>
                  </a:moveTo>
                  <a:lnTo>
                    <a:pt x="241" y="4"/>
                  </a:lnTo>
                  <a:lnTo>
                    <a:pt x="240" y="9"/>
                  </a:lnTo>
                  <a:lnTo>
                    <a:pt x="239" y="16"/>
                  </a:lnTo>
                  <a:lnTo>
                    <a:pt x="239" y="24"/>
                  </a:lnTo>
                  <a:lnTo>
                    <a:pt x="240" y="28"/>
                  </a:lnTo>
                  <a:lnTo>
                    <a:pt x="243" y="33"/>
                  </a:lnTo>
                  <a:lnTo>
                    <a:pt x="246" y="38"/>
                  </a:lnTo>
                  <a:lnTo>
                    <a:pt x="249" y="42"/>
                  </a:lnTo>
                  <a:lnTo>
                    <a:pt x="256" y="50"/>
                  </a:lnTo>
                  <a:lnTo>
                    <a:pt x="259" y="55"/>
                  </a:lnTo>
                  <a:lnTo>
                    <a:pt x="245" y="55"/>
                  </a:lnTo>
                  <a:lnTo>
                    <a:pt x="234" y="54"/>
                  </a:lnTo>
                  <a:lnTo>
                    <a:pt x="229" y="52"/>
                  </a:lnTo>
                  <a:lnTo>
                    <a:pt x="225" y="50"/>
                  </a:lnTo>
                  <a:lnTo>
                    <a:pt x="222" y="47"/>
                  </a:lnTo>
                  <a:lnTo>
                    <a:pt x="220" y="43"/>
                  </a:lnTo>
                  <a:lnTo>
                    <a:pt x="210" y="51"/>
                  </a:lnTo>
                  <a:lnTo>
                    <a:pt x="201" y="58"/>
                  </a:lnTo>
                  <a:lnTo>
                    <a:pt x="198" y="62"/>
                  </a:lnTo>
                  <a:lnTo>
                    <a:pt x="195" y="65"/>
                  </a:lnTo>
                  <a:lnTo>
                    <a:pt x="193" y="69"/>
                  </a:lnTo>
                  <a:lnTo>
                    <a:pt x="192" y="73"/>
                  </a:lnTo>
                  <a:lnTo>
                    <a:pt x="193" y="78"/>
                  </a:lnTo>
                  <a:lnTo>
                    <a:pt x="194" y="82"/>
                  </a:lnTo>
                  <a:lnTo>
                    <a:pt x="195" y="86"/>
                  </a:lnTo>
                  <a:lnTo>
                    <a:pt x="198" y="89"/>
                  </a:lnTo>
                  <a:lnTo>
                    <a:pt x="203" y="97"/>
                  </a:lnTo>
                  <a:lnTo>
                    <a:pt x="210" y="104"/>
                  </a:lnTo>
                  <a:lnTo>
                    <a:pt x="215" y="110"/>
                  </a:lnTo>
                  <a:lnTo>
                    <a:pt x="221" y="116"/>
                  </a:lnTo>
                  <a:lnTo>
                    <a:pt x="223" y="119"/>
                  </a:lnTo>
                  <a:lnTo>
                    <a:pt x="224" y="122"/>
                  </a:lnTo>
                  <a:lnTo>
                    <a:pt x="225" y="125"/>
                  </a:lnTo>
                  <a:lnTo>
                    <a:pt x="226" y="129"/>
                  </a:lnTo>
                  <a:lnTo>
                    <a:pt x="225" y="133"/>
                  </a:lnTo>
                  <a:lnTo>
                    <a:pt x="225" y="137"/>
                  </a:lnTo>
                  <a:lnTo>
                    <a:pt x="223" y="140"/>
                  </a:lnTo>
                  <a:lnTo>
                    <a:pt x="222" y="143"/>
                  </a:lnTo>
                  <a:lnTo>
                    <a:pt x="217" y="148"/>
                  </a:lnTo>
                  <a:lnTo>
                    <a:pt x="213" y="152"/>
                  </a:lnTo>
                  <a:lnTo>
                    <a:pt x="207" y="154"/>
                  </a:lnTo>
                  <a:lnTo>
                    <a:pt x="203" y="156"/>
                  </a:lnTo>
                  <a:lnTo>
                    <a:pt x="201" y="158"/>
                  </a:lnTo>
                  <a:lnTo>
                    <a:pt x="200" y="160"/>
                  </a:lnTo>
                  <a:lnTo>
                    <a:pt x="193" y="161"/>
                  </a:lnTo>
                  <a:lnTo>
                    <a:pt x="188" y="163"/>
                  </a:lnTo>
                  <a:lnTo>
                    <a:pt x="181" y="166"/>
                  </a:lnTo>
                  <a:lnTo>
                    <a:pt x="175" y="170"/>
                  </a:lnTo>
                  <a:lnTo>
                    <a:pt x="168" y="174"/>
                  </a:lnTo>
                  <a:lnTo>
                    <a:pt x="164" y="178"/>
                  </a:lnTo>
                  <a:lnTo>
                    <a:pt x="160" y="181"/>
                  </a:lnTo>
                  <a:lnTo>
                    <a:pt x="159" y="184"/>
                  </a:lnTo>
                  <a:lnTo>
                    <a:pt x="160" y="191"/>
                  </a:lnTo>
                  <a:lnTo>
                    <a:pt x="164" y="197"/>
                  </a:lnTo>
                  <a:lnTo>
                    <a:pt x="168" y="203"/>
                  </a:lnTo>
                  <a:lnTo>
                    <a:pt x="173" y="207"/>
                  </a:lnTo>
                  <a:lnTo>
                    <a:pt x="179" y="211"/>
                  </a:lnTo>
                  <a:lnTo>
                    <a:pt x="184" y="213"/>
                  </a:lnTo>
                  <a:lnTo>
                    <a:pt x="189" y="215"/>
                  </a:lnTo>
                  <a:lnTo>
                    <a:pt x="192" y="215"/>
                  </a:lnTo>
                  <a:lnTo>
                    <a:pt x="204" y="221"/>
                  </a:lnTo>
                  <a:lnTo>
                    <a:pt x="214" y="227"/>
                  </a:lnTo>
                  <a:lnTo>
                    <a:pt x="223" y="234"/>
                  </a:lnTo>
                  <a:lnTo>
                    <a:pt x="231" y="241"/>
                  </a:lnTo>
                  <a:lnTo>
                    <a:pt x="245" y="259"/>
                  </a:lnTo>
                  <a:lnTo>
                    <a:pt x="259" y="277"/>
                  </a:lnTo>
                  <a:lnTo>
                    <a:pt x="266" y="283"/>
                  </a:lnTo>
                  <a:lnTo>
                    <a:pt x="251" y="285"/>
                  </a:lnTo>
                  <a:lnTo>
                    <a:pt x="239" y="286"/>
                  </a:lnTo>
                  <a:lnTo>
                    <a:pt x="228" y="288"/>
                  </a:lnTo>
                  <a:lnTo>
                    <a:pt x="220" y="291"/>
                  </a:lnTo>
                  <a:lnTo>
                    <a:pt x="215" y="293"/>
                  </a:lnTo>
                  <a:lnTo>
                    <a:pt x="211" y="295"/>
                  </a:lnTo>
                  <a:lnTo>
                    <a:pt x="207" y="298"/>
                  </a:lnTo>
                  <a:lnTo>
                    <a:pt x="204" y="302"/>
                  </a:lnTo>
                  <a:lnTo>
                    <a:pt x="201" y="306"/>
                  </a:lnTo>
                  <a:lnTo>
                    <a:pt x="198" y="312"/>
                  </a:lnTo>
                  <a:lnTo>
                    <a:pt x="195" y="319"/>
                  </a:lnTo>
                  <a:lnTo>
                    <a:pt x="192" y="326"/>
                  </a:lnTo>
                  <a:lnTo>
                    <a:pt x="189" y="326"/>
                  </a:lnTo>
                  <a:lnTo>
                    <a:pt x="179" y="325"/>
                  </a:lnTo>
                  <a:lnTo>
                    <a:pt x="175" y="323"/>
                  </a:lnTo>
                  <a:lnTo>
                    <a:pt x="170" y="321"/>
                  </a:lnTo>
                  <a:lnTo>
                    <a:pt x="168" y="320"/>
                  </a:lnTo>
                  <a:lnTo>
                    <a:pt x="167" y="318"/>
                  </a:lnTo>
                  <a:lnTo>
                    <a:pt x="167" y="316"/>
                  </a:lnTo>
                  <a:lnTo>
                    <a:pt x="166" y="314"/>
                  </a:lnTo>
                  <a:lnTo>
                    <a:pt x="159" y="314"/>
                  </a:lnTo>
                  <a:lnTo>
                    <a:pt x="154" y="310"/>
                  </a:lnTo>
                  <a:lnTo>
                    <a:pt x="148" y="308"/>
                  </a:lnTo>
                  <a:lnTo>
                    <a:pt x="144" y="304"/>
                  </a:lnTo>
                  <a:lnTo>
                    <a:pt x="139" y="301"/>
                  </a:lnTo>
                  <a:lnTo>
                    <a:pt x="135" y="298"/>
                  </a:lnTo>
                  <a:lnTo>
                    <a:pt x="131" y="296"/>
                  </a:lnTo>
                  <a:lnTo>
                    <a:pt x="126" y="295"/>
                  </a:lnTo>
                  <a:lnTo>
                    <a:pt x="120" y="295"/>
                  </a:lnTo>
                  <a:lnTo>
                    <a:pt x="109" y="293"/>
                  </a:lnTo>
                  <a:lnTo>
                    <a:pt x="98" y="290"/>
                  </a:lnTo>
                  <a:lnTo>
                    <a:pt x="84" y="287"/>
                  </a:lnTo>
                  <a:lnTo>
                    <a:pt x="72" y="282"/>
                  </a:lnTo>
                  <a:lnTo>
                    <a:pt x="63" y="277"/>
                  </a:lnTo>
                  <a:lnTo>
                    <a:pt x="58" y="274"/>
                  </a:lnTo>
                  <a:lnTo>
                    <a:pt x="56" y="271"/>
                  </a:lnTo>
                  <a:lnTo>
                    <a:pt x="54" y="268"/>
                  </a:lnTo>
                  <a:lnTo>
                    <a:pt x="53" y="265"/>
                  </a:lnTo>
                  <a:lnTo>
                    <a:pt x="54" y="261"/>
                  </a:lnTo>
                  <a:lnTo>
                    <a:pt x="55" y="256"/>
                  </a:lnTo>
                  <a:lnTo>
                    <a:pt x="58" y="252"/>
                  </a:lnTo>
                  <a:lnTo>
                    <a:pt x="61" y="249"/>
                  </a:lnTo>
                  <a:lnTo>
                    <a:pt x="70" y="244"/>
                  </a:lnTo>
                  <a:lnTo>
                    <a:pt x="80" y="240"/>
                  </a:lnTo>
                  <a:lnTo>
                    <a:pt x="68" y="230"/>
                  </a:lnTo>
                  <a:lnTo>
                    <a:pt x="59" y="221"/>
                  </a:lnTo>
                  <a:lnTo>
                    <a:pt x="50" y="211"/>
                  </a:lnTo>
                  <a:lnTo>
                    <a:pt x="43" y="203"/>
                  </a:lnTo>
                  <a:lnTo>
                    <a:pt x="34" y="194"/>
                  </a:lnTo>
                  <a:lnTo>
                    <a:pt x="24" y="187"/>
                  </a:lnTo>
                  <a:lnTo>
                    <a:pt x="20" y="184"/>
                  </a:lnTo>
                  <a:lnTo>
                    <a:pt x="13" y="182"/>
                  </a:lnTo>
                  <a:lnTo>
                    <a:pt x="7" y="180"/>
                  </a:lnTo>
                  <a:lnTo>
                    <a:pt x="0" y="178"/>
                  </a:lnTo>
                  <a:lnTo>
                    <a:pt x="4" y="171"/>
                  </a:lnTo>
                  <a:lnTo>
                    <a:pt x="9" y="164"/>
                  </a:lnTo>
                  <a:lnTo>
                    <a:pt x="13" y="158"/>
                  </a:lnTo>
                  <a:lnTo>
                    <a:pt x="19" y="152"/>
                  </a:lnTo>
                  <a:lnTo>
                    <a:pt x="31" y="141"/>
                  </a:lnTo>
                  <a:lnTo>
                    <a:pt x="43" y="133"/>
                  </a:lnTo>
                  <a:lnTo>
                    <a:pt x="54" y="124"/>
                  </a:lnTo>
                  <a:lnTo>
                    <a:pt x="65" y="115"/>
                  </a:lnTo>
                  <a:lnTo>
                    <a:pt x="69" y="110"/>
                  </a:lnTo>
                  <a:lnTo>
                    <a:pt x="73" y="105"/>
                  </a:lnTo>
                  <a:lnTo>
                    <a:pt x="77" y="99"/>
                  </a:lnTo>
                  <a:lnTo>
                    <a:pt x="80" y="92"/>
                  </a:lnTo>
                  <a:lnTo>
                    <a:pt x="88" y="92"/>
                  </a:lnTo>
                  <a:lnTo>
                    <a:pt x="95" y="90"/>
                  </a:lnTo>
                  <a:lnTo>
                    <a:pt x="103" y="89"/>
                  </a:lnTo>
                  <a:lnTo>
                    <a:pt x="110" y="88"/>
                  </a:lnTo>
                  <a:lnTo>
                    <a:pt x="123" y="83"/>
                  </a:lnTo>
                  <a:lnTo>
                    <a:pt x="134" y="77"/>
                  </a:lnTo>
                  <a:lnTo>
                    <a:pt x="144" y="70"/>
                  </a:lnTo>
                  <a:lnTo>
                    <a:pt x="153" y="63"/>
                  </a:lnTo>
                  <a:lnTo>
                    <a:pt x="160" y="55"/>
                  </a:lnTo>
                  <a:lnTo>
                    <a:pt x="168" y="46"/>
                  </a:lnTo>
                  <a:lnTo>
                    <a:pt x="176" y="38"/>
                  </a:lnTo>
                  <a:lnTo>
                    <a:pt x="182" y="28"/>
                  </a:lnTo>
                  <a:lnTo>
                    <a:pt x="191" y="21"/>
                  </a:lnTo>
                  <a:lnTo>
                    <a:pt x="199" y="14"/>
                  </a:lnTo>
                  <a:lnTo>
                    <a:pt x="209" y="8"/>
                  </a:lnTo>
                  <a:lnTo>
                    <a:pt x="220" y="4"/>
                  </a:lnTo>
                  <a:lnTo>
                    <a:pt x="225" y="2"/>
                  </a:lnTo>
                  <a:lnTo>
                    <a:pt x="232" y="1"/>
                  </a:lnTo>
                  <a:lnTo>
                    <a:pt x="238" y="0"/>
                  </a:lnTo>
                  <a:lnTo>
                    <a:pt x="246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0" name="Freeform 273"/>
            <p:cNvSpPr>
              <a:spLocks/>
            </p:cNvSpPr>
            <p:nvPr>
              <p:custDataLst>
                <p:tags r:id="rId69"/>
              </p:custDataLst>
            </p:nvPr>
          </p:nvSpPr>
          <p:spPr bwMode="auto">
            <a:xfrm>
              <a:off x="4870971" y="3028004"/>
              <a:ext cx="206375" cy="123825"/>
            </a:xfrm>
            <a:custGeom>
              <a:avLst/>
              <a:gdLst>
                <a:gd name="T0" fmla="*/ 2147483647 w 471"/>
                <a:gd name="T1" fmla="*/ 0 h 237"/>
                <a:gd name="T2" fmla="*/ 2147483647 w 471"/>
                <a:gd name="T3" fmla="*/ 2147483647 h 237"/>
                <a:gd name="T4" fmla="*/ 2147483647 w 471"/>
                <a:gd name="T5" fmla="*/ 2147483647 h 237"/>
                <a:gd name="T6" fmla="*/ 2147483647 w 471"/>
                <a:gd name="T7" fmla="*/ 2147483647 h 237"/>
                <a:gd name="T8" fmla="*/ 2147483647 w 471"/>
                <a:gd name="T9" fmla="*/ 2147483647 h 237"/>
                <a:gd name="T10" fmla="*/ 2147483647 w 471"/>
                <a:gd name="T11" fmla="*/ 2147483647 h 237"/>
                <a:gd name="T12" fmla="*/ 2147483647 w 471"/>
                <a:gd name="T13" fmla="*/ 2147483647 h 237"/>
                <a:gd name="T14" fmla="*/ 2147483647 w 471"/>
                <a:gd name="T15" fmla="*/ 2147483647 h 237"/>
                <a:gd name="T16" fmla="*/ 2147483647 w 471"/>
                <a:gd name="T17" fmla="*/ 2147483647 h 237"/>
                <a:gd name="T18" fmla="*/ 2147483647 w 471"/>
                <a:gd name="T19" fmla="*/ 2147483647 h 237"/>
                <a:gd name="T20" fmla="*/ 2147483647 w 471"/>
                <a:gd name="T21" fmla="*/ 2147483647 h 237"/>
                <a:gd name="T22" fmla="*/ 2147483647 w 471"/>
                <a:gd name="T23" fmla="*/ 2147483647 h 237"/>
                <a:gd name="T24" fmla="*/ 2147483647 w 471"/>
                <a:gd name="T25" fmla="*/ 2147483647 h 237"/>
                <a:gd name="T26" fmla="*/ 2147483647 w 471"/>
                <a:gd name="T27" fmla="*/ 2147483647 h 237"/>
                <a:gd name="T28" fmla="*/ 2147483647 w 471"/>
                <a:gd name="T29" fmla="*/ 2147483647 h 237"/>
                <a:gd name="T30" fmla="*/ 2147483647 w 471"/>
                <a:gd name="T31" fmla="*/ 2147483647 h 237"/>
                <a:gd name="T32" fmla="*/ 2147483647 w 471"/>
                <a:gd name="T33" fmla="*/ 2147483647 h 237"/>
                <a:gd name="T34" fmla="*/ 2147483647 w 471"/>
                <a:gd name="T35" fmla="*/ 2147483647 h 237"/>
                <a:gd name="T36" fmla="*/ 2147483647 w 471"/>
                <a:gd name="T37" fmla="*/ 2147483647 h 237"/>
                <a:gd name="T38" fmla="*/ 2147483647 w 471"/>
                <a:gd name="T39" fmla="*/ 2147483647 h 237"/>
                <a:gd name="T40" fmla="*/ 2147483647 w 471"/>
                <a:gd name="T41" fmla="*/ 2147483647 h 237"/>
                <a:gd name="T42" fmla="*/ 2147483647 w 471"/>
                <a:gd name="T43" fmla="*/ 2147483647 h 237"/>
                <a:gd name="T44" fmla="*/ 2147483647 w 471"/>
                <a:gd name="T45" fmla="*/ 2147483647 h 237"/>
                <a:gd name="T46" fmla="*/ 2147483647 w 471"/>
                <a:gd name="T47" fmla="*/ 2147483647 h 237"/>
                <a:gd name="T48" fmla="*/ 2147483647 w 471"/>
                <a:gd name="T49" fmla="*/ 2147483647 h 237"/>
                <a:gd name="T50" fmla="*/ 2147483647 w 471"/>
                <a:gd name="T51" fmla="*/ 2147483647 h 237"/>
                <a:gd name="T52" fmla="*/ 2147483647 w 471"/>
                <a:gd name="T53" fmla="*/ 2147483647 h 237"/>
                <a:gd name="T54" fmla="*/ 2147483647 w 471"/>
                <a:gd name="T55" fmla="*/ 2147483647 h 237"/>
                <a:gd name="T56" fmla="*/ 2147483647 w 471"/>
                <a:gd name="T57" fmla="*/ 2147483647 h 237"/>
                <a:gd name="T58" fmla="*/ 2147483647 w 471"/>
                <a:gd name="T59" fmla="*/ 2147483647 h 237"/>
                <a:gd name="T60" fmla="*/ 2147483647 w 471"/>
                <a:gd name="T61" fmla="*/ 2147483647 h 237"/>
                <a:gd name="T62" fmla="*/ 2147483647 w 471"/>
                <a:gd name="T63" fmla="*/ 2147483647 h 237"/>
                <a:gd name="T64" fmla="*/ 2147483647 w 471"/>
                <a:gd name="T65" fmla="*/ 2147483647 h 237"/>
                <a:gd name="T66" fmla="*/ 2147483647 w 471"/>
                <a:gd name="T67" fmla="*/ 2147483647 h 237"/>
                <a:gd name="T68" fmla="*/ 2147483647 w 471"/>
                <a:gd name="T69" fmla="*/ 2147483647 h 237"/>
                <a:gd name="T70" fmla="*/ 2147483647 w 471"/>
                <a:gd name="T71" fmla="*/ 2147483647 h 237"/>
                <a:gd name="T72" fmla="*/ 2147483647 w 471"/>
                <a:gd name="T73" fmla="*/ 2147483647 h 237"/>
                <a:gd name="T74" fmla="*/ 2147483647 w 471"/>
                <a:gd name="T75" fmla="*/ 0 h 23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71" h="237">
                  <a:moveTo>
                    <a:pt x="7" y="0"/>
                  </a:moveTo>
                  <a:lnTo>
                    <a:pt x="86" y="0"/>
                  </a:lnTo>
                  <a:lnTo>
                    <a:pt x="89" y="4"/>
                  </a:lnTo>
                  <a:lnTo>
                    <a:pt x="92" y="7"/>
                  </a:lnTo>
                  <a:lnTo>
                    <a:pt x="97" y="10"/>
                  </a:lnTo>
                  <a:lnTo>
                    <a:pt x="102" y="13"/>
                  </a:lnTo>
                  <a:lnTo>
                    <a:pt x="113" y="18"/>
                  </a:lnTo>
                  <a:lnTo>
                    <a:pt x="125" y="23"/>
                  </a:lnTo>
                  <a:lnTo>
                    <a:pt x="147" y="32"/>
                  </a:lnTo>
                  <a:lnTo>
                    <a:pt x="159" y="37"/>
                  </a:lnTo>
                  <a:lnTo>
                    <a:pt x="192" y="58"/>
                  </a:lnTo>
                  <a:lnTo>
                    <a:pt x="223" y="77"/>
                  </a:lnTo>
                  <a:lnTo>
                    <a:pt x="237" y="88"/>
                  </a:lnTo>
                  <a:lnTo>
                    <a:pt x="253" y="97"/>
                  </a:lnTo>
                  <a:lnTo>
                    <a:pt x="267" y="105"/>
                  </a:lnTo>
                  <a:lnTo>
                    <a:pt x="283" y="113"/>
                  </a:lnTo>
                  <a:lnTo>
                    <a:pt x="299" y="121"/>
                  </a:lnTo>
                  <a:lnTo>
                    <a:pt x="316" y="127"/>
                  </a:lnTo>
                  <a:lnTo>
                    <a:pt x="335" y="133"/>
                  </a:lnTo>
                  <a:lnTo>
                    <a:pt x="355" y="139"/>
                  </a:lnTo>
                  <a:lnTo>
                    <a:pt x="376" y="143"/>
                  </a:lnTo>
                  <a:lnTo>
                    <a:pt x="399" y="146"/>
                  </a:lnTo>
                  <a:lnTo>
                    <a:pt x="424" y="148"/>
                  </a:lnTo>
                  <a:lnTo>
                    <a:pt x="451" y="148"/>
                  </a:lnTo>
                  <a:lnTo>
                    <a:pt x="451" y="179"/>
                  </a:lnTo>
                  <a:lnTo>
                    <a:pt x="452" y="187"/>
                  </a:lnTo>
                  <a:lnTo>
                    <a:pt x="457" y="202"/>
                  </a:lnTo>
                  <a:lnTo>
                    <a:pt x="459" y="211"/>
                  </a:lnTo>
                  <a:lnTo>
                    <a:pt x="462" y="219"/>
                  </a:lnTo>
                  <a:lnTo>
                    <a:pt x="467" y="227"/>
                  </a:lnTo>
                  <a:lnTo>
                    <a:pt x="471" y="234"/>
                  </a:lnTo>
                  <a:lnTo>
                    <a:pt x="467" y="236"/>
                  </a:lnTo>
                  <a:lnTo>
                    <a:pt x="459" y="237"/>
                  </a:lnTo>
                  <a:lnTo>
                    <a:pt x="451" y="236"/>
                  </a:lnTo>
                  <a:lnTo>
                    <a:pt x="440" y="235"/>
                  </a:lnTo>
                  <a:lnTo>
                    <a:pt x="416" y="231"/>
                  </a:lnTo>
                  <a:lnTo>
                    <a:pt x="390" y="226"/>
                  </a:lnTo>
                  <a:lnTo>
                    <a:pt x="362" y="219"/>
                  </a:lnTo>
                  <a:lnTo>
                    <a:pt x="337" y="213"/>
                  </a:lnTo>
                  <a:lnTo>
                    <a:pt x="315" y="207"/>
                  </a:lnTo>
                  <a:lnTo>
                    <a:pt x="299" y="204"/>
                  </a:lnTo>
                  <a:lnTo>
                    <a:pt x="294" y="203"/>
                  </a:lnTo>
                  <a:lnTo>
                    <a:pt x="290" y="201"/>
                  </a:lnTo>
                  <a:lnTo>
                    <a:pt x="287" y="199"/>
                  </a:lnTo>
                  <a:lnTo>
                    <a:pt x="283" y="196"/>
                  </a:lnTo>
                  <a:lnTo>
                    <a:pt x="277" y="190"/>
                  </a:lnTo>
                  <a:lnTo>
                    <a:pt x="272" y="184"/>
                  </a:lnTo>
                  <a:lnTo>
                    <a:pt x="267" y="178"/>
                  </a:lnTo>
                  <a:lnTo>
                    <a:pt x="261" y="171"/>
                  </a:lnTo>
                  <a:lnTo>
                    <a:pt x="255" y="166"/>
                  </a:lnTo>
                  <a:lnTo>
                    <a:pt x="246" y="160"/>
                  </a:lnTo>
                  <a:lnTo>
                    <a:pt x="240" y="159"/>
                  </a:lnTo>
                  <a:lnTo>
                    <a:pt x="234" y="158"/>
                  </a:lnTo>
                  <a:lnTo>
                    <a:pt x="227" y="159"/>
                  </a:lnTo>
                  <a:lnTo>
                    <a:pt x="221" y="159"/>
                  </a:lnTo>
                  <a:lnTo>
                    <a:pt x="205" y="163"/>
                  </a:lnTo>
                  <a:lnTo>
                    <a:pt x="191" y="166"/>
                  </a:lnTo>
                  <a:lnTo>
                    <a:pt x="183" y="167"/>
                  </a:lnTo>
                  <a:lnTo>
                    <a:pt x="176" y="168"/>
                  </a:lnTo>
                  <a:lnTo>
                    <a:pt x="169" y="168"/>
                  </a:lnTo>
                  <a:lnTo>
                    <a:pt x="164" y="166"/>
                  </a:lnTo>
                  <a:lnTo>
                    <a:pt x="158" y="164"/>
                  </a:lnTo>
                  <a:lnTo>
                    <a:pt x="153" y="161"/>
                  </a:lnTo>
                  <a:lnTo>
                    <a:pt x="148" y="155"/>
                  </a:lnTo>
                  <a:lnTo>
                    <a:pt x="146" y="148"/>
                  </a:lnTo>
                  <a:lnTo>
                    <a:pt x="139" y="148"/>
                  </a:lnTo>
                  <a:lnTo>
                    <a:pt x="131" y="147"/>
                  </a:lnTo>
                  <a:lnTo>
                    <a:pt x="122" y="145"/>
                  </a:lnTo>
                  <a:lnTo>
                    <a:pt x="113" y="142"/>
                  </a:lnTo>
                  <a:lnTo>
                    <a:pt x="92" y="135"/>
                  </a:lnTo>
                  <a:lnTo>
                    <a:pt x="70" y="126"/>
                  </a:lnTo>
                  <a:lnTo>
                    <a:pt x="48" y="117"/>
                  </a:lnTo>
                  <a:lnTo>
                    <a:pt x="29" y="107"/>
                  </a:lnTo>
                  <a:lnTo>
                    <a:pt x="12" y="96"/>
                  </a:lnTo>
                  <a:lnTo>
                    <a:pt x="0" y="87"/>
                  </a:lnTo>
                  <a:lnTo>
                    <a:pt x="7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1" name="Freeform 274"/>
            <p:cNvSpPr>
              <a:spLocks/>
            </p:cNvSpPr>
            <p:nvPr>
              <p:custDataLst>
                <p:tags r:id="rId70"/>
              </p:custDataLst>
            </p:nvPr>
          </p:nvSpPr>
          <p:spPr bwMode="auto">
            <a:xfrm>
              <a:off x="5086871" y="3083567"/>
              <a:ext cx="73025" cy="65087"/>
            </a:xfrm>
            <a:custGeom>
              <a:avLst/>
              <a:gdLst>
                <a:gd name="T0" fmla="*/ 2147483647 w 167"/>
                <a:gd name="T1" fmla="*/ 2147483647 h 123"/>
                <a:gd name="T2" fmla="*/ 2147483647 w 167"/>
                <a:gd name="T3" fmla="*/ 2147483647 h 123"/>
                <a:gd name="T4" fmla="*/ 2147483647 w 167"/>
                <a:gd name="T5" fmla="*/ 2147483647 h 123"/>
                <a:gd name="T6" fmla="*/ 2147483647 w 167"/>
                <a:gd name="T7" fmla="*/ 2147483647 h 123"/>
                <a:gd name="T8" fmla="*/ 2147483647 w 167"/>
                <a:gd name="T9" fmla="*/ 2147483647 h 123"/>
                <a:gd name="T10" fmla="*/ 2147483647 w 167"/>
                <a:gd name="T11" fmla="*/ 2147483647 h 123"/>
                <a:gd name="T12" fmla="*/ 2147483647 w 167"/>
                <a:gd name="T13" fmla="*/ 2147483647 h 123"/>
                <a:gd name="T14" fmla="*/ 2147483647 w 167"/>
                <a:gd name="T15" fmla="*/ 2147483647 h 123"/>
                <a:gd name="T16" fmla="*/ 2147483647 w 167"/>
                <a:gd name="T17" fmla="*/ 2147483647 h 123"/>
                <a:gd name="T18" fmla="*/ 2147483647 w 167"/>
                <a:gd name="T19" fmla="*/ 2147483647 h 123"/>
                <a:gd name="T20" fmla="*/ 2147483647 w 167"/>
                <a:gd name="T21" fmla="*/ 2147483647 h 123"/>
                <a:gd name="T22" fmla="*/ 2147483647 w 167"/>
                <a:gd name="T23" fmla="*/ 2147483647 h 123"/>
                <a:gd name="T24" fmla="*/ 2147483647 w 167"/>
                <a:gd name="T25" fmla="*/ 2147483647 h 123"/>
                <a:gd name="T26" fmla="*/ 2147483647 w 167"/>
                <a:gd name="T27" fmla="*/ 2147483647 h 123"/>
                <a:gd name="T28" fmla="*/ 2147483647 w 167"/>
                <a:gd name="T29" fmla="*/ 2147483647 h 123"/>
                <a:gd name="T30" fmla="*/ 2147483647 w 167"/>
                <a:gd name="T31" fmla="*/ 2147483647 h 123"/>
                <a:gd name="T32" fmla="*/ 2147483647 w 167"/>
                <a:gd name="T33" fmla="*/ 2147483647 h 123"/>
                <a:gd name="T34" fmla="*/ 2147483647 w 167"/>
                <a:gd name="T35" fmla="*/ 2147483647 h 123"/>
                <a:gd name="T36" fmla="*/ 2147483647 w 167"/>
                <a:gd name="T37" fmla="*/ 2147483647 h 123"/>
                <a:gd name="T38" fmla="*/ 2147483647 w 167"/>
                <a:gd name="T39" fmla="*/ 2147483647 h 123"/>
                <a:gd name="T40" fmla="*/ 2147483647 w 167"/>
                <a:gd name="T41" fmla="*/ 2147483647 h 123"/>
                <a:gd name="T42" fmla="*/ 2147483647 w 167"/>
                <a:gd name="T43" fmla="*/ 2147483647 h 123"/>
                <a:gd name="T44" fmla="*/ 2147483647 w 167"/>
                <a:gd name="T45" fmla="*/ 2147483647 h 123"/>
                <a:gd name="T46" fmla="*/ 2147483647 w 167"/>
                <a:gd name="T47" fmla="*/ 2147483647 h 123"/>
                <a:gd name="T48" fmla="*/ 0 w 167"/>
                <a:gd name="T49" fmla="*/ 2147483647 h 123"/>
                <a:gd name="T50" fmla="*/ 2147483647 w 167"/>
                <a:gd name="T51" fmla="*/ 2147483647 h 123"/>
                <a:gd name="T52" fmla="*/ 2147483647 w 167"/>
                <a:gd name="T53" fmla="*/ 2147483647 h 123"/>
                <a:gd name="T54" fmla="*/ 2147483647 w 167"/>
                <a:gd name="T55" fmla="*/ 2147483647 h 123"/>
                <a:gd name="T56" fmla="*/ 2147483647 w 167"/>
                <a:gd name="T57" fmla="*/ 2147483647 h 123"/>
                <a:gd name="T58" fmla="*/ 2147483647 w 167"/>
                <a:gd name="T59" fmla="*/ 2147483647 h 123"/>
                <a:gd name="T60" fmla="*/ 2147483647 w 167"/>
                <a:gd name="T61" fmla="*/ 2147483647 h 123"/>
                <a:gd name="T62" fmla="*/ 2147483647 w 167"/>
                <a:gd name="T63" fmla="*/ 2147483647 h 123"/>
                <a:gd name="T64" fmla="*/ 2147483647 w 167"/>
                <a:gd name="T65" fmla="*/ 2147483647 h 123"/>
                <a:gd name="T66" fmla="*/ 2147483647 w 167"/>
                <a:gd name="T67" fmla="*/ 2147483647 h 123"/>
                <a:gd name="T68" fmla="*/ 2147483647 w 167"/>
                <a:gd name="T69" fmla="*/ 2147483647 h 123"/>
                <a:gd name="T70" fmla="*/ 2147483647 w 167"/>
                <a:gd name="T71" fmla="*/ 2147483647 h 123"/>
                <a:gd name="T72" fmla="*/ 2147483647 w 167"/>
                <a:gd name="T73" fmla="*/ 0 h 123"/>
                <a:gd name="T74" fmla="*/ 2147483647 w 167"/>
                <a:gd name="T75" fmla="*/ 2147483647 h 123"/>
                <a:gd name="T76" fmla="*/ 2147483647 w 167"/>
                <a:gd name="T77" fmla="*/ 2147483647 h 123"/>
                <a:gd name="T78" fmla="*/ 2147483647 w 167"/>
                <a:gd name="T79" fmla="*/ 2147483647 h 123"/>
                <a:gd name="T80" fmla="*/ 2147483647 w 167"/>
                <a:gd name="T81" fmla="*/ 2147483647 h 123"/>
                <a:gd name="T82" fmla="*/ 2147483647 w 167"/>
                <a:gd name="T83" fmla="*/ 2147483647 h 123"/>
                <a:gd name="T84" fmla="*/ 2147483647 w 167"/>
                <a:gd name="T85" fmla="*/ 2147483647 h 123"/>
                <a:gd name="T86" fmla="*/ 2147483647 w 167"/>
                <a:gd name="T87" fmla="*/ 2147483647 h 123"/>
                <a:gd name="T88" fmla="*/ 2147483647 w 167"/>
                <a:gd name="T89" fmla="*/ 2147483647 h 123"/>
                <a:gd name="T90" fmla="*/ 2147483647 w 167"/>
                <a:gd name="T91" fmla="*/ 2147483647 h 123"/>
                <a:gd name="T92" fmla="*/ 2147483647 w 167"/>
                <a:gd name="T93" fmla="*/ 2147483647 h 12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67" h="123">
                  <a:moveTo>
                    <a:pt x="167" y="43"/>
                  </a:moveTo>
                  <a:lnTo>
                    <a:pt x="164" y="54"/>
                  </a:lnTo>
                  <a:lnTo>
                    <a:pt x="161" y="66"/>
                  </a:lnTo>
                  <a:lnTo>
                    <a:pt x="155" y="79"/>
                  </a:lnTo>
                  <a:lnTo>
                    <a:pt x="150" y="93"/>
                  </a:lnTo>
                  <a:lnTo>
                    <a:pt x="146" y="99"/>
                  </a:lnTo>
                  <a:lnTo>
                    <a:pt x="142" y="105"/>
                  </a:lnTo>
                  <a:lnTo>
                    <a:pt x="138" y="110"/>
                  </a:lnTo>
                  <a:lnTo>
                    <a:pt x="132" y="114"/>
                  </a:lnTo>
                  <a:lnTo>
                    <a:pt x="127" y="118"/>
                  </a:lnTo>
                  <a:lnTo>
                    <a:pt x="121" y="121"/>
                  </a:lnTo>
                  <a:lnTo>
                    <a:pt x="115" y="122"/>
                  </a:lnTo>
                  <a:lnTo>
                    <a:pt x="107" y="123"/>
                  </a:lnTo>
                  <a:lnTo>
                    <a:pt x="100" y="122"/>
                  </a:lnTo>
                  <a:lnTo>
                    <a:pt x="92" y="119"/>
                  </a:lnTo>
                  <a:lnTo>
                    <a:pt x="87" y="116"/>
                  </a:lnTo>
                  <a:lnTo>
                    <a:pt x="84" y="113"/>
                  </a:lnTo>
                  <a:lnTo>
                    <a:pt x="82" y="109"/>
                  </a:lnTo>
                  <a:lnTo>
                    <a:pt x="81" y="105"/>
                  </a:lnTo>
                  <a:lnTo>
                    <a:pt x="71" y="104"/>
                  </a:lnTo>
                  <a:lnTo>
                    <a:pt x="61" y="103"/>
                  </a:lnTo>
                  <a:lnTo>
                    <a:pt x="51" y="101"/>
                  </a:lnTo>
                  <a:lnTo>
                    <a:pt x="41" y="98"/>
                  </a:lnTo>
                  <a:lnTo>
                    <a:pt x="21" y="92"/>
                  </a:lnTo>
                  <a:lnTo>
                    <a:pt x="0" y="86"/>
                  </a:lnTo>
                  <a:lnTo>
                    <a:pt x="2" y="77"/>
                  </a:lnTo>
                  <a:lnTo>
                    <a:pt x="5" y="67"/>
                  </a:lnTo>
                  <a:lnTo>
                    <a:pt x="9" y="56"/>
                  </a:lnTo>
                  <a:lnTo>
                    <a:pt x="15" y="43"/>
                  </a:lnTo>
                  <a:lnTo>
                    <a:pt x="20" y="43"/>
                  </a:lnTo>
                  <a:lnTo>
                    <a:pt x="26" y="42"/>
                  </a:lnTo>
                  <a:lnTo>
                    <a:pt x="30" y="41"/>
                  </a:lnTo>
                  <a:lnTo>
                    <a:pt x="33" y="38"/>
                  </a:lnTo>
                  <a:lnTo>
                    <a:pt x="40" y="33"/>
                  </a:lnTo>
                  <a:lnTo>
                    <a:pt x="45" y="26"/>
                  </a:lnTo>
                  <a:lnTo>
                    <a:pt x="52" y="12"/>
                  </a:lnTo>
                  <a:lnTo>
                    <a:pt x="61" y="0"/>
                  </a:lnTo>
                  <a:lnTo>
                    <a:pt x="64" y="4"/>
                  </a:lnTo>
                  <a:lnTo>
                    <a:pt x="67" y="7"/>
                  </a:lnTo>
                  <a:lnTo>
                    <a:pt x="73" y="11"/>
                  </a:lnTo>
                  <a:lnTo>
                    <a:pt x="78" y="14"/>
                  </a:lnTo>
                  <a:lnTo>
                    <a:pt x="92" y="21"/>
                  </a:lnTo>
                  <a:lnTo>
                    <a:pt x="107" y="28"/>
                  </a:lnTo>
                  <a:lnTo>
                    <a:pt x="122" y="35"/>
                  </a:lnTo>
                  <a:lnTo>
                    <a:pt x="139" y="39"/>
                  </a:lnTo>
                  <a:lnTo>
                    <a:pt x="153" y="42"/>
                  </a:lnTo>
                  <a:lnTo>
                    <a:pt x="167" y="4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2" name="Freeform 275"/>
            <p:cNvSpPr>
              <a:spLocks/>
            </p:cNvSpPr>
            <p:nvPr>
              <p:custDataLst>
                <p:tags r:id="rId71"/>
              </p:custDataLst>
            </p:nvPr>
          </p:nvSpPr>
          <p:spPr bwMode="auto">
            <a:xfrm>
              <a:off x="5077346" y="3155004"/>
              <a:ext cx="133350" cy="166688"/>
            </a:xfrm>
            <a:custGeom>
              <a:avLst/>
              <a:gdLst>
                <a:gd name="T0" fmla="*/ 2147483647 w 306"/>
                <a:gd name="T1" fmla="*/ 2147483647 h 321"/>
                <a:gd name="T2" fmla="*/ 2147483647 w 306"/>
                <a:gd name="T3" fmla="*/ 2147483647 h 321"/>
                <a:gd name="T4" fmla="*/ 2147483647 w 306"/>
                <a:gd name="T5" fmla="*/ 2147483647 h 321"/>
                <a:gd name="T6" fmla="*/ 2147483647 w 306"/>
                <a:gd name="T7" fmla="*/ 2147483647 h 321"/>
                <a:gd name="T8" fmla="*/ 2147483647 w 306"/>
                <a:gd name="T9" fmla="*/ 2147483647 h 321"/>
                <a:gd name="T10" fmla="*/ 2147483647 w 306"/>
                <a:gd name="T11" fmla="*/ 2147483647 h 321"/>
                <a:gd name="T12" fmla="*/ 2147483647 w 306"/>
                <a:gd name="T13" fmla="*/ 2147483647 h 321"/>
                <a:gd name="T14" fmla="*/ 2147483647 w 306"/>
                <a:gd name="T15" fmla="*/ 2147483647 h 321"/>
                <a:gd name="T16" fmla="*/ 2147483647 w 306"/>
                <a:gd name="T17" fmla="*/ 2147483647 h 321"/>
                <a:gd name="T18" fmla="*/ 2147483647 w 306"/>
                <a:gd name="T19" fmla="*/ 2147483647 h 321"/>
                <a:gd name="T20" fmla="*/ 2147483647 w 306"/>
                <a:gd name="T21" fmla="*/ 2147483647 h 321"/>
                <a:gd name="T22" fmla="*/ 2147483647 w 306"/>
                <a:gd name="T23" fmla="*/ 2147483647 h 321"/>
                <a:gd name="T24" fmla="*/ 2147483647 w 306"/>
                <a:gd name="T25" fmla="*/ 2147483647 h 321"/>
                <a:gd name="T26" fmla="*/ 2147483647 w 306"/>
                <a:gd name="T27" fmla="*/ 2147483647 h 321"/>
                <a:gd name="T28" fmla="*/ 2147483647 w 306"/>
                <a:gd name="T29" fmla="*/ 2147483647 h 321"/>
                <a:gd name="T30" fmla="*/ 2147483647 w 306"/>
                <a:gd name="T31" fmla="*/ 2147483647 h 321"/>
                <a:gd name="T32" fmla="*/ 2147483647 w 306"/>
                <a:gd name="T33" fmla="*/ 2147483647 h 321"/>
                <a:gd name="T34" fmla="*/ 2147483647 w 306"/>
                <a:gd name="T35" fmla="*/ 2147483647 h 321"/>
                <a:gd name="T36" fmla="*/ 2147483647 w 306"/>
                <a:gd name="T37" fmla="*/ 2147483647 h 321"/>
                <a:gd name="T38" fmla="*/ 2147483647 w 306"/>
                <a:gd name="T39" fmla="*/ 2147483647 h 321"/>
                <a:gd name="T40" fmla="*/ 2147483647 w 306"/>
                <a:gd name="T41" fmla="*/ 2147483647 h 321"/>
                <a:gd name="T42" fmla="*/ 2147483647 w 306"/>
                <a:gd name="T43" fmla="*/ 2147483647 h 321"/>
                <a:gd name="T44" fmla="*/ 2147483647 w 306"/>
                <a:gd name="T45" fmla="*/ 0 h 321"/>
                <a:gd name="T46" fmla="*/ 2147483647 w 306"/>
                <a:gd name="T47" fmla="*/ 0 h 321"/>
                <a:gd name="T48" fmla="*/ 2147483647 w 306"/>
                <a:gd name="T49" fmla="*/ 2147483647 h 321"/>
                <a:gd name="T50" fmla="*/ 2147483647 w 306"/>
                <a:gd name="T51" fmla="*/ 2147483647 h 321"/>
                <a:gd name="T52" fmla="*/ 2147483647 w 306"/>
                <a:gd name="T53" fmla="*/ 2147483647 h 321"/>
                <a:gd name="T54" fmla="*/ 2147483647 w 306"/>
                <a:gd name="T55" fmla="*/ 2147483647 h 321"/>
                <a:gd name="T56" fmla="*/ 2147483647 w 306"/>
                <a:gd name="T57" fmla="*/ 2147483647 h 321"/>
                <a:gd name="T58" fmla="*/ 2147483647 w 306"/>
                <a:gd name="T59" fmla="*/ 2147483647 h 321"/>
                <a:gd name="T60" fmla="*/ 2147483647 w 306"/>
                <a:gd name="T61" fmla="*/ 2147483647 h 321"/>
                <a:gd name="T62" fmla="*/ 2147483647 w 306"/>
                <a:gd name="T63" fmla="*/ 2147483647 h 321"/>
                <a:gd name="T64" fmla="*/ 2147483647 w 306"/>
                <a:gd name="T65" fmla="*/ 2147483647 h 321"/>
                <a:gd name="T66" fmla="*/ 2147483647 w 306"/>
                <a:gd name="T67" fmla="*/ 2147483647 h 321"/>
                <a:gd name="T68" fmla="*/ 2147483647 w 306"/>
                <a:gd name="T69" fmla="*/ 2147483647 h 321"/>
                <a:gd name="T70" fmla="*/ 2147483647 w 306"/>
                <a:gd name="T71" fmla="*/ 2147483647 h 321"/>
                <a:gd name="T72" fmla="*/ 2147483647 w 306"/>
                <a:gd name="T73" fmla="*/ 2147483647 h 321"/>
                <a:gd name="T74" fmla="*/ 2147483647 w 306"/>
                <a:gd name="T75" fmla="*/ 2147483647 h 321"/>
                <a:gd name="T76" fmla="*/ 2147483647 w 306"/>
                <a:gd name="T77" fmla="*/ 2147483647 h 321"/>
                <a:gd name="T78" fmla="*/ 2147483647 w 306"/>
                <a:gd name="T79" fmla="*/ 2147483647 h 321"/>
                <a:gd name="T80" fmla="*/ 2147483647 w 306"/>
                <a:gd name="T81" fmla="*/ 2147483647 h 321"/>
                <a:gd name="T82" fmla="*/ 2147483647 w 306"/>
                <a:gd name="T83" fmla="*/ 2147483647 h 321"/>
                <a:gd name="T84" fmla="*/ 2147483647 w 306"/>
                <a:gd name="T85" fmla="*/ 2147483647 h 321"/>
                <a:gd name="T86" fmla="*/ 2147483647 w 306"/>
                <a:gd name="T87" fmla="*/ 2147483647 h 321"/>
                <a:gd name="T88" fmla="*/ 2147483647 w 306"/>
                <a:gd name="T89" fmla="*/ 2147483647 h 321"/>
                <a:gd name="T90" fmla="*/ 2147483647 w 306"/>
                <a:gd name="T91" fmla="*/ 2147483647 h 321"/>
                <a:gd name="T92" fmla="*/ 2147483647 w 306"/>
                <a:gd name="T93" fmla="*/ 2147483647 h 321"/>
                <a:gd name="T94" fmla="*/ 2147483647 w 306"/>
                <a:gd name="T95" fmla="*/ 2147483647 h 321"/>
                <a:gd name="T96" fmla="*/ 2147483647 w 306"/>
                <a:gd name="T97" fmla="*/ 2147483647 h 321"/>
                <a:gd name="T98" fmla="*/ 2147483647 w 306"/>
                <a:gd name="T99" fmla="*/ 2147483647 h 321"/>
                <a:gd name="T100" fmla="*/ 2147483647 w 306"/>
                <a:gd name="T101" fmla="*/ 2147483647 h 321"/>
                <a:gd name="T102" fmla="*/ 2147483647 w 306"/>
                <a:gd name="T103" fmla="*/ 2147483647 h 321"/>
                <a:gd name="T104" fmla="*/ 2147483647 w 306"/>
                <a:gd name="T105" fmla="*/ 2147483647 h 321"/>
                <a:gd name="T106" fmla="*/ 2147483647 w 306"/>
                <a:gd name="T107" fmla="*/ 2147483647 h 321"/>
                <a:gd name="T108" fmla="*/ 2147483647 w 306"/>
                <a:gd name="T109" fmla="*/ 2147483647 h 321"/>
                <a:gd name="T110" fmla="*/ 2147483647 w 306"/>
                <a:gd name="T111" fmla="*/ 2147483647 h 321"/>
                <a:gd name="T112" fmla="*/ 2147483647 w 306"/>
                <a:gd name="T113" fmla="*/ 2147483647 h 321"/>
                <a:gd name="T114" fmla="*/ 2147483647 w 306"/>
                <a:gd name="T115" fmla="*/ 2147483647 h 3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06" h="321">
                  <a:moveTo>
                    <a:pt x="306" y="235"/>
                  </a:moveTo>
                  <a:lnTo>
                    <a:pt x="259" y="160"/>
                  </a:lnTo>
                  <a:lnTo>
                    <a:pt x="257" y="164"/>
                  </a:lnTo>
                  <a:lnTo>
                    <a:pt x="252" y="173"/>
                  </a:lnTo>
                  <a:lnTo>
                    <a:pt x="247" y="178"/>
                  </a:lnTo>
                  <a:lnTo>
                    <a:pt x="243" y="182"/>
                  </a:lnTo>
                  <a:lnTo>
                    <a:pt x="238" y="185"/>
                  </a:lnTo>
                  <a:lnTo>
                    <a:pt x="233" y="186"/>
                  </a:lnTo>
                  <a:lnTo>
                    <a:pt x="227" y="185"/>
                  </a:lnTo>
                  <a:lnTo>
                    <a:pt x="223" y="184"/>
                  </a:lnTo>
                  <a:lnTo>
                    <a:pt x="219" y="181"/>
                  </a:lnTo>
                  <a:lnTo>
                    <a:pt x="214" y="178"/>
                  </a:lnTo>
                  <a:lnTo>
                    <a:pt x="211" y="173"/>
                  </a:lnTo>
                  <a:lnTo>
                    <a:pt x="209" y="169"/>
                  </a:lnTo>
                  <a:lnTo>
                    <a:pt x="206" y="165"/>
                  </a:lnTo>
                  <a:lnTo>
                    <a:pt x="206" y="160"/>
                  </a:lnTo>
                  <a:lnTo>
                    <a:pt x="206" y="154"/>
                  </a:lnTo>
                  <a:lnTo>
                    <a:pt x="209" y="148"/>
                  </a:lnTo>
                  <a:lnTo>
                    <a:pt x="211" y="142"/>
                  </a:lnTo>
                  <a:lnTo>
                    <a:pt x="213" y="136"/>
                  </a:lnTo>
                  <a:lnTo>
                    <a:pt x="221" y="125"/>
                  </a:lnTo>
                  <a:lnTo>
                    <a:pt x="230" y="114"/>
                  </a:lnTo>
                  <a:lnTo>
                    <a:pt x="238" y="104"/>
                  </a:lnTo>
                  <a:lnTo>
                    <a:pt x="246" y="93"/>
                  </a:lnTo>
                  <a:lnTo>
                    <a:pt x="248" y="87"/>
                  </a:lnTo>
                  <a:lnTo>
                    <a:pt x="250" y="82"/>
                  </a:lnTo>
                  <a:lnTo>
                    <a:pt x="253" y="75"/>
                  </a:lnTo>
                  <a:lnTo>
                    <a:pt x="253" y="69"/>
                  </a:lnTo>
                  <a:lnTo>
                    <a:pt x="133" y="69"/>
                  </a:lnTo>
                  <a:lnTo>
                    <a:pt x="129" y="68"/>
                  </a:lnTo>
                  <a:lnTo>
                    <a:pt x="123" y="65"/>
                  </a:lnTo>
                  <a:lnTo>
                    <a:pt x="119" y="59"/>
                  </a:lnTo>
                  <a:lnTo>
                    <a:pt x="115" y="53"/>
                  </a:lnTo>
                  <a:lnTo>
                    <a:pt x="112" y="45"/>
                  </a:lnTo>
                  <a:lnTo>
                    <a:pt x="109" y="37"/>
                  </a:lnTo>
                  <a:lnTo>
                    <a:pt x="108" y="28"/>
                  </a:lnTo>
                  <a:lnTo>
                    <a:pt x="107" y="19"/>
                  </a:lnTo>
                  <a:lnTo>
                    <a:pt x="101" y="19"/>
                  </a:lnTo>
                  <a:lnTo>
                    <a:pt x="96" y="18"/>
                  </a:lnTo>
                  <a:lnTo>
                    <a:pt x="90" y="17"/>
                  </a:lnTo>
                  <a:lnTo>
                    <a:pt x="85" y="15"/>
                  </a:lnTo>
                  <a:lnTo>
                    <a:pt x="80" y="12"/>
                  </a:lnTo>
                  <a:lnTo>
                    <a:pt x="77" y="9"/>
                  </a:lnTo>
                  <a:lnTo>
                    <a:pt x="75" y="4"/>
                  </a:lnTo>
                  <a:lnTo>
                    <a:pt x="74" y="0"/>
                  </a:lnTo>
                  <a:lnTo>
                    <a:pt x="65" y="0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0"/>
                  </a:lnTo>
                  <a:lnTo>
                    <a:pt x="34" y="1"/>
                  </a:lnTo>
                  <a:lnTo>
                    <a:pt x="29" y="2"/>
                  </a:lnTo>
                  <a:lnTo>
                    <a:pt x="22" y="5"/>
                  </a:lnTo>
                  <a:lnTo>
                    <a:pt x="15" y="9"/>
                  </a:lnTo>
                  <a:lnTo>
                    <a:pt x="10" y="14"/>
                  </a:lnTo>
                  <a:lnTo>
                    <a:pt x="4" y="19"/>
                  </a:lnTo>
                  <a:lnTo>
                    <a:pt x="1" y="25"/>
                  </a:lnTo>
                  <a:lnTo>
                    <a:pt x="0" y="31"/>
                  </a:lnTo>
                  <a:lnTo>
                    <a:pt x="2" y="35"/>
                  </a:lnTo>
                  <a:lnTo>
                    <a:pt x="8" y="40"/>
                  </a:lnTo>
                  <a:lnTo>
                    <a:pt x="15" y="46"/>
                  </a:lnTo>
                  <a:lnTo>
                    <a:pt x="25" y="52"/>
                  </a:lnTo>
                  <a:lnTo>
                    <a:pt x="35" y="58"/>
                  </a:lnTo>
                  <a:lnTo>
                    <a:pt x="45" y="63"/>
                  </a:lnTo>
                  <a:lnTo>
                    <a:pt x="54" y="67"/>
                  </a:lnTo>
                  <a:lnTo>
                    <a:pt x="60" y="69"/>
                  </a:lnTo>
                  <a:lnTo>
                    <a:pt x="47" y="79"/>
                  </a:lnTo>
                  <a:lnTo>
                    <a:pt x="32" y="91"/>
                  </a:lnTo>
                  <a:lnTo>
                    <a:pt x="25" y="97"/>
                  </a:lnTo>
                  <a:lnTo>
                    <a:pt x="19" y="104"/>
                  </a:lnTo>
                  <a:lnTo>
                    <a:pt x="17" y="107"/>
                  </a:lnTo>
                  <a:lnTo>
                    <a:pt x="15" y="110"/>
                  </a:lnTo>
                  <a:lnTo>
                    <a:pt x="14" y="114"/>
                  </a:lnTo>
                  <a:lnTo>
                    <a:pt x="13" y="117"/>
                  </a:lnTo>
                  <a:lnTo>
                    <a:pt x="14" y="122"/>
                  </a:lnTo>
                  <a:lnTo>
                    <a:pt x="15" y="125"/>
                  </a:lnTo>
                  <a:lnTo>
                    <a:pt x="18" y="129"/>
                  </a:lnTo>
                  <a:lnTo>
                    <a:pt x="20" y="133"/>
                  </a:lnTo>
                  <a:lnTo>
                    <a:pt x="28" y="141"/>
                  </a:lnTo>
                  <a:lnTo>
                    <a:pt x="37" y="149"/>
                  </a:lnTo>
                  <a:lnTo>
                    <a:pt x="47" y="156"/>
                  </a:lnTo>
                  <a:lnTo>
                    <a:pt x="58" y="162"/>
                  </a:lnTo>
                  <a:lnTo>
                    <a:pt x="64" y="164"/>
                  </a:lnTo>
                  <a:lnTo>
                    <a:pt x="69" y="165"/>
                  </a:lnTo>
                  <a:lnTo>
                    <a:pt x="75" y="166"/>
                  </a:lnTo>
                  <a:lnTo>
                    <a:pt x="80" y="167"/>
                  </a:lnTo>
                  <a:lnTo>
                    <a:pt x="107" y="271"/>
                  </a:lnTo>
                  <a:lnTo>
                    <a:pt x="107" y="267"/>
                  </a:lnTo>
                  <a:lnTo>
                    <a:pt x="108" y="263"/>
                  </a:lnTo>
                  <a:lnTo>
                    <a:pt x="110" y="260"/>
                  </a:lnTo>
                  <a:lnTo>
                    <a:pt x="112" y="256"/>
                  </a:lnTo>
                  <a:lnTo>
                    <a:pt x="119" y="251"/>
                  </a:lnTo>
                  <a:lnTo>
                    <a:pt x="127" y="246"/>
                  </a:lnTo>
                  <a:lnTo>
                    <a:pt x="137" y="243"/>
                  </a:lnTo>
                  <a:lnTo>
                    <a:pt x="148" y="240"/>
                  </a:lnTo>
                  <a:lnTo>
                    <a:pt x="160" y="237"/>
                  </a:lnTo>
                  <a:lnTo>
                    <a:pt x="174" y="235"/>
                  </a:lnTo>
                  <a:lnTo>
                    <a:pt x="174" y="222"/>
                  </a:lnTo>
                  <a:lnTo>
                    <a:pt x="174" y="210"/>
                  </a:lnTo>
                  <a:lnTo>
                    <a:pt x="178" y="212"/>
                  </a:lnTo>
                  <a:lnTo>
                    <a:pt x="183" y="212"/>
                  </a:lnTo>
                  <a:lnTo>
                    <a:pt x="188" y="213"/>
                  </a:lnTo>
                  <a:lnTo>
                    <a:pt x="193" y="212"/>
                  </a:lnTo>
                  <a:lnTo>
                    <a:pt x="203" y="211"/>
                  </a:lnTo>
                  <a:lnTo>
                    <a:pt x="213" y="210"/>
                  </a:lnTo>
                  <a:lnTo>
                    <a:pt x="220" y="233"/>
                  </a:lnTo>
                  <a:lnTo>
                    <a:pt x="232" y="261"/>
                  </a:lnTo>
                  <a:lnTo>
                    <a:pt x="245" y="292"/>
                  </a:lnTo>
                  <a:lnTo>
                    <a:pt x="259" y="321"/>
                  </a:lnTo>
                  <a:lnTo>
                    <a:pt x="267" y="316"/>
                  </a:lnTo>
                  <a:lnTo>
                    <a:pt x="272" y="311"/>
                  </a:lnTo>
                  <a:lnTo>
                    <a:pt x="278" y="307"/>
                  </a:lnTo>
                  <a:lnTo>
                    <a:pt x="282" y="302"/>
                  </a:lnTo>
                  <a:lnTo>
                    <a:pt x="290" y="291"/>
                  </a:lnTo>
                  <a:lnTo>
                    <a:pt x="295" y="280"/>
                  </a:lnTo>
                  <a:lnTo>
                    <a:pt x="301" y="258"/>
                  </a:lnTo>
                  <a:lnTo>
                    <a:pt x="306" y="23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3" name="Freeform 276"/>
            <p:cNvSpPr>
              <a:spLocks/>
            </p:cNvSpPr>
            <p:nvPr>
              <p:custDataLst>
                <p:tags r:id="rId72"/>
              </p:custDataLst>
            </p:nvPr>
          </p:nvSpPr>
          <p:spPr bwMode="auto">
            <a:xfrm>
              <a:off x="5394846" y="3270892"/>
              <a:ext cx="201612" cy="269875"/>
            </a:xfrm>
            <a:custGeom>
              <a:avLst/>
              <a:gdLst>
                <a:gd name="T0" fmla="*/ 2147483647 w 471"/>
                <a:gd name="T1" fmla="*/ 2147483647 h 518"/>
                <a:gd name="T2" fmla="*/ 2147483647 w 471"/>
                <a:gd name="T3" fmla="*/ 2147483647 h 518"/>
                <a:gd name="T4" fmla="*/ 2147483647 w 471"/>
                <a:gd name="T5" fmla="*/ 2147483647 h 518"/>
                <a:gd name="T6" fmla="*/ 2147483647 w 471"/>
                <a:gd name="T7" fmla="*/ 2147483647 h 518"/>
                <a:gd name="T8" fmla="*/ 2147483647 w 471"/>
                <a:gd name="T9" fmla="*/ 2147483647 h 518"/>
                <a:gd name="T10" fmla="*/ 2147483647 w 471"/>
                <a:gd name="T11" fmla="*/ 2147483647 h 518"/>
                <a:gd name="T12" fmla="*/ 2147483647 w 471"/>
                <a:gd name="T13" fmla="*/ 2147483647 h 518"/>
                <a:gd name="T14" fmla="*/ 2147483647 w 471"/>
                <a:gd name="T15" fmla="*/ 2147483647 h 518"/>
                <a:gd name="T16" fmla="*/ 2147483647 w 471"/>
                <a:gd name="T17" fmla="*/ 2147483647 h 518"/>
                <a:gd name="T18" fmla="*/ 2147483647 w 471"/>
                <a:gd name="T19" fmla="*/ 2147483647 h 518"/>
                <a:gd name="T20" fmla="*/ 2147483647 w 471"/>
                <a:gd name="T21" fmla="*/ 2147483647 h 518"/>
                <a:gd name="T22" fmla="*/ 2147483647 w 471"/>
                <a:gd name="T23" fmla="*/ 2147483647 h 518"/>
                <a:gd name="T24" fmla="*/ 2147483647 w 471"/>
                <a:gd name="T25" fmla="*/ 2147483647 h 518"/>
                <a:gd name="T26" fmla="*/ 2147483647 w 471"/>
                <a:gd name="T27" fmla="*/ 2147483647 h 518"/>
                <a:gd name="T28" fmla="*/ 2147483647 w 471"/>
                <a:gd name="T29" fmla="*/ 2147483647 h 518"/>
                <a:gd name="T30" fmla="*/ 2147483647 w 471"/>
                <a:gd name="T31" fmla="*/ 2147483647 h 518"/>
                <a:gd name="T32" fmla="*/ 2147483647 w 471"/>
                <a:gd name="T33" fmla="*/ 2147483647 h 518"/>
                <a:gd name="T34" fmla="*/ 2147483647 w 471"/>
                <a:gd name="T35" fmla="*/ 2147483647 h 518"/>
                <a:gd name="T36" fmla="*/ 2147483647 w 471"/>
                <a:gd name="T37" fmla="*/ 2147483647 h 518"/>
                <a:gd name="T38" fmla="*/ 2147483647 w 471"/>
                <a:gd name="T39" fmla="*/ 2147483647 h 518"/>
                <a:gd name="T40" fmla="*/ 2147483647 w 471"/>
                <a:gd name="T41" fmla="*/ 2147483647 h 518"/>
                <a:gd name="T42" fmla="*/ 2147483647 w 471"/>
                <a:gd name="T43" fmla="*/ 2147483647 h 518"/>
                <a:gd name="T44" fmla="*/ 2147483647 w 471"/>
                <a:gd name="T45" fmla="*/ 2147483647 h 518"/>
                <a:gd name="T46" fmla="*/ 2147483647 w 471"/>
                <a:gd name="T47" fmla="*/ 2147483647 h 518"/>
                <a:gd name="T48" fmla="*/ 2147483647 w 471"/>
                <a:gd name="T49" fmla="*/ 2147483647 h 518"/>
                <a:gd name="T50" fmla="*/ 2147483647 w 471"/>
                <a:gd name="T51" fmla="*/ 2147483647 h 518"/>
                <a:gd name="T52" fmla="*/ 2147483647 w 471"/>
                <a:gd name="T53" fmla="*/ 2147483647 h 518"/>
                <a:gd name="T54" fmla="*/ 2147483647 w 471"/>
                <a:gd name="T55" fmla="*/ 2147483647 h 518"/>
                <a:gd name="T56" fmla="*/ 2147483647 w 471"/>
                <a:gd name="T57" fmla="*/ 2147483647 h 518"/>
                <a:gd name="T58" fmla="*/ 2147483647 w 471"/>
                <a:gd name="T59" fmla="*/ 2147483647 h 518"/>
                <a:gd name="T60" fmla="*/ 2147483647 w 471"/>
                <a:gd name="T61" fmla="*/ 2147483647 h 518"/>
                <a:gd name="T62" fmla="*/ 2147483647 w 471"/>
                <a:gd name="T63" fmla="*/ 2147483647 h 518"/>
                <a:gd name="T64" fmla="*/ 2147483647 w 471"/>
                <a:gd name="T65" fmla="*/ 2147483647 h 518"/>
                <a:gd name="T66" fmla="*/ 2147483647 w 471"/>
                <a:gd name="T67" fmla="*/ 2147483647 h 518"/>
                <a:gd name="T68" fmla="*/ 2147483647 w 471"/>
                <a:gd name="T69" fmla="*/ 2147483647 h 518"/>
                <a:gd name="T70" fmla="*/ 2147483647 w 471"/>
                <a:gd name="T71" fmla="*/ 2147483647 h 518"/>
                <a:gd name="T72" fmla="*/ 2147483647 w 471"/>
                <a:gd name="T73" fmla="*/ 2147483647 h 518"/>
                <a:gd name="T74" fmla="*/ 2147483647 w 471"/>
                <a:gd name="T75" fmla="*/ 2147483647 h 518"/>
                <a:gd name="T76" fmla="*/ 2147483647 w 471"/>
                <a:gd name="T77" fmla="*/ 2147483647 h 518"/>
                <a:gd name="T78" fmla="*/ 2147483647 w 471"/>
                <a:gd name="T79" fmla="*/ 2147483647 h 518"/>
                <a:gd name="T80" fmla="*/ 2147483647 w 471"/>
                <a:gd name="T81" fmla="*/ 2147483647 h 518"/>
                <a:gd name="T82" fmla="*/ 2147483647 w 471"/>
                <a:gd name="T83" fmla="*/ 2147483647 h 518"/>
                <a:gd name="T84" fmla="*/ 2147483647 w 471"/>
                <a:gd name="T85" fmla="*/ 2147483647 h 518"/>
                <a:gd name="T86" fmla="*/ 2147483647 w 471"/>
                <a:gd name="T87" fmla="*/ 2147483647 h 51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71" h="518">
                  <a:moveTo>
                    <a:pt x="113" y="0"/>
                  </a:moveTo>
                  <a:lnTo>
                    <a:pt x="104" y="5"/>
                  </a:lnTo>
                  <a:lnTo>
                    <a:pt x="94" y="12"/>
                  </a:lnTo>
                  <a:lnTo>
                    <a:pt x="85" y="18"/>
                  </a:lnTo>
                  <a:lnTo>
                    <a:pt x="76" y="25"/>
                  </a:lnTo>
                  <a:lnTo>
                    <a:pt x="67" y="32"/>
                  </a:lnTo>
                  <a:lnTo>
                    <a:pt x="59" y="38"/>
                  </a:lnTo>
                  <a:lnTo>
                    <a:pt x="50" y="44"/>
                  </a:lnTo>
                  <a:lnTo>
                    <a:pt x="40" y="49"/>
                  </a:lnTo>
                  <a:lnTo>
                    <a:pt x="37" y="59"/>
                  </a:lnTo>
                  <a:lnTo>
                    <a:pt x="32" y="71"/>
                  </a:lnTo>
                  <a:lnTo>
                    <a:pt x="27" y="82"/>
                  </a:lnTo>
                  <a:lnTo>
                    <a:pt x="20" y="93"/>
                  </a:lnTo>
                  <a:lnTo>
                    <a:pt x="14" y="106"/>
                  </a:lnTo>
                  <a:lnTo>
                    <a:pt x="8" y="118"/>
                  </a:lnTo>
                  <a:lnTo>
                    <a:pt x="4" y="131"/>
                  </a:lnTo>
                  <a:lnTo>
                    <a:pt x="0" y="142"/>
                  </a:lnTo>
                  <a:lnTo>
                    <a:pt x="7" y="136"/>
                  </a:lnTo>
                  <a:lnTo>
                    <a:pt x="16" y="141"/>
                  </a:lnTo>
                  <a:lnTo>
                    <a:pt x="23" y="147"/>
                  </a:lnTo>
                  <a:lnTo>
                    <a:pt x="30" y="153"/>
                  </a:lnTo>
                  <a:lnTo>
                    <a:pt x="37" y="159"/>
                  </a:lnTo>
                  <a:lnTo>
                    <a:pt x="43" y="164"/>
                  </a:lnTo>
                  <a:lnTo>
                    <a:pt x="50" y="168"/>
                  </a:lnTo>
                  <a:lnTo>
                    <a:pt x="53" y="170"/>
                  </a:lnTo>
                  <a:lnTo>
                    <a:pt x="57" y="171"/>
                  </a:lnTo>
                  <a:lnTo>
                    <a:pt x="62" y="172"/>
                  </a:lnTo>
                  <a:lnTo>
                    <a:pt x="66" y="172"/>
                  </a:lnTo>
                  <a:lnTo>
                    <a:pt x="71" y="191"/>
                  </a:lnTo>
                  <a:lnTo>
                    <a:pt x="75" y="211"/>
                  </a:lnTo>
                  <a:lnTo>
                    <a:pt x="77" y="233"/>
                  </a:lnTo>
                  <a:lnTo>
                    <a:pt x="80" y="254"/>
                  </a:lnTo>
                  <a:lnTo>
                    <a:pt x="84" y="272"/>
                  </a:lnTo>
                  <a:lnTo>
                    <a:pt x="88" y="289"/>
                  </a:lnTo>
                  <a:lnTo>
                    <a:pt x="90" y="294"/>
                  </a:lnTo>
                  <a:lnTo>
                    <a:pt x="94" y="299"/>
                  </a:lnTo>
                  <a:lnTo>
                    <a:pt x="96" y="302"/>
                  </a:lnTo>
                  <a:lnTo>
                    <a:pt x="100" y="302"/>
                  </a:lnTo>
                  <a:lnTo>
                    <a:pt x="104" y="302"/>
                  </a:lnTo>
                  <a:lnTo>
                    <a:pt x="107" y="301"/>
                  </a:lnTo>
                  <a:lnTo>
                    <a:pt x="110" y="299"/>
                  </a:lnTo>
                  <a:lnTo>
                    <a:pt x="112" y="297"/>
                  </a:lnTo>
                  <a:lnTo>
                    <a:pt x="118" y="291"/>
                  </a:lnTo>
                  <a:lnTo>
                    <a:pt x="121" y="283"/>
                  </a:lnTo>
                  <a:lnTo>
                    <a:pt x="128" y="268"/>
                  </a:lnTo>
                  <a:lnTo>
                    <a:pt x="133" y="259"/>
                  </a:lnTo>
                  <a:lnTo>
                    <a:pt x="140" y="260"/>
                  </a:lnTo>
                  <a:lnTo>
                    <a:pt x="145" y="262"/>
                  </a:lnTo>
                  <a:lnTo>
                    <a:pt x="151" y="265"/>
                  </a:lnTo>
                  <a:lnTo>
                    <a:pt x="155" y="268"/>
                  </a:lnTo>
                  <a:lnTo>
                    <a:pt x="160" y="272"/>
                  </a:lnTo>
                  <a:lnTo>
                    <a:pt x="164" y="274"/>
                  </a:lnTo>
                  <a:lnTo>
                    <a:pt x="168" y="277"/>
                  </a:lnTo>
                  <a:lnTo>
                    <a:pt x="173" y="277"/>
                  </a:lnTo>
                  <a:lnTo>
                    <a:pt x="176" y="277"/>
                  </a:lnTo>
                  <a:lnTo>
                    <a:pt x="179" y="276"/>
                  </a:lnTo>
                  <a:lnTo>
                    <a:pt x="183" y="274"/>
                  </a:lnTo>
                  <a:lnTo>
                    <a:pt x="185" y="272"/>
                  </a:lnTo>
                  <a:lnTo>
                    <a:pt x="189" y="266"/>
                  </a:lnTo>
                  <a:lnTo>
                    <a:pt x="192" y="259"/>
                  </a:lnTo>
                  <a:lnTo>
                    <a:pt x="197" y="252"/>
                  </a:lnTo>
                  <a:lnTo>
                    <a:pt x="201" y="247"/>
                  </a:lnTo>
                  <a:lnTo>
                    <a:pt x="203" y="244"/>
                  </a:lnTo>
                  <a:lnTo>
                    <a:pt x="206" y="243"/>
                  </a:lnTo>
                  <a:lnTo>
                    <a:pt x="209" y="241"/>
                  </a:lnTo>
                  <a:lnTo>
                    <a:pt x="212" y="241"/>
                  </a:lnTo>
                  <a:lnTo>
                    <a:pt x="224" y="242"/>
                  </a:lnTo>
                  <a:lnTo>
                    <a:pt x="233" y="244"/>
                  </a:lnTo>
                  <a:lnTo>
                    <a:pt x="241" y="247"/>
                  </a:lnTo>
                  <a:lnTo>
                    <a:pt x="246" y="252"/>
                  </a:lnTo>
                  <a:lnTo>
                    <a:pt x="254" y="261"/>
                  </a:lnTo>
                  <a:lnTo>
                    <a:pt x="259" y="271"/>
                  </a:lnTo>
                  <a:lnTo>
                    <a:pt x="274" y="293"/>
                  </a:lnTo>
                  <a:lnTo>
                    <a:pt x="290" y="314"/>
                  </a:lnTo>
                  <a:lnTo>
                    <a:pt x="308" y="336"/>
                  </a:lnTo>
                  <a:lnTo>
                    <a:pt x="325" y="359"/>
                  </a:lnTo>
                  <a:lnTo>
                    <a:pt x="333" y="371"/>
                  </a:lnTo>
                  <a:lnTo>
                    <a:pt x="341" y="382"/>
                  </a:lnTo>
                  <a:lnTo>
                    <a:pt x="347" y="394"/>
                  </a:lnTo>
                  <a:lnTo>
                    <a:pt x="354" y="407"/>
                  </a:lnTo>
                  <a:lnTo>
                    <a:pt x="358" y="419"/>
                  </a:lnTo>
                  <a:lnTo>
                    <a:pt x="363" y="431"/>
                  </a:lnTo>
                  <a:lnTo>
                    <a:pt x="365" y="443"/>
                  </a:lnTo>
                  <a:lnTo>
                    <a:pt x="366" y="457"/>
                  </a:lnTo>
                  <a:lnTo>
                    <a:pt x="365" y="461"/>
                  </a:lnTo>
                  <a:lnTo>
                    <a:pt x="363" y="466"/>
                  </a:lnTo>
                  <a:lnTo>
                    <a:pt x="359" y="470"/>
                  </a:lnTo>
                  <a:lnTo>
                    <a:pt x="355" y="474"/>
                  </a:lnTo>
                  <a:lnTo>
                    <a:pt x="346" y="481"/>
                  </a:lnTo>
                  <a:lnTo>
                    <a:pt x="339" y="487"/>
                  </a:lnTo>
                  <a:lnTo>
                    <a:pt x="348" y="490"/>
                  </a:lnTo>
                  <a:lnTo>
                    <a:pt x="356" y="493"/>
                  </a:lnTo>
                  <a:lnTo>
                    <a:pt x="363" y="496"/>
                  </a:lnTo>
                  <a:lnTo>
                    <a:pt x="368" y="500"/>
                  </a:lnTo>
                  <a:lnTo>
                    <a:pt x="379" y="508"/>
                  </a:lnTo>
                  <a:lnTo>
                    <a:pt x="392" y="518"/>
                  </a:lnTo>
                  <a:lnTo>
                    <a:pt x="395" y="511"/>
                  </a:lnTo>
                  <a:lnTo>
                    <a:pt x="398" y="504"/>
                  </a:lnTo>
                  <a:lnTo>
                    <a:pt x="401" y="499"/>
                  </a:lnTo>
                  <a:lnTo>
                    <a:pt x="404" y="495"/>
                  </a:lnTo>
                  <a:lnTo>
                    <a:pt x="409" y="491"/>
                  </a:lnTo>
                  <a:lnTo>
                    <a:pt x="413" y="489"/>
                  </a:lnTo>
                  <a:lnTo>
                    <a:pt x="418" y="487"/>
                  </a:lnTo>
                  <a:lnTo>
                    <a:pt x="422" y="485"/>
                  </a:lnTo>
                  <a:lnTo>
                    <a:pt x="444" y="483"/>
                  </a:lnTo>
                  <a:lnTo>
                    <a:pt x="471" y="481"/>
                  </a:lnTo>
                  <a:lnTo>
                    <a:pt x="471" y="459"/>
                  </a:lnTo>
                  <a:lnTo>
                    <a:pt x="468" y="438"/>
                  </a:lnTo>
                  <a:lnTo>
                    <a:pt x="464" y="420"/>
                  </a:lnTo>
                  <a:lnTo>
                    <a:pt x="457" y="403"/>
                  </a:lnTo>
                  <a:lnTo>
                    <a:pt x="449" y="387"/>
                  </a:lnTo>
                  <a:lnTo>
                    <a:pt x="441" y="372"/>
                  </a:lnTo>
                  <a:lnTo>
                    <a:pt x="431" y="359"/>
                  </a:lnTo>
                  <a:lnTo>
                    <a:pt x="421" y="347"/>
                  </a:lnTo>
                  <a:lnTo>
                    <a:pt x="397" y="322"/>
                  </a:lnTo>
                  <a:lnTo>
                    <a:pt x="371" y="300"/>
                  </a:lnTo>
                  <a:lnTo>
                    <a:pt x="345" y="277"/>
                  </a:lnTo>
                  <a:lnTo>
                    <a:pt x="319" y="253"/>
                  </a:lnTo>
                  <a:lnTo>
                    <a:pt x="299" y="237"/>
                  </a:lnTo>
                  <a:lnTo>
                    <a:pt x="279" y="218"/>
                  </a:lnTo>
                  <a:lnTo>
                    <a:pt x="261" y="200"/>
                  </a:lnTo>
                  <a:lnTo>
                    <a:pt x="242" y="182"/>
                  </a:lnTo>
                  <a:lnTo>
                    <a:pt x="224" y="162"/>
                  </a:lnTo>
                  <a:lnTo>
                    <a:pt x="208" y="143"/>
                  </a:lnTo>
                  <a:lnTo>
                    <a:pt x="192" y="124"/>
                  </a:lnTo>
                  <a:lnTo>
                    <a:pt x="179" y="105"/>
                  </a:lnTo>
                  <a:lnTo>
                    <a:pt x="158" y="79"/>
                  </a:lnTo>
                  <a:lnTo>
                    <a:pt x="136" y="52"/>
                  </a:lnTo>
                  <a:lnTo>
                    <a:pt x="127" y="40"/>
                  </a:lnTo>
                  <a:lnTo>
                    <a:pt x="120" y="27"/>
                  </a:lnTo>
                  <a:lnTo>
                    <a:pt x="117" y="21"/>
                  </a:lnTo>
                  <a:lnTo>
                    <a:pt x="115" y="14"/>
                  </a:lnTo>
                  <a:lnTo>
                    <a:pt x="113" y="7"/>
                  </a:lnTo>
                  <a:lnTo>
                    <a:pt x="1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4" name="Freeform 277"/>
            <p:cNvSpPr>
              <a:spLocks/>
            </p:cNvSpPr>
            <p:nvPr>
              <p:custDataLst>
                <p:tags r:id="rId73"/>
              </p:custDataLst>
            </p:nvPr>
          </p:nvSpPr>
          <p:spPr bwMode="auto">
            <a:xfrm>
              <a:off x="5477396" y="3521717"/>
              <a:ext cx="133350" cy="130175"/>
            </a:xfrm>
            <a:custGeom>
              <a:avLst/>
              <a:gdLst>
                <a:gd name="T0" fmla="*/ 2147483647 w 293"/>
                <a:gd name="T1" fmla="*/ 2147483647 h 246"/>
                <a:gd name="T2" fmla="*/ 2147483647 w 293"/>
                <a:gd name="T3" fmla="*/ 2147483647 h 246"/>
                <a:gd name="T4" fmla="*/ 2147483647 w 293"/>
                <a:gd name="T5" fmla="*/ 2147483647 h 246"/>
                <a:gd name="T6" fmla="*/ 2147483647 w 293"/>
                <a:gd name="T7" fmla="*/ 2147483647 h 246"/>
                <a:gd name="T8" fmla="*/ 2147483647 w 293"/>
                <a:gd name="T9" fmla="*/ 2147483647 h 246"/>
                <a:gd name="T10" fmla="*/ 2147483647 w 293"/>
                <a:gd name="T11" fmla="*/ 2147483647 h 246"/>
                <a:gd name="T12" fmla="*/ 2147483647 w 293"/>
                <a:gd name="T13" fmla="*/ 2147483647 h 246"/>
                <a:gd name="T14" fmla="*/ 2147483647 w 293"/>
                <a:gd name="T15" fmla="*/ 2147483647 h 246"/>
                <a:gd name="T16" fmla="*/ 2147483647 w 293"/>
                <a:gd name="T17" fmla="*/ 2147483647 h 246"/>
                <a:gd name="T18" fmla="*/ 2147483647 w 293"/>
                <a:gd name="T19" fmla="*/ 2147483647 h 246"/>
                <a:gd name="T20" fmla="*/ 2147483647 w 293"/>
                <a:gd name="T21" fmla="*/ 2147483647 h 246"/>
                <a:gd name="T22" fmla="*/ 2147483647 w 293"/>
                <a:gd name="T23" fmla="*/ 2147483647 h 246"/>
                <a:gd name="T24" fmla="*/ 2147483647 w 293"/>
                <a:gd name="T25" fmla="*/ 2147483647 h 246"/>
                <a:gd name="T26" fmla="*/ 2147483647 w 293"/>
                <a:gd name="T27" fmla="*/ 2147483647 h 246"/>
                <a:gd name="T28" fmla="*/ 2147483647 w 293"/>
                <a:gd name="T29" fmla="*/ 2147483647 h 246"/>
                <a:gd name="T30" fmla="*/ 2147483647 w 293"/>
                <a:gd name="T31" fmla="*/ 2147483647 h 246"/>
                <a:gd name="T32" fmla="*/ 2147483647 w 293"/>
                <a:gd name="T33" fmla="*/ 2147483647 h 246"/>
                <a:gd name="T34" fmla="*/ 2147483647 w 293"/>
                <a:gd name="T35" fmla="*/ 2147483647 h 246"/>
                <a:gd name="T36" fmla="*/ 2147483647 w 293"/>
                <a:gd name="T37" fmla="*/ 2147483647 h 246"/>
                <a:gd name="T38" fmla="*/ 2147483647 w 293"/>
                <a:gd name="T39" fmla="*/ 2147483647 h 246"/>
                <a:gd name="T40" fmla="*/ 2147483647 w 293"/>
                <a:gd name="T41" fmla="*/ 2147483647 h 246"/>
                <a:gd name="T42" fmla="*/ 2147483647 w 293"/>
                <a:gd name="T43" fmla="*/ 2147483647 h 246"/>
                <a:gd name="T44" fmla="*/ 2147483647 w 293"/>
                <a:gd name="T45" fmla="*/ 2147483647 h 246"/>
                <a:gd name="T46" fmla="*/ 2147483647 w 293"/>
                <a:gd name="T47" fmla="*/ 2147483647 h 246"/>
                <a:gd name="T48" fmla="*/ 2147483647 w 293"/>
                <a:gd name="T49" fmla="*/ 2147483647 h 246"/>
                <a:gd name="T50" fmla="*/ 2147483647 w 293"/>
                <a:gd name="T51" fmla="*/ 2147483647 h 246"/>
                <a:gd name="T52" fmla="*/ 2147483647 w 293"/>
                <a:gd name="T53" fmla="*/ 2147483647 h 246"/>
                <a:gd name="T54" fmla="*/ 2147483647 w 293"/>
                <a:gd name="T55" fmla="*/ 2147483647 h 246"/>
                <a:gd name="T56" fmla="*/ 2147483647 w 293"/>
                <a:gd name="T57" fmla="*/ 2147483647 h 246"/>
                <a:gd name="T58" fmla="*/ 2147483647 w 293"/>
                <a:gd name="T59" fmla="*/ 2147483647 h 246"/>
                <a:gd name="T60" fmla="*/ 2147483647 w 293"/>
                <a:gd name="T61" fmla="*/ 2147483647 h 246"/>
                <a:gd name="T62" fmla="*/ 0 w 293"/>
                <a:gd name="T63" fmla="*/ 2147483647 h 246"/>
                <a:gd name="T64" fmla="*/ 2147483647 w 293"/>
                <a:gd name="T65" fmla="*/ 2147483647 h 246"/>
                <a:gd name="T66" fmla="*/ 2147483647 w 293"/>
                <a:gd name="T67" fmla="*/ 2147483647 h 246"/>
                <a:gd name="T68" fmla="*/ 2147483647 w 293"/>
                <a:gd name="T69" fmla="*/ 2147483647 h 246"/>
                <a:gd name="T70" fmla="*/ 2147483647 w 293"/>
                <a:gd name="T71" fmla="*/ 2147483647 h 246"/>
                <a:gd name="T72" fmla="*/ 2147483647 w 293"/>
                <a:gd name="T73" fmla="*/ 2147483647 h 246"/>
                <a:gd name="T74" fmla="*/ 2147483647 w 293"/>
                <a:gd name="T75" fmla="*/ 2147483647 h 246"/>
                <a:gd name="T76" fmla="*/ 2147483647 w 293"/>
                <a:gd name="T77" fmla="*/ 2147483647 h 246"/>
                <a:gd name="T78" fmla="*/ 2147483647 w 293"/>
                <a:gd name="T79" fmla="*/ 2147483647 h 24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93" h="246">
                  <a:moveTo>
                    <a:pt x="133" y="12"/>
                  </a:moveTo>
                  <a:lnTo>
                    <a:pt x="152" y="19"/>
                  </a:lnTo>
                  <a:lnTo>
                    <a:pt x="166" y="24"/>
                  </a:lnTo>
                  <a:lnTo>
                    <a:pt x="179" y="30"/>
                  </a:lnTo>
                  <a:lnTo>
                    <a:pt x="193" y="37"/>
                  </a:lnTo>
                  <a:lnTo>
                    <a:pt x="196" y="30"/>
                  </a:lnTo>
                  <a:lnTo>
                    <a:pt x="199" y="23"/>
                  </a:lnTo>
                  <a:lnTo>
                    <a:pt x="202" y="18"/>
                  </a:lnTo>
                  <a:lnTo>
                    <a:pt x="205" y="14"/>
                  </a:lnTo>
                  <a:lnTo>
                    <a:pt x="210" y="10"/>
                  </a:lnTo>
                  <a:lnTo>
                    <a:pt x="214" y="8"/>
                  </a:lnTo>
                  <a:lnTo>
                    <a:pt x="219" y="6"/>
                  </a:lnTo>
                  <a:lnTo>
                    <a:pt x="223" y="4"/>
                  </a:lnTo>
                  <a:lnTo>
                    <a:pt x="245" y="2"/>
                  </a:lnTo>
                  <a:lnTo>
                    <a:pt x="272" y="0"/>
                  </a:lnTo>
                  <a:lnTo>
                    <a:pt x="293" y="80"/>
                  </a:lnTo>
                  <a:lnTo>
                    <a:pt x="279" y="93"/>
                  </a:lnTo>
                  <a:lnTo>
                    <a:pt x="266" y="107"/>
                  </a:lnTo>
                  <a:lnTo>
                    <a:pt x="250" y="123"/>
                  </a:lnTo>
                  <a:lnTo>
                    <a:pt x="237" y="141"/>
                  </a:lnTo>
                  <a:lnTo>
                    <a:pt x="231" y="150"/>
                  </a:lnTo>
                  <a:lnTo>
                    <a:pt x="225" y="159"/>
                  </a:lnTo>
                  <a:lnTo>
                    <a:pt x="220" y="169"/>
                  </a:lnTo>
                  <a:lnTo>
                    <a:pt x="215" y="178"/>
                  </a:lnTo>
                  <a:lnTo>
                    <a:pt x="212" y="187"/>
                  </a:lnTo>
                  <a:lnTo>
                    <a:pt x="209" y="197"/>
                  </a:lnTo>
                  <a:lnTo>
                    <a:pt x="206" y="207"/>
                  </a:lnTo>
                  <a:lnTo>
                    <a:pt x="206" y="216"/>
                  </a:lnTo>
                  <a:lnTo>
                    <a:pt x="201" y="216"/>
                  </a:lnTo>
                  <a:lnTo>
                    <a:pt x="196" y="217"/>
                  </a:lnTo>
                  <a:lnTo>
                    <a:pt x="190" y="218"/>
                  </a:lnTo>
                  <a:lnTo>
                    <a:pt x="186" y="220"/>
                  </a:lnTo>
                  <a:lnTo>
                    <a:pt x="178" y="224"/>
                  </a:lnTo>
                  <a:lnTo>
                    <a:pt x="170" y="229"/>
                  </a:lnTo>
                  <a:lnTo>
                    <a:pt x="163" y="234"/>
                  </a:lnTo>
                  <a:lnTo>
                    <a:pt x="154" y="239"/>
                  </a:lnTo>
                  <a:lnTo>
                    <a:pt x="145" y="243"/>
                  </a:lnTo>
                  <a:lnTo>
                    <a:pt x="133" y="246"/>
                  </a:lnTo>
                  <a:lnTo>
                    <a:pt x="118" y="243"/>
                  </a:lnTo>
                  <a:lnTo>
                    <a:pt x="102" y="240"/>
                  </a:lnTo>
                  <a:lnTo>
                    <a:pt x="87" y="236"/>
                  </a:lnTo>
                  <a:lnTo>
                    <a:pt x="71" y="232"/>
                  </a:lnTo>
                  <a:lnTo>
                    <a:pt x="65" y="229"/>
                  </a:lnTo>
                  <a:lnTo>
                    <a:pt x="59" y="226"/>
                  </a:lnTo>
                  <a:lnTo>
                    <a:pt x="54" y="223"/>
                  </a:lnTo>
                  <a:lnTo>
                    <a:pt x="49" y="220"/>
                  </a:lnTo>
                  <a:lnTo>
                    <a:pt x="45" y="216"/>
                  </a:lnTo>
                  <a:lnTo>
                    <a:pt x="43" y="212"/>
                  </a:lnTo>
                  <a:lnTo>
                    <a:pt x="41" y="208"/>
                  </a:lnTo>
                  <a:lnTo>
                    <a:pt x="41" y="204"/>
                  </a:lnTo>
                  <a:lnTo>
                    <a:pt x="44" y="193"/>
                  </a:lnTo>
                  <a:lnTo>
                    <a:pt x="47" y="178"/>
                  </a:lnTo>
                  <a:lnTo>
                    <a:pt x="46" y="170"/>
                  </a:lnTo>
                  <a:lnTo>
                    <a:pt x="45" y="162"/>
                  </a:lnTo>
                  <a:lnTo>
                    <a:pt x="43" y="154"/>
                  </a:lnTo>
                  <a:lnTo>
                    <a:pt x="40" y="147"/>
                  </a:lnTo>
                  <a:lnTo>
                    <a:pt x="32" y="132"/>
                  </a:lnTo>
                  <a:lnTo>
                    <a:pt x="24" y="119"/>
                  </a:lnTo>
                  <a:lnTo>
                    <a:pt x="15" y="106"/>
                  </a:lnTo>
                  <a:lnTo>
                    <a:pt x="8" y="91"/>
                  </a:lnTo>
                  <a:lnTo>
                    <a:pt x="4" y="83"/>
                  </a:lnTo>
                  <a:lnTo>
                    <a:pt x="2" y="74"/>
                  </a:lnTo>
                  <a:lnTo>
                    <a:pt x="1" y="65"/>
                  </a:lnTo>
                  <a:lnTo>
                    <a:pt x="0" y="55"/>
                  </a:lnTo>
                  <a:lnTo>
                    <a:pt x="1" y="50"/>
                  </a:lnTo>
                  <a:lnTo>
                    <a:pt x="2" y="45"/>
                  </a:lnTo>
                  <a:lnTo>
                    <a:pt x="4" y="40"/>
                  </a:lnTo>
                  <a:lnTo>
                    <a:pt x="8" y="36"/>
                  </a:lnTo>
                  <a:lnTo>
                    <a:pt x="12" y="32"/>
                  </a:lnTo>
                  <a:lnTo>
                    <a:pt x="17" y="29"/>
                  </a:lnTo>
                  <a:lnTo>
                    <a:pt x="21" y="25"/>
                  </a:lnTo>
                  <a:lnTo>
                    <a:pt x="26" y="22"/>
                  </a:lnTo>
                  <a:lnTo>
                    <a:pt x="37" y="17"/>
                  </a:lnTo>
                  <a:lnTo>
                    <a:pt x="48" y="14"/>
                  </a:lnTo>
                  <a:lnTo>
                    <a:pt x="58" y="13"/>
                  </a:lnTo>
                  <a:lnTo>
                    <a:pt x="67" y="12"/>
                  </a:lnTo>
                  <a:lnTo>
                    <a:pt x="79" y="12"/>
                  </a:lnTo>
                  <a:lnTo>
                    <a:pt x="96" y="12"/>
                  </a:lnTo>
                  <a:lnTo>
                    <a:pt x="113" y="12"/>
                  </a:lnTo>
                  <a:lnTo>
                    <a:pt x="133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5" name="Freeform 278"/>
            <p:cNvSpPr>
              <a:spLocks/>
            </p:cNvSpPr>
            <p:nvPr>
              <p:custDataLst>
                <p:tags r:id="rId74"/>
              </p:custDataLst>
            </p:nvPr>
          </p:nvSpPr>
          <p:spPr bwMode="auto">
            <a:xfrm>
              <a:off x="5879033" y="2758129"/>
              <a:ext cx="85725" cy="130175"/>
            </a:xfrm>
            <a:custGeom>
              <a:avLst/>
              <a:gdLst>
                <a:gd name="T0" fmla="*/ 2147483647 w 200"/>
                <a:gd name="T1" fmla="*/ 2147483647 h 246"/>
                <a:gd name="T2" fmla="*/ 2147483647 w 200"/>
                <a:gd name="T3" fmla="*/ 2147483647 h 246"/>
                <a:gd name="T4" fmla="*/ 2147483647 w 200"/>
                <a:gd name="T5" fmla="*/ 2147483647 h 246"/>
                <a:gd name="T6" fmla="*/ 2147483647 w 200"/>
                <a:gd name="T7" fmla="*/ 2147483647 h 246"/>
                <a:gd name="T8" fmla="*/ 2147483647 w 200"/>
                <a:gd name="T9" fmla="*/ 2147483647 h 246"/>
                <a:gd name="T10" fmla="*/ 2147483647 w 200"/>
                <a:gd name="T11" fmla="*/ 2147483647 h 246"/>
                <a:gd name="T12" fmla="*/ 2147483647 w 200"/>
                <a:gd name="T13" fmla="*/ 2147483647 h 246"/>
                <a:gd name="T14" fmla="*/ 2147483647 w 200"/>
                <a:gd name="T15" fmla="*/ 2147483647 h 246"/>
                <a:gd name="T16" fmla="*/ 2147483647 w 200"/>
                <a:gd name="T17" fmla="*/ 2147483647 h 246"/>
                <a:gd name="T18" fmla="*/ 2147483647 w 200"/>
                <a:gd name="T19" fmla="*/ 2147483647 h 246"/>
                <a:gd name="T20" fmla="*/ 2147483647 w 200"/>
                <a:gd name="T21" fmla="*/ 2147483647 h 246"/>
                <a:gd name="T22" fmla="*/ 2147483647 w 200"/>
                <a:gd name="T23" fmla="*/ 2147483647 h 246"/>
                <a:gd name="T24" fmla="*/ 2147483647 w 200"/>
                <a:gd name="T25" fmla="*/ 2147483647 h 246"/>
                <a:gd name="T26" fmla="*/ 2147483647 w 200"/>
                <a:gd name="T27" fmla="*/ 2147483647 h 246"/>
                <a:gd name="T28" fmla="*/ 2147483647 w 200"/>
                <a:gd name="T29" fmla="*/ 2147483647 h 246"/>
                <a:gd name="T30" fmla="*/ 2147483647 w 200"/>
                <a:gd name="T31" fmla="*/ 2147483647 h 246"/>
                <a:gd name="T32" fmla="*/ 2147483647 w 200"/>
                <a:gd name="T33" fmla="*/ 2147483647 h 246"/>
                <a:gd name="T34" fmla="*/ 2147483647 w 200"/>
                <a:gd name="T35" fmla="*/ 2147483647 h 246"/>
                <a:gd name="T36" fmla="*/ 2147483647 w 200"/>
                <a:gd name="T37" fmla="*/ 2147483647 h 246"/>
                <a:gd name="T38" fmla="*/ 2147483647 w 200"/>
                <a:gd name="T39" fmla="*/ 2147483647 h 246"/>
                <a:gd name="T40" fmla="*/ 2147483647 w 200"/>
                <a:gd name="T41" fmla="*/ 2147483647 h 246"/>
                <a:gd name="T42" fmla="*/ 2147483647 w 200"/>
                <a:gd name="T43" fmla="*/ 2147483647 h 246"/>
                <a:gd name="T44" fmla="*/ 2147483647 w 200"/>
                <a:gd name="T45" fmla="*/ 2147483647 h 246"/>
                <a:gd name="T46" fmla="*/ 2147483647 w 200"/>
                <a:gd name="T47" fmla="*/ 2147483647 h 246"/>
                <a:gd name="T48" fmla="*/ 2147483647 w 200"/>
                <a:gd name="T49" fmla="*/ 2147483647 h 246"/>
                <a:gd name="T50" fmla="*/ 2147483647 w 200"/>
                <a:gd name="T51" fmla="*/ 2147483647 h 246"/>
                <a:gd name="T52" fmla="*/ 2147483647 w 200"/>
                <a:gd name="T53" fmla="*/ 2147483647 h 246"/>
                <a:gd name="T54" fmla="*/ 2147483647 w 200"/>
                <a:gd name="T55" fmla="*/ 2147483647 h 246"/>
                <a:gd name="T56" fmla="*/ 2147483647 w 200"/>
                <a:gd name="T57" fmla="*/ 2147483647 h 246"/>
                <a:gd name="T58" fmla="*/ 2147483647 w 200"/>
                <a:gd name="T59" fmla="*/ 2147483647 h 246"/>
                <a:gd name="T60" fmla="*/ 2147483647 w 200"/>
                <a:gd name="T61" fmla="*/ 2147483647 h 246"/>
                <a:gd name="T62" fmla="*/ 2147483647 w 200"/>
                <a:gd name="T63" fmla="*/ 2147483647 h 246"/>
                <a:gd name="T64" fmla="*/ 2147483647 w 200"/>
                <a:gd name="T65" fmla="*/ 2147483647 h 246"/>
                <a:gd name="T66" fmla="*/ 2147483647 w 200"/>
                <a:gd name="T67" fmla="*/ 2147483647 h 246"/>
                <a:gd name="T68" fmla="*/ 2147483647 w 200"/>
                <a:gd name="T69" fmla="*/ 2147483647 h 246"/>
                <a:gd name="T70" fmla="*/ 2147483647 w 200"/>
                <a:gd name="T71" fmla="*/ 2147483647 h 246"/>
                <a:gd name="T72" fmla="*/ 2147483647 w 200"/>
                <a:gd name="T73" fmla="*/ 2147483647 h 246"/>
                <a:gd name="T74" fmla="*/ 2147483647 w 200"/>
                <a:gd name="T75" fmla="*/ 2147483647 h 246"/>
                <a:gd name="T76" fmla="*/ 2147483647 w 200"/>
                <a:gd name="T77" fmla="*/ 2147483647 h 246"/>
                <a:gd name="T78" fmla="*/ 2147483647 w 200"/>
                <a:gd name="T79" fmla="*/ 2147483647 h 246"/>
                <a:gd name="T80" fmla="*/ 2147483647 w 200"/>
                <a:gd name="T81" fmla="*/ 2147483647 h 24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00" h="246">
                  <a:moveTo>
                    <a:pt x="13" y="49"/>
                  </a:moveTo>
                  <a:lnTo>
                    <a:pt x="18" y="41"/>
                  </a:lnTo>
                  <a:lnTo>
                    <a:pt x="22" y="32"/>
                  </a:lnTo>
                  <a:lnTo>
                    <a:pt x="28" y="26"/>
                  </a:lnTo>
                  <a:lnTo>
                    <a:pt x="33" y="20"/>
                  </a:lnTo>
                  <a:lnTo>
                    <a:pt x="38" y="16"/>
                  </a:lnTo>
                  <a:lnTo>
                    <a:pt x="44" y="12"/>
                  </a:lnTo>
                  <a:lnTo>
                    <a:pt x="50" y="9"/>
                  </a:lnTo>
                  <a:lnTo>
                    <a:pt x="54" y="6"/>
                  </a:lnTo>
                  <a:lnTo>
                    <a:pt x="73" y="1"/>
                  </a:lnTo>
                  <a:lnTo>
                    <a:pt x="80" y="0"/>
                  </a:lnTo>
                  <a:lnTo>
                    <a:pt x="88" y="12"/>
                  </a:lnTo>
                  <a:lnTo>
                    <a:pt x="98" y="23"/>
                  </a:lnTo>
                  <a:lnTo>
                    <a:pt x="108" y="34"/>
                  </a:lnTo>
                  <a:lnTo>
                    <a:pt x="119" y="46"/>
                  </a:lnTo>
                  <a:lnTo>
                    <a:pt x="125" y="50"/>
                  </a:lnTo>
                  <a:lnTo>
                    <a:pt x="132" y="54"/>
                  </a:lnTo>
                  <a:lnTo>
                    <a:pt x="139" y="58"/>
                  </a:lnTo>
                  <a:lnTo>
                    <a:pt x="145" y="61"/>
                  </a:lnTo>
                  <a:lnTo>
                    <a:pt x="152" y="64"/>
                  </a:lnTo>
                  <a:lnTo>
                    <a:pt x="158" y="66"/>
                  </a:lnTo>
                  <a:lnTo>
                    <a:pt x="166" y="67"/>
                  </a:lnTo>
                  <a:lnTo>
                    <a:pt x="174" y="67"/>
                  </a:lnTo>
                  <a:lnTo>
                    <a:pt x="184" y="96"/>
                  </a:lnTo>
                  <a:lnTo>
                    <a:pt x="191" y="123"/>
                  </a:lnTo>
                  <a:lnTo>
                    <a:pt x="195" y="137"/>
                  </a:lnTo>
                  <a:lnTo>
                    <a:pt x="198" y="151"/>
                  </a:lnTo>
                  <a:lnTo>
                    <a:pt x="199" y="165"/>
                  </a:lnTo>
                  <a:lnTo>
                    <a:pt x="200" y="178"/>
                  </a:lnTo>
                  <a:lnTo>
                    <a:pt x="200" y="185"/>
                  </a:lnTo>
                  <a:lnTo>
                    <a:pt x="199" y="192"/>
                  </a:lnTo>
                  <a:lnTo>
                    <a:pt x="198" y="197"/>
                  </a:lnTo>
                  <a:lnTo>
                    <a:pt x="196" y="202"/>
                  </a:lnTo>
                  <a:lnTo>
                    <a:pt x="195" y="207"/>
                  </a:lnTo>
                  <a:lnTo>
                    <a:pt x="192" y="211"/>
                  </a:lnTo>
                  <a:lnTo>
                    <a:pt x="189" y="214"/>
                  </a:lnTo>
                  <a:lnTo>
                    <a:pt x="186" y="216"/>
                  </a:lnTo>
                  <a:lnTo>
                    <a:pt x="179" y="220"/>
                  </a:lnTo>
                  <a:lnTo>
                    <a:pt x="173" y="222"/>
                  </a:lnTo>
                  <a:lnTo>
                    <a:pt x="164" y="224"/>
                  </a:lnTo>
                  <a:lnTo>
                    <a:pt x="156" y="224"/>
                  </a:lnTo>
                  <a:lnTo>
                    <a:pt x="140" y="224"/>
                  </a:lnTo>
                  <a:lnTo>
                    <a:pt x="124" y="226"/>
                  </a:lnTo>
                  <a:lnTo>
                    <a:pt x="118" y="229"/>
                  </a:lnTo>
                  <a:lnTo>
                    <a:pt x="112" y="232"/>
                  </a:lnTo>
                  <a:lnTo>
                    <a:pt x="111" y="235"/>
                  </a:lnTo>
                  <a:lnTo>
                    <a:pt x="109" y="238"/>
                  </a:lnTo>
                  <a:lnTo>
                    <a:pt x="108" y="242"/>
                  </a:lnTo>
                  <a:lnTo>
                    <a:pt x="107" y="246"/>
                  </a:lnTo>
                  <a:lnTo>
                    <a:pt x="98" y="245"/>
                  </a:lnTo>
                  <a:lnTo>
                    <a:pt x="90" y="243"/>
                  </a:lnTo>
                  <a:lnTo>
                    <a:pt x="85" y="240"/>
                  </a:lnTo>
                  <a:lnTo>
                    <a:pt x="80" y="235"/>
                  </a:lnTo>
                  <a:lnTo>
                    <a:pt x="77" y="230"/>
                  </a:lnTo>
                  <a:lnTo>
                    <a:pt x="75" y="223"/>
                  </a:lnTo>
                  <a:lnTo>
                    <a:pt x="73" y="216"/>
                  </a:lnTo>
                  <a:lnTo>
                    <a:pt x="72" y="209"/>
                  </a:lnTo>
                  <a:lnTo>
                    <a:pt x="72" y="192"/>
                  </a:lnTo>
                  <a:lnTo>
                    <a:pt x="72" y="176"/>
                  </a:lnTo>
                  <a:lnTo>
                    <a:pt x="71" y="168"/>
                  </a:lnTo>
                  <a:lnTo>
                    <a:pt x="71" y="161"/>
                  </a:lnTo>
                  <a:lnTo>
                    <a:pt x="69" y="154"/>
                  </a:lnTo>
                  <a:lnTo>
                    <a:pt x="67" y="148"/>
                  </a:lnTo>
                  <a:lnTo>
                    <a:pt x="64" y="142"/>
                  </a:lnTo>
                  <a:lnTo>
                    <a:pt x="61" y="137"/>
                  </a:lnTo>
                  <a:lnTo>
                    <a:pt x="56" y="134"/>
                  </a:lnTo>
                  <a:lnTo>
                    <a:pt x="51" y="130"/>
                  </a:lnTo>
                  <a:lnTo>
                    <a:pt x="40" y="125"/>
                  </a:lnTo>
                  <a:lnTo>
                    <a:pt x="29" y="120"/>
                  </a:lnTo>
                  <a:lnTo>
                    <a:pt x="18" y="115"/>
                  </a:lnTo>
                  <a:lnTo>
                    <a:pt x="9" y="110"/>
                  </a:lnTo>
                  <a:lnTo>
                    <a:pt x="6" y="106"/>
                  </a:lnTo>
                  <a:lnTo>
                    <a:pt x="3" y="103"/>
                  </a:lnTo>
                  <a:lnTo>
                    <a:pt x="1" y="98"/>
                  </a:lnTo>
                  <a:lnTo>
                    <a:pt x="0" y="93"/>
                  </a:lnTo>
                  <a:lnTo>
                    <a:pt x="1" y="87"/>
                  </a:lnTo>
                  <a:lnTo>
                    <a:pt x="3" y="83"/>
                  </a:lnTo>
                  <a:lnTo>
                    <a:pt x="5" y="78"/>
                  </a:lnTo>
                  <a:lnTo>
                    <a:pt x="7" y="73"/>
                  </a:lnTo>
                  <a:lnTo>
                    <a:pt x="10" y="68"/>
                  </a:lnTo>
                  <a:lnTo>
                    <a:pt x="12" y="62"/>
                  </a:lnTo>
                  <a:lnTo>
                    <a:pt x="13" y="56"/>
                  </a:lnTo>
                  <a:lnTo>
                    <a:pt x="13" y="4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6" name="Freeform 281"/>
            <p:cNvSpPr>
              <a:spLocks/>
            </p:cNvSpPr>
            <p:nvPr>
              <p:custDataLst>
                <p:tags r:id="rId75"/>
              </p:custDataLst>
            </p:nvPr>
          </p:nvSpPr>
          <p:spPr bwMode="auto">
            <a:xfrm>
              <a:off x="4915421" y="3672529"/>
              <a:ext cx="63500" cy="119063"/>
            </a:xfrm>
            <a:custGeom>
              <a:avLst/>
              <a:gdLst>
                <a:gd name="T0" fmla="*/ 2147483647 w 141"/>
                <a:gd name="T1" fmla="*/ 2147483647 h 228"/>
                <a:gd name="T2" fmla="*/ 2147483647 w 141"/>
                <a:gd name="T3" fmla="*/ 2147483647 h 228"/>
                <a:gd name="T4" fmla="*/ 2147483647 w 141"/>
                <a:gd name="T5" fmla="*/ 2147483647 h 228"/>
                <a:gd name="T6" fmla="*/ 2147483647 w 141"/>
                <a:gd name="T7" fmla="*/ 2147483647 h 228"/>
                <a:gd name="T8" fmla="*/ 2147483647 w 141"/>
                <a:gd name="T9" fmla="*/ 2147483647 h 228"/>
                <a:gd name="T10" fmla="*/ 2147483647 w 141"/>
                <a:gd name="T11" fmla="*/ 2147483647 h 228"/>
                <a:gd name="T12" fmla="*/ 2147483647 w 141"/>
                <a:gd name="T13" fmla="*/ 2147483647 h 228"/>
                <a:gd name="T14" fmla="*/ 2147483647 w 141"/>
                <a:gd name="T15" fmla="*/ 2147483647 h 228"/>
                <a:gd name="T16" fmla="*/ 0 w 141"/>
                <a:gd name="T17" fmla="*/ 2147483647 h 228"/>
                <a:gd name="T18" fmla="*/ 2147483647 w 141"/>
                <a:gd name="T19" fmla="*/ 2147483647 h 228"/>
                <a:gd name="T20" fmla="*/ 2147483647 w 141"/>
                <a:gd name="T21" fmla="*/ 2147483647 h 228"/>
                <a:gd name="T22" fmla="*/ 2147483647 w 141"/>
                <a:gd name="T23" fmla="*/ 2147483647 h 228"/>
                <a:gd name="T24" fmla="*/ 2147483647 w 141"/>
                <a:gd name="T25" fmla="*/ 2147483647 h 228"/>
                <a:gd name="T26" fmla="*/ 2147483647 w 141"/>
                <a:gd name="T27" fmla="*/ 2147483647 h 228"/>
                <a:gd name="T28" fmla="*/ 2147483647 w 141"/>
                <a:gd name="T29" fmla="*/ 0 h 228"/>
                <a:gd name="T30" fmla="*/ 2147483647 w 141"/>
                <a:gd name="T31" fmla="*/ 2147483647 h 228"/>
                <a:gd name="T32" fmla="*/ 2147483647 w 141"/>
                <a:gd name="T33" fmla="*/ 2147483647 h 228"/>
                <a:gd name="T34" fmla="*/ 2147483647 w 141"/>
                <a:gd name="T35" fmla="*/ 2147483647 h 228"/>
                <a:gd name="T36" fmla="*/ 2147483647 w 141"/>
                <a:gd name="T37" fmla="*/ 2147483647 h 228"/>
                <a:gd name="T38" fmla="*/ 2147483647 w 141"/>
                <a:gd name="T39" fmla="*/ 2147483647 h 228"/>
                <a:gd name="T40" fmla="*/ 2147483647 w 141"/>
                <a:gd name="T41" fmla="*/ 2147483647 h 228"/>
                <a:gd name="T42" fmla="*/ 2147483647 w 141"/>
                <a:gd name="T43" fmla="*/ 2147483647 h 228"/>
                <a:gd name="T44" fmla="*/ 2147483647 w 141"/>
                <a:gd name="T45" fmla="*/ 2147483647 h 228"/>
                <a:gd name="T46" fmla="*/ 2147483647 w 141"/>
                <a:gd name="T47" fmla="*/ 2147483647 h 228"/>
                <a:gd name="T48" fmla="*/ 2147483647 w 141"/>
                <a:gd name="T49" fmla="*/ 2147483647 h 228"/>
                <a:gd name="T50" fmla="*/ 2147483647 w 141"/>
                <a:gd name="T51" fmla="*/ 2147483647 h 228"/>
                <a:gd name="T52" fmla="*/ 2147483647 w 141"/>
                <a:gd name="T53" fmla="*/ 2147483647 h 228"/>
                <a:gd name="T54" fmla="*/ 2147483647 w 141"/>
                <a:gd name="T55" fmla="*/ 2147483647 h 228"/>
                <a:gd name="T56" fmla="*/ 2147483647 w 141"/>
                <a:gd name="T57" fmla="*/ 2147483647 h 228"/>
                <a:gd name="T58" fmla="*/ 2147483647 w 141"/>
                <a:gd name="T59" fmla="*/ 2147483647 h 228"/>
                <a:gd name="T60" fmla="*/ 2147483647 w 141"/>
                <a:gd name="T61" fmla="*/ 2147483647 h 228"/>
                <a:gd name="T62" fmla="*/ 2147483647 w 141"/>
                <a:gd name="T63" fmla="*/ 2147483647 h 228"/>
                <a:gd name="T64" fmla="*/ 2147483647 w 141"/>
                <a:gd name="T65" fmla="*/ 2147483647 h 228"/>
                <a:gd name="T66" fmla="*/ 2147483647 w 141"/>
                <a:gd name="T67" fmla="*/ 2147483647 h 228"/>
                <a:gd name="T68" fmla="*/ 2147483647 w 141"/>
                <a:gd name="T69" fmla="*/ 2147483647 h 228"/>
                <a:gd name="T70" fmla="*/ 2147483647 w 141"/>
                <a:gd name="T71" fmla="*/ 2147483647 h 228"/>
                <a:gd name="T72" fmla="*/ 2147483647 w 141"/>
                <a:gd name="T73" fmla="*/ 2147483647 h 228"/>
                <a:gd name="T74" fmla="*/ 2147483647 w 141"/>
                <a:gd name="T75" fmla="*/ 2147483647 h 228"/>
                <a:gd name="T76" fmla="*/ 2147483647 w 141"/>
                <a:gd name="T77" fmla="*/ 2147483647 h 228"/>
                <a:gd name="T78" fmla="*/ 2147483647 w 141"/>
                <a:gd name="T79" fmla="*/ 2147483647 h 228"/>
                <a:gd name="T80" fmla="*/ 2147483647 w 141"/>
                <a:gd name="T81" fmla="*/ 2147483647 h 22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41" h="228">
                  <a:moveTo>
                    <a:pt x="41" y="228"/>
                  </a:moveTo>
                  <a:lnTo>
                    <a:pt x="36" y="220"/>
                  </a:lnTo>
                  <a:lnTo>
                    <a:pt x="29" y="208"/>
                  </a:lnTo>
                  <a:lnTo>
                    <a:pt x="22" y="194"/>
                  </a:lnTo>
                  <a:lnTo>
                    <a:pt x="16" y="178"/>
                  </a:lnTo>
                  <a:lnTo>
                    <a:pt x="10" y="163"/>
                  </a:lnTo>
                  <a:lnTo>
                    <a:pt x="5" y="148"/>
                  </a:lnTo>
                  <a:lnTo>
                    <a:pt x="2" y="135"/>
                  </a:lnTo>
                  <a:lnTo>
                    <a:pt x="0" y="123"/>
                  </a:lnTo>
                  <a:lnTo>
                    <a:pt x="2" y="104"/>
                  </a:lnTo>
                  <a:lnTo>
                    <a:pt x="4" y="87"/>
                  </a:lnTo>
                  <a:lnTo>
                    <a:pt x="6" y="70"/>
                  </a:lnTo>
                  <a:lnTo>
                    <a:pt x="9" y="55"/>
                  </a:lnTo>
                  <a:lnTo>
                    <a:pt x="18" y="28"/>
                  </a:lnTo>
                  <a:lnTo>
                    <a:pt x="28" y="0"/>
                  </a:lnTo>
                  <a:lnTo>
                    <a:pt x="45" y="16"/>
                  </a:lnTo>
                  <a:lnTo>
                    <a:pt x="62" y="28"/>
                  </a:lnTo>
                  <a:lnTo>
                    <a:pt x="76" y="37"/>
                  </a:lnTo>
                  <a:lnTo>
                    <a:pt x="89" y="48"/>
                  </a:lnTo>
                  <a:lnTo>
                    <a:pt x="95" y="55"/>
                  </a:lnTo>
                  <a:lnTo>
                    <a:pt x="101" y="63"/>
                  </a:lnTo>
                  <a:lnTo>
                    <a:pt x="107" y="74"/>
                  </a:lnTo>
                  <a:lnTo>
                    <a:pt x="114" y="86"/>
                  </a:lnTo>
                  <a:lnTo>
                    <a:pt x="120" y="100"/>
                  </a:lnTo>
                  <a:lnTo>
                    <a:pt x="127" y="117"/>
                  </a:lnTo>
                  <a:lnTo>
                    <a:pt x="133" y="138"/>
                  </a:lnTo>
                  <a:lnTo>
                    <a:pt x="141" y="161"/>
                  </a:lnTo>
                  <a:lnTo>
                    <a:pt x="140" y="169"/>
                  </a:lnTo>
                  <a:lnTo>
                    <a:pt x="138" y="177"/>
                  </a:lnTo>
                  <a:lnTo>
                    <a:pt x="135" y="186"/>
                  </a:lnTo>
                  <a:lnTo>
                    <a:pt x="131" y="192"/>
                  </a:lnTo>
                  <a:lnTo>
                    <a:pt x="127" y="199"/>
                  </a:lnTo>
                  <a:lnTo>
                    <a:pt x="121" y="204"/>
                  </a:lnTo>
                  <a:lnTo>
                    <a:pt x="115" y="209"/>
                  </a:lnTo>
                  <a:lnTo>
                    <a:pt x="108" y="213"/>
                  </a:lnTo>
                  <a:lnTo>
                    <a:pt x="100" y="217"/>
                  </a:lnTo>
                  <a:lnTo>
                    <a:pt x="93" y="220"/>
                  </a:lnTo>
                  <a:lnTo>
                    <a:pt x="85" y="223"/>
                  </a:lnTo>
                  <a:lnTo>
                    <a:pt x="76" y="225"/>
                  </a:lnTo>
                  <a:lnTo>
                    <a:pt x="59" y="227"/>
                  </a:lnTo>
                  <a:lnTo>
                    <a:pt x="41" y="22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297" name="Group 282"/>
            <p:cNvGrpSpPr>
              <a:grpSpLocks/>
            </p:cNvGrpSpPr>
            <p:nvPr>
              <p:custDataLst>
                <p:tags r:id="rId76"/>
              </p:custDataLst>
            </p:nvPr>
          </p:nvGrpSpPr>
          <p:grpSpPr bwMode="auto">
            <a:xfrm>
              <a:off x="5855221" y="3383604"/>
              <a:ext cx="233362" cy="439738"/>
              <a:chOff x="5062" y="2295"/>
              <a:chExt cx="177" cy="279"/>
            </a:xfrm>
          </p:grpSpPr>
          <p:sp>
            <p:nvSpPr>
              <p:cNvPr id="414" name="Freeform 283"/>
              <p:cNvSpPr>
                <a:spLocks/>
              </p:cNvSpPr>
              <p:nvPr/>
            </p:nvSpPr>
            <p:spPr bwMode="auto">
              <a:xfrm>
                <a:off x="5154" y="2449"/>
                <a:ext cx="19" cy="37"/>
              </a:xfrm>
              <a:custGeom>
                <a:avLst/>
                <a:gdLst>
                  <a:gd name="T0" fmla="*/ 0 w 60"/>
                  <a:gd name="T1" fmla="*/ 1 h 110"/>
                  <a:gd name="T2" fmla="*/ 0 w 60"/>
                  <a:gd name="T3" fmla="*/ 1 h 110"/>
                  <a:gd name="T4" fmla="*/ 1 w 60"/>
                  <a:gd name="T5" fmla="*/ 1 h 110"/>
                  <a:gd name="T6" fmla="*/ 1 w 60"/>
                  <a:gd name="T7" fmla="*/ 1 h 110"/>
                  <a:gd name="T8" fmla="*/ 1 w 60"/>
                  <a:gd name="T9" fmla="*/ 1 h 110"/>
                  <a:gd name="T10" fmla="*/ 1 w 60"/>
                  <a:gd name="T11" fmla="*/ 1 h 110"/>
                  <a:gd name="T12" fmla="*/ 1 w 60"/>
                  <a:gd name="T13" fmla="*/ 1 h 110"/>
                  <a:gd name="T14" fmla="*/ 1 w 60"/>
                  <a:gd name="T15" fmla="*/ 1 h 110"/>
                  <a:gd name="T16" fmla="*/ 1 w 60"/>
                  <a:gd name="T17" fmla="*/ 1 h 110"/>
                  <a:gd name="T18" fmla="*/ 1 w 60"/>
                  <a:gd name="T19" fmla="*/ 1 h 110"/>
                  <a:gd name="T20" fmla="*/ 1 w 60"/>
                  <a:gd name="T21" fmla="*/ 1 h 110"/>
                  <a:gd name="T22" fmla="*/ 1 w 60"/>
                  <a:gd name="T23" fmla="*/ 0 h 110"/>
                  <a:gd name="T24" fmla="*/ 1 w 60"/>
                  <a:gd name="T25" fmla="*/ 0 h 110"/>
                  <a:gd name="T26" fmla="*/ 1 w 60"/>
                  <a:gd name="T27" fmla="*/ 0 h 110"/>
                  <a:gd name="T28" fmla="*/ 1 w 60"/>
                  <a:gd name="T29" fmla="*/ 0 h 110"/>
                  <a:gd name="T30" fmla="*/ 0 w 60"/>
                  <a:gd name="T31" fmla="*/ 0 h 110"/>
                  <a:gd name="T32" fmla="*/ 0 w 60"/>
                  <a:gd name="T33" fmla="*/ 0 h 110"/>
                  <a:gd name="T34" fmla="*/ 0 w 60"/>
                  <a:gd name="T35" fmla="*/ 0 h 110"/>
                  <a:gd name="T36" fmla="*/ 0 w 60"/>
                  <a:gd name="T37" fmla="*/ 0 h 110"/>
                  <a:gd name="T38" fmla="*/ 0 w 60"/>
                  <a:gd name="T39" fmla="*/ 0 h 110"/>
                  <a:gd name="T40" fmla="*/ 0 w 60"/>
                  <a:gd name="T41" fmla="*/ 0 h 110"/>
                  <a:gd name="T42" fmla="*/ 0 w 60"/>
                  <a:gd name="T43" fmla="*/ 0 h 110"/>
                  <a:gd name="T44" fmla="*/ 0 w 60"/>
                  <a:gd name="T45" fmla="*/ 0 h 110"/>
                  <a:gd name="T46" fmla="*/ 0 w 60"/>
                  <a:gd name="T47" fmla="*/ 1 h 110"/>
                  <a:gd name="T48" fmla="*/ 0 w 60"/>
                  <a:gd name="T49" fmla="*/ 1 h 110"/>
                  <a:gd name="T50" fmla="*/ 0 w 60"/>
                  <a:gd name="T51" fmla="*/ 1 h 110"/>
                  <a:gd name="T52" fmla="*/ 0 w 60"/>
                  <a:gd name="T53" fmla="*/ 1 h 110"/>
                  <a:gd name="T54" fmla="*/ 0 w 60"/>
                  <a:gd name="T55" fmla="*/ 1 h 110"/>
                  <a:gd name="T56" fmla="*/ 0 w 60"/>
                  <a:gd name="T57" fmla="*/ 1 h 110"/>
                  <a:gd name="T58" fmla="*/ 0 w 60"/>
                  <a:gd name="T59" fmla="*/ 1 h 110"/>
                  <a:gd name="T60" fmla="*/ 0 w 60"/>
                  <a:gd name="T61" fmla="*/ 1 h 110"/>
                  <a:gd name="T62" fmla="*/ 0 w 60"/>
                  <a:gd name="T63" fmla="*/ 1 h 110"/>
                  <a:gd name="T64" fmla="*/ 0 w 60"/>
                  <a:gd name="T65" fmla="*/ 1 h 110"/>
                  <a:gd name="T66" fmla="*/ 0 w 60"/>
                  <a:gd name="T67" fmla="*/ 1 h 110"/>
                  <a:gd name="T68" fmla="*/ 0 w 60"/>
                  <a:gd name="T69" fmla="*/ 1 h 110"/>
                  <a:gd name="T70" fmla="*/ 0 w 60"/>
                  <a:gd name="T71" fmla="*/ 1 h 110"/>
                  <a:gd name="T72" fmla="*/ 0 w 60"/>
                  <a:gd name="T73" fmla="*/ 1 h 11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0" h="110">
                    <a:moveTo>
                      <a:pt x="39" y="110"/>
                    </a:moveTo>
                    <a:lnTo>
                      <a:pt x="42" y="109"/>
                    </a:lnTo>
                    <a:lnTo>
                      <a:pt x="46" y="106"/>
                    </a:lnTo>
                    <a:lnTo>
                      <a:pt x="49" y="101"/>
                    </a:lnTo>
                    <a:lnTo>
                      <a:pt x="52" y="96"/>
                    </a:lnTo>
                    <a:lnTo>
                      <a:pt x="54" y="90"/>
                    </a:lnTo>
                    <a:lnTo>
                      <a:pt x="57" y="84"/>
                    </a:lnTo>
                    <a:lnTo>
                      <a:pt x="59" y="78"/>
                    </a:lnTo>
                    <a:lnTo>
                      <a:pt x="60" y="73"/>
                    </a:lnTo>
                    <a:lnTo>
                      <a:pt x="59" y="60"/>
                    </a:lnTo>
                    <a:lnTo>
                      <a:pt x="58" y="48"/>
                    </a:lnTo>
                    <a:lnTo>
                      <a:pt x="57" y="38"/>
                    </a:lnTo>
                    <a:lnTo>
                      <a:pt x="54" y="29"/>
                    </a:lnTo>
                    <a:lnTo>
                      <a:pt x="51" y="21"/>
                    </a:lnTo>
                    <a:lnTo>
                      <a:pt x="48" y="13"/>
                    </a:lnTo>
                    <a:lnTo>
                      <a:pt x="45" y="6"/>
                    </a:lnTo>
                    <a:lnTo>
                      <a:pt x="39" y="0"/>
                    </a:lnTo>
                    <a:lnTo>
                      <a:pt x="35" y="3"/>
                    </a:lnTo>
                    <a:lnTo>
                      <a:pt x="30" y="8"/>
                    </a:lnTo>
                    <a:lnTo>
                      <a:pt x="27" y="13"/>
                    </a:lnTo>
                    <a:lnTo>
                      <a:pt x="24" y="18"/>
                    </a:lnTo>
                    <a:lnTo>
                      <a:pt x="18" y="29"/>
                    </a:lnTo>
                    <a:lnTo>
                      <a:pt x="15" y="40"/>
                    </a:lnTo>
                    <a:lnTo>
                      <a:pt x="10" y="51"/>
                    </a:lnTo>
                    <a:lnTo>
                      <a:pt x="7" y="62"/>
                    </a:lnTo>
                    <a:lnTo>
                      <a:pt x="6" y="66"/>
                    </a:lnTo>
                    <a:lnTo>
                      <a:pt x="4" y="69"/>
                    </a:lnTo>
                    <a:lnTo>
                      <a:pt x="2" y="72"/>
                    </a:lnTo>
                    <a:lnTo>
                      <a:pt x="0" y="73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7" y="90"/>
                    </a:lnTo>
                    <a:lnTo>
                      <a:pt x="12" y="96"/>
                    </a:lnTo>
                    <a:lnTo>
                      <a:pt x="18" y="101"/>
                    </a:lnTo>
                    <a:lnTo>
                      <a:pt x="25" y="106"/>
                    </a:lnTo>
                    <a:lnTo>
                      <a:pt x="32" y="109"/>
                    </a:lnTo>
                    <a:lnTo>
                      <a:pt x="39" y="11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983">
                  <a:defRPr/>
                </a:pPr>
                <a:endParaRPr lang="en-GB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15" name="Freeform 284"/>
              <p:cNvSpPr>
                <a:spLocks/>
              </p:cNvSpPr>
              <p:nvPr/>
            </p:nvSpPr>
            <p:spPr bwMode="auto">
              <a:xfrm>
                <a:off x="5189" y="2422"/>
                <a:ext cx="24" cy="25"/>
              </a:xfrm>
              <a:custGeom>
                <a:avLst/>
                <a:gdLst>
                  <a:gd name="T0" fmla="*/ 0 w 72"/>
                  <a:gd name="T1" fmla="*/ 0 h 75"/>
                  <a:gd name="T2" fmla="*/ 0 w 72"/>
                  <a:gd name="T3" fmla="*/ 0 h 75"/>
                  <a:gd name="T4" fmla="*/ 0 w 72"/>
                  <a:gd name="T5" fmla="*/ 0 h 75"/>
                  <a:gd name="T6" fmla="*/ 0 w 72"/>
                  <a:gd name="T7" fmla="*/ 0 h 75"/>
                  <a:gd name="T8" fmla="*/ 0 w 72"/>
                  <a:gd name="T9" fmla="*/ 0 h 75"/>
                  <a:gd name="T10" fmla="*/ 0 w 72"/>
                  <a:gd name="T11" fmla="*/ 1 h 75"/>
                  <a:gd name="T12" fmla="*/ 1 w 72"/>
                  <a:gd name="T13" fmla="*/ 1 h 75"/>
                  <a:gd name="T14" fmla="*/ 1 w 72"/>
                  <a:gd name="T15" fmla="*/ 1 h 75"/>
                  <a:gd name="T16" fmla="*/ 1 w 72"/>
                  <a:gd name="T17" fmla="*/ 1 h 75"/>
                  <a:gd name="T18" fmla="*/ 1 w 72"/>
                  <a:gd name="T19" fmla="*/ 1 h 75"/>
                  <a:gd name="T20" fmla="*/ 1 w 72"/>
                  <a:gd name="T21" fmla="*/ 1 h 75"/>
                  <a:gd name="T22" fmla="*/ 1 w 72"/>
                  <a:gd name="T23" fmla="*/ 0 h 75"/>
                  <a:gd name="T24" fmla="*/ 1 w 72"/>
                  <a:gd name="T25" fmla="*/ 0 h 75"/>
                  <a:gd name="T26" fmla="*/ 1 w 72"/>
                  <a:gd name="T27" fmla="*/ 0 h 75"/>
                  <a:gd name="T28" fmla="*/ 1 w 72"/>
                  <a:gd name="T29" fmla="*/ 0 h 75"/>
                  <a:gd name="T30" fmla="*/ 1 w 72"/>
                  <a:gd name="T31" fmla="*/ 0 h 75"/>
                  <a:gd name="T32" fmla="*/ 1 w 72"/>
                  <a:gd name="T33" fmla="*/ 0 h 75"/>
                  <a:gd name="T34" fmla="*/ 0 w 72"/>
                  <a:gd name="T35" fmla="*/ 0 h 75"/>
                  <a:gd name="T36" fmla="*/ 0 w 72"/>
                  <a:gd name="T37" fmla="*/ 0 h 75"/>
                  <a:gd name="T38" fmla="*/ 0 w 72"/>
                  <a:gd name="T39" fmla="*/ 0 h 75"/>
                  <a:gd name="T40" fmla="*/ 0 w 72"/>
                  <a:gd name="T41" fmla="*/ 0 h 75"/>
                  <a:gd name="T42" fmla="*/ 0 w 72"/>
                  <a:gd name="T43" fmla="*/ 0 h 75"/>
                  <a:gd name="T44" fmla="*/ 0 w 72"/>
                  <a:gd name="T45" fmla="*/ 0 h 75"/>
                  <a:gd name="T46" fmla="*/ 0 w 72"/>
                  <a:gd name="T47" fmla="*/ 0 h 7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2" h="75">
                    <a:moveTo>
                      <a:pt x="0" y="13"/>
                    </a:moveTo>
                    <a:lnTo>
                      <a:pt x="8" y="18"/>
                    </a:lnTo>
                    <a:lnTo>
                      <a:pt x="15" y="25"/>
                    </a:lnTo>
                    <a:lnTo>
                      <a:pt x="23" y="32"/>
                    </a:lnTo>
                    <a:lnTo>
                      <a:pt x="31" y="40"/>
                    </a:lnTo>
                    <a:lnTo>
                      <a:pt x="37" y="48"/>
                    </a:lnTo>
                    <a:lnTo>
                      <a:pt x="42" y="57"/>
                    </a:lnTo>
                    <a:lnTo>
                      <a:pt x="45" y="65"/>
                    </a:lnTo>
                    <a:lnTo>
                      <a:pt x="46" y="75"/>
                    </a:lnTo>
                    <a:lnTo>
                      <a:pt x="72" y="75"/>
                    </a:lnTo>
                    <a:lnTo>
                      <a:pt x="65" y="50"/>
                    </a:lnTo>
                    <a:lnTo>
                      <a:pt x="60" y="34"/>
                    </a:lnTo>
                    <a:lnTo>
                      <a:pt x="60" y="27"/>
                    </a:lnTo>
                    <a:lnTo>
                      <a:pt x="63" y="19"/>
                    </a:lnTo>
                    <a:lnTo>
                      <a:pt x="67" y="11"/>
                    </a:lnTo>
                    <a:lnTo>
                      <a:pt x="72" y="1"/>
                    </a:lnTo>
                    <a:lnTo>
                      <a:pt x="52" y="0"/>
                    </a:lnTo>
                    <a:lnTo>
                      <a:pt x="32" y="0"/>
                    </a:lnTo>
                    <a:lnTo>
                      <a:pt x="22" y="1"/>
                    </a:lnTo>
                    <a:lnTo>
                      <a:pt x="13" y="3"/>
                    </a:lnTo>
                    <a:lnTo>
                      <a:pt x="9" y="5"/>
                    </a:lnTo>
                    <a:lnTo>
                      <a:pt x="6" y="7"/>
                    </a:lnTo>
                    <a:lnTo>
                      <a:pt x="2" y="10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983">
                  <a:defRPr/>
                </a:pPr>
                <a:endParaRPr lang="en-GB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16" name="Freeform 285"/>
              <p:cNvSpPr>
                <a:spLocks/>
              </p:cNvSpPr>
              <p:nvPr/>
            </p:nvSpPr>
            <p:spPr bwMode="auto">
              <a:xfrm>
                <a:off x="5160" y="2389"/>
                <a:ext cx="5" cy="16"/>
              </a:xfrm>
              <a:custGeom>
                <a:avLst/>
                <a:gdLst>
                  <a:gd name="T0" fmla="*/ 0 w 15"/>
                  <a:gd name="T1" fmla="*/ 1 h 49"/>
                  <a:gd name="T2" fmla="*/ 0 w 15"/>
                  <a:gd name="T3" fmla="*/ 0 h 49"/>
                  <a:gd name="T4" fmla="*/ 0 w 15"/>
                  <a:gd name="T5" fmla="*/ 0 h 49"/>
                  <a:gd name="T6" fmla="*/ 0 w 15"/>
                  <a:gd name="T7" fmla="*/ 0 h 49"/>
                  <a:gd name="T8" fmla="*/ 0 w 15"/>
                  <a:gd name="T9" fmla="*/ 0 h 49"/>
                  <a:gd name="T10" fmla="*/ 0 w 15"/>
                  <a:gd name="T11" fmla="*/ 0 h 49"/>
                  <a:gd name="T12" fmla="*/ 0 w 15"/>
                  <a:gd name="T13" fmla="*/ 0 h 49"/>
                  <a:gd name="T14" fmla="*/ 0 w 15"/>
                  <a:gd name="T15" fmla="*/ 0 h 49"/>
                  <a:gd name="T16" fmla="*/ 0 w 15"/>
                  <a:gd name="T17" fmla="*/ 0 h 49"/>
                  <a:gd name="T18" fmla="*/ 0 w 15"/>
                  <a:gd name="T19" fmla="*/ 0 h 49"/>
                  <a:gd name="T20" fmla="*/ 0 w 15"/>
                  <a:gd name="T21" fmla="*/ 0 h 49"/>
                  <a:gd name="T22" fmla="*/ 0 w 15"/>
                  <a:gd name="T23" fmla="*/ 0 h 49"/>
                  <a:gd name="T24" fmla="*/ 0 w 15"/>
                  <a:gd name="T25" fmla="*/ 1 h 49"/>
                  <a:gd name="T26" fmla="*/ 0 w 15"/>
                  <a:gd name="T27" fmla="*/ 1 h 49"/>
                  <a:gd name="T28" fmla="*/ 0 w 15"/>
                  <a:gd name="T29" fmla="*/ 1 h 49"/>
                  <a:gd name="T30" fmla="*/ 0 w 15"/>
                  <a:gd name="T31" fmla="*/ 1 h 49"/>
                  <a:gd name="T32" fmla="*/ 0 w 15"/>
                  <a:gd name="T33" fmla="*/ 1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" h="49">
                    <a:moveTo>
                      <a:pt x="15" y="49"/>
                    </a:moveTo>
                    <a:lnTo>
                      <a:pt x="15" y="33"/>
                    </a:lnTo>
                    <a:lnTo>
                      <a:pt x="15" y="19"/>
                    </a:lnTo>
                    <a:lnTo>
                      <a:pt x="14" y="13"/>
                    </a:lnTo>
                    <a:lnTo>
                      <a:pt x="13" y="7"/>
                    </a:lnTo>
                    <a:lnTo>
                      <a:pt x="11" y="3"/>
                    </a:lnTo>
                    <a:lnTo>
                      <a:pt x="9" y="0"/>
                    </a:lnTo>
                    <a:lnTo>
                      <a:pt x="4" y="7"/>
                    </a:lnTo>
                    <a:lnTo>
                      <a:pt x="2" y="15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4" y="42"/>
                    </a:lnTo>
                    <a:lnTo>
                      <a:pt x="7" y="44"/>
                    </a:lnTo>
                    <a:lnTo>
                      <a:pt x="9" y="46"/>
                    </a:lnTo>
                    <a:lnTo>
                      <a:pt x="12" y="48"/>
                    </a:lnTo>
                    <a:lnTo>
                      <a:pt x="15" y="49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983">
                  <a:defRPr/>
                </a:pPr>
                <a:endParaRPr lang="en-GB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17" name="Freeform 286"/>
              <p:cNvSpPr>
                <a:spLocks/>
              </p:cNvSpPr>
              <p:nvPr/>
            </p:nvSpPr>
            <p:spPr bwMode="auto">
              <a:xfrm>
                <a:off x="5139" y="2387"/>
                <a:ext cx="15" cy="13"/>
              </a:xfrm>
              <a:custGeom>
                <a:avLst/>
                <a:gdLst>
                  <a:gd name="T0" fmla="*/ 0 w 47"/>
                  <a:gd name="T1" fmla="*/ 0 h 40"/>
                  <a:gd name="T2" fmla="*/ 0 w 47"/>
                  <a:gd name="T3" fmla="*/ 0 h 40"/>
                  <a:gd name="T4" fmla="*/ 0 w 47"/>
                  <a:gd name="T5" fmla="*/ 0 h 40"/>
                  <a:gd name="T6" fmla="*/ 0 w 47"/>
                  <a:gd name="T7" fmla="*/ 0 h 40"/>
                  <a:gd name="T8" fmla="*/ 0 w 47"/>
                  <a:gd name="T9" fmla="*/ 0 h 40"/>
                  <a:gd name="T10" fmla="*/ 0 w 47"/>
                  <a:gd name="T11" fmla="*/ 0 h 40"/>
                  <a:gd name="T12" fmla="*/ 0 w 47"/>
                  <a:gd name="T13" fmla="*/ 0 h 40"/>
                  <a:gd name="T14" fmla="*/ 0 w 47"/>
                  <a:gd name="T15" fmla="*/ 0 h 40"/>
                  <a:gd name="T16" fmla="*/ 0 w 47"/>
                  <a:gd name="T17" fmla="*/ 0 h 40"/>
                  <a:gd name="T18" fmla="*/ 1 w 47"/>
                  <a:gd name="T19" fmla="*/ 0 h 40"/>
                  <a:gd name="T20" fmla="*/ 1 w 47"/>
                  <a:gd name="T21" fmla="*/ 0 h 40"/>
                  <a:gd name="T22" fmla="*/ 0 w 47"/>
                  <a:gd name="T23" fmla="*/ 0 h 40"/>
                  <a:gd name="T24" fmla="*/ 0 w 47"/>
                  <a:gd name="T25" fmla="*/ 0 h 40"/>
                  <a:gd name="T26" fmla="*/ 0 w 47"/>
                  <a:gd name="T27" fmla="*/ 0 h 40"/>
                  <a:gd name="T28" fmla="*/ 0 w 47"/>
                  <a:gd name="T29" fmla="*/ 0 h 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7" h="40">
                    <a:moveTo>
                      <a:pt x="20" y="6"/>
                    </a:moveTo>
                    <a:lnTo>
                      <a:pt x="0" y="37"/>
                    </a:lnTo>
                    <a:lnTo>
                      <a:pt x="6" y="39"/>
                    </a:lnTo>
                    <a:lnTo>
                      <a:pt x="12" y="40"/>
                    </a:lnTo>
                    <a:lnTo>
                      <a:pt x="19" y="39"/>
                    </a:lnTo>
                    <a:lnTo>
                      <a:pt x="26" y="38"/>
                    </a:lnTo>
                    <a:lnTo>
                      <a:pt x="32" y="36"/>
                    </a:lnTo>
                    <a:lnTo>
                      <a:pt x="39" y="33"/>
                    </a:lnTo>
                    <a:lnTo>
                      <a:pt x="43" y="30"/>
                    </a:lnTo>
                    <a:lnTo>
                      <a:pt x="47" y="25"/>
                    </a:lnTo>
                    <a:lnTo>
                      <a:pt x="47" y="0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6" y="3"/>
                    </a:lnTo>
                    <a:lnTo>
                      <a:pt x="20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983">
                  <a:defRPr/>
                </a:pPr>
                <a:endParaRPr lang="en-GB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18" name="Freeform 287"/>
              <p:cNvSpPr>
                <a:spLocks/>
              </p:cNvSpPr>
              <p:nvPr/>
            </p:nvSpPr>
            <p:spPr bwMode="auto">
              <a:xfrm>
                <a:off x="5184" y="2465"/>
                <a:ext cx="13" cy="10"/>
              </a:xfrm>
              <a:custGeom>
                <a:avLst/>
                <a:gdLst>
                  <a:gd name="T0" fmla="*/ 0 w 39"/>
                  <a:gd name="T1" fmla="*/ 0 h 31"/>
                  <a:gd name="T2" fmla="*/ 0 w 39"/>
                  <a:gd name="T3" fmla="*/ 0 h 31"/>
                  <a:gd name="T4" fmla="*/ 0 w 39"/>
                  <a:gd name="T5" fmla="*/ 0 h 31"/>
                  <a:gd name="T6" fmla="*/ 0 w 39"/>
                  <a:gd name="T7" fmla="*/ 0 h 31"/>
                  <a:gd name="T8" fmla="*/ 0 w 39"/>
                  <a:gd name="T9" fmla="*/ 0 h 31"/>
                  <a:gd name="T10" fmla="*/ 0 w 39"/>
                  <a:gd name="T11" fmla="*/ 0 h 31"/>
                  <a:gd name="T12" fmla="*/ 0 w 39"/>
                  <a:gd name="T13" fmla="*/ 0 h 31"/>
                  <a:gd name="T14" fmla="*/ 0 w 39"/>
                  <a:gd name="T15" fmla="*/ 0 h 31"/>
                  <a:gd name="T16" fmla="*/ 0 w 39"/>
                  <a:gd name="T17" fmla="*/ 0 h 31"/>
                  <a:gd name="T18" fmla="*/ 0 w 39"/>
                  <a:gd name="T19" fmla="*/ 0 h 31"/>
                  <a:gd name="T20" fmla="*/ 0 w 39"/>
                  <a:gd name="T21" fmla="*/ 0 h 31"/>
                  <a:gd name="T22" fmla="*/ 0 w 39"/>
                  <a:gd name="T23" fmla="*/ 0 h 31"/>
                  <a:gd name="T24" fmla="*/ 0 w 39"/>
                  <a:gd name="T25" fmla="*/ 0 h 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9" h="31">
                    <a:moveTo>
                      <a:pt x="0" y="0"/>
                    </a:moveTo>
                    <a:lnTo>
                      <a:pt x="3" y="8"/>
                    </a:lnTo>
                    <a:lnTo>
                      <a:pt x="6" y="13"/>
                    </a:lnTo>
                    <a:lnTo>
                      <a:pt x="12" y="19"/>
                    </a:lnTo>
                    <a:lnTo>
                      <a:pt x="17" y="23"/>
                    </a:lnTo>
                    <a:lnTo>
                      <a:pt x="23" y="26"/>
                    </a:lnTo>
                    <a:lnTo>
                      <a:pt x="28" y="29"/>
                    </a:lnTo>
                    <a:lnTo>
                      <a:pt x="34" y="31"/>
                    </a:lnTo>
                    <a:lnTo>
                      <a:pt x="39" y="31"/>
                    </a:lnTo>
                    <a:lnTo>
                      <a:pt x="33" y="22"/>
                    </a:lnTo>
                    <a:lnTo>
                      <a:pt x="25" y="14"/>
                    </a:lnTo>
                    <a:lnTo>
                      <a:pt x="16" y="7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983">
                  <a:defRPr/>
                </a:pPr>
                <a:endParaRPr lang="en-GB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19" name="Freeform 288"/>
              <p:cNvSpPr>
                <a:spLocks/>
              </p:cNvSpPr>
              <p:nvPr/>
            </p:nvSpPr>
            <p:spPr bwMode="auto">
              <a:xfrm>
                <a:off x="5172" y="2410"/>
                <a:ext cx="10" cy="6"/>
              </a:xfrm>
              <a:custGeom>
                <a:avLst/>
                <a:gdLst>
                  <a:gd name="T0" fmla="*/ 0 w 34"/>
                  <a:gd name="T1" fmla="*/ 0 h 19"/>
                  <a:gd name="T2" fmla="*/ 0 w 34"/>
                  <a:gd name="T3" fmla="*/ 0 h 19"/>
                  <a:gd name="T4" fmla="*/ 0 w 34"/>
                  <a:gd name="T5" fmla="*/ 0 h 19"/>
                  <a:gd name="T6" fmla="*/ 0 w 34"/>
                  <a:gd name="T7" fmla="*/ 0 h 19"/>
                  <a:gd name="T8" fmla="*/ 0 w 34"/>
                  <a:gd name="T9" fmla="*/ 0 h 19"/>
                  <a:gd name="T10" fmla="*/ 0 w 34"/>
                  <a:gd name="T11" fmla="*/ 0 h 19"/>
                  <a:gd name="T12" fmla="*/ 0 w 34"/>
                  <a:gd name="T13" fmla="*/ 0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" h="19">
                    <a:moveTo>
                      <a:pt x="0" y="0"/>
                    </a:moveTo>
                    <a:lnTo>
                      <a:pt x="34" y="19"/>
                    </a:lnTo>
                    <a:lnTo>
                      <a:pt x="34" y="0"/>
                    </a:lnTo>
                    <a:lnTo>
                      <a:pt x="24" y="0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983">
                  <a:defRPr/>
                </a:pPr>
                <a:endParaRPr lang="en-GB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20" name="Freeform 289"/>
              <p:cNvSpPr>
                <a:spLocks/>
              </p:cNvSpPr>
              <p:nvPr/>
            </p:nvSpPr>
            <p:spPr bwMode="auto">
              <a:xfrm>
                <a:off x="5180" y="2471"/>
                <a:ext cx="6" cy="4"/>
              </a:xfrm>
              <a:custGeom>
                <a:avLst/>
                <a:gdLst>
                  <a:gd name="T0" fmla="*/ 0 w 19"/>
                  <a:gd name="T1" fmla="*/ 0 h 12"/>
                  <a:gd name="T2" fmla="*/ 0 w 19"/>
                  <a:gd name="T3" fmla="*/ 0 h 12"/>
                  <a:gd name="T4" fmla="*/ 0 w 19"/>
                  <a:gd name="T5" fmla="*/ 0 h 12"/>
                  <a:gd name="T6" fmla="*/ 0 w 19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" h="12">
                    <a:moveTo>
                      <a:pt x="0" y="0"/>
                    </a:moveTo>
                    <a:lnTo>
                      <a:pt x="19" y="12"/>
                    </a:lnTo>
                    <a:lnTo>
                      <a:pt x="13" y="6"/>
                    </a:lnTo>
                    <a:lnTo>
                      <a:pt x="6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983">
                  <a:defRPr/>
                </a:pPr>
                <a:endParaRPr lang="en-GB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21" name="Freeform 290"/>
              <p:cNvSpPr>
                <a:spLocks/>
              </p:cNvSpPr>
              <p:nvPr/>
            </p:nvSpPr>
            <p:spPr bwMode="auto">
              <a:xfrm>
                <a:off x="5062" y="2447"/>
                <a:ext cx="42" cy="55"/>
              </a:xfrm>
              <a:custGeom>
                <a:avLst/>
                <a:gdLst>
                  <a:gd name="T0" fmla="*/ 1 w 126"/>
                  <a:gd name="T1" fmla="*/ 0 h 166"/>
                  <a:gd name="T2" fmla="*/ 1 w 126"/>
                  <a:gd name="T3" fmla="*/ 0 h 166"/>
                  <a:gd name="T4" fmla="*/ 1 w 126"/>
                  <a:gd name="T5" fmla="*/ 0 h 166"/>
                  <a:gd name="T6" fmla="*/ 2 w 126"/>
                  <a:gd name="T7" fmla="*/ 0 h 166"/>
                  <a:gd name="T8" fmla="*/ 2 w 126"/>
                  <a:gd name="T9" fmla="*/ 0 h 166"/>
                  <a:gd name="T10" fmla="*/ 2 w 126"/>
                  <a:gd name="T11" fmla="*/ 0 h 166"/>
                  <a:gd name="T12" fmla="*/ 2 w 126"/>
                  <a:gd name="T13" fmla="*/ 0 h 166"/>
                  <a:gd name="T14" fmla="*/ 2 w 126"/>
                  <a:gd name="T15" fmla="*/ 0 h 166"/>
                  <a:gd name="T16" fmla="*/ 1 w 126"/>
                  <a:gd name="T17" fmla="*/ 1 h 166"/>
                  <a:gd name="T18" fmla="*/ 1 w 126"/>
                  <a:gd name="T19" fmla="*/ 1 h 166"/>
                  <a:gd name="T20" fmla="*/ 1 w 126"/>
                  <a:gd name="T21" fmla="*/ 1 h 166"/>
                  <a:gd name="T22" fmla="*/ 1 w 126"/>
                  <a:gd name="T23" fmla="*/ 1 h 166"/>
                  <a:gd name="T24" fmla="*/ 1 w 126"/>
                  <a:gd name="T25" fmla="*/ 1 h 166"/>
                  <a:gd name="T26" fmla="*/ 1 w 126"/>
                  <a:gd name="T27" fmla="*/ 2 h 166"/>
                  <a:gd name="T28" fmla="*/ 0 w 126"/>
                  <a:gd name="T29" fmla="*/ 2 h 166"/>
                  <a:gd name="T30" fmla="*/ 0 w 126"/>
                  <a:gd name="T31" fmla="*/ 2 h 166"/>
                  <a:gd name="T32" fmla="*/ 0 w 126"/>
                  <a:gd name="T33" fmla="*/ 2 h 166"/>
                  <a:gd name="T34" fmla="*/ 0 w 126"/>
                  <a:gd name="T35" fmla="*/ 2 h 166"/>
                  <a:gd name="T36" fmla="*/ 0 w 126"/>
                  <a:gd name="T37" fmla="*/ 2 h 166"/>
                  <a:gd name="T38" fmla="*/ 0 w 126"/>
                  <a:gd name="T39" fmla="*/ 2 h 166"/>
                  <a:gd name="T40" fmla="*/ 0 w 126"/>
                  <a:gd name="T41" fmla="*/ 2 h 166"/>
                  <a:gd name="T42" fmla="*/ 0 w 126"/>
                  <a:gd name="T43" fmla="*/ 2 h 166"/>
                  <a:gd name="T44" fmla="*/ 0 w 126"/>
                  <a:gd name="T45" fmla="*/ 2 h 166"/>
                  <a:gd name="T46" fmla="*/ 0 w 126"/>
                  <a:gd name="T47" fmla="*/ 2 h 166"/>
                  <a:gd name="T48" fmla="*/ 0 w 126"/>
                  <a:gd name="T49" fmla="*/ 2 h 166"/>
                  <a:gd name="T50" fmla="*/ 0 w 126"/>
                  <a:gd name="T51" fmla="*/ 2 h 166"/>
                  <a:gd name="T52" fmla="*/ 0 w 126"/>
                  <a:gd name="T53" fmla="*/ 1 h 166"/>
                  <a:gd name="T54" fmla="*/ 0 w 126"/>
                  <a:gd name="T55" fmla="*/ 1 h 166"/>
                  <a:gd name="T56" fmla="*/ 0 w 126"/>
                  <a:gd name="T57" fmla="*/ 1 h 166"/>
                  <a:gd name="T58" fmla="*/ 0 w 126"/>
                  <a:gd name="T59" fmla="*/ 1 h 166"/>
                  <a:gd name="T60" fmla="*/ 1 w 126"/>
                  <a:gd name="T61" fmla="*/ 1 h 166"/>
                  <a:gd name="T62" fmla="*/ 1 w 126"/>
                  <a:gd name="T63" fmla="*/ 1 h 166"/>
                  <a:gd name="T64" fmla="*/ 1 w 126"/>
                  <a:gd name="T65" fmla="*/ 1 h 166"/>
                  <a:gd name="T66" fmla="*/ 1 w 126"/>
                  <a:gd name="T67" fmla="*/ 1 h 166"/>
                  <a:gd name="T68" fmla="*/ 1 w 126"/>
                  <a:gd name="T69" fmla="*/ 1 h 166"/>
                  <a:gd name="T70" fmla="*/ 1 w 126"/>
                  <a:gd name="T71" fmla="*/ 0 h 166"/>
                  <a:gd name="T72" fmla="*/ 1 w 126"/>
                  <a:gd name="T73" fmla="*/ 0 h 166"/>
                  <a:gd name="T74" fmla="*/ 1 w 126"/>
                  <a:gd name="T75" fmla="*/ 0 h 166"/>
                  <a:gd name="T76" fmla="*/ 1 w 126"/>
                  <a:gd name="T77" fmla="*/ 0 h 166"/>
                  <a:gd name="T78" fmla="*/ 1 w 126"/>
                  <a:gd name="T79" fmla="*/ 0 h 166"/>
                  <a:gd name="T80" fmla="*/ 1 w 126"/>
                  <a:gd name="T81" fmla="*/ 0 h 16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26" h="166">
                    <a:moveTo>
                      <a:pt x="113" y="0"/>
                    </a:moveTo>
                    <a:lnTo>
                      <a:pt x="117" y="5"/>
                    </a:lnTo>
                    <a:lnTo>
                      <a:pt x="121" y="10"/>
                    </a:lnTo>
                    <a:lnTo>
                      <a:pt x="124" y="13"/>
                    </a:lnTo>
                    <a:lnTo>
                      <a:pt x="125" y="17"/>
                    </a:lnTo>
                    <a:lnTo>
                      <a:pt x="126" y="20"/>
                    </a:lnTo>
                    <a:lnTo>
                      <a:pt x="126" y="25"/>
                    </a:lnTo>
                    <a:lnTo>
                      <a:pt x="123" y="32"/>
                    </a:lnTo>
                    <a:lnTo>
                      <a:pt x="118" y="41"/>
                    </a:lnTo>
                    <a:lnTo>
                      <a:pt x="113" y="50"/>
                    </a:lnTo>
                    <a:lnTo>
                      <a:pt x="106" y="61"/>
                    </a:lnTo>
                    <a:lnTo>
                      <a:pt x="91" y="83"/>
                    </a:lnTo>
                    <a:lnTo>
                      <a:pt x="72" y="104"/>
                    </a:lnTo>
                    <a:lnTo>
                      <a:pt x="53" y="126"/>
                    </a:lnTo>
                    <a:lnTo>
                      <a:pt x="34" y="144"/>
                    </a:lnTo>
                    <a:lnTo>
                      <a:pt x="25" y="152"/>
                    </a:lnTo>
                    <a:lnTo>
                      <a:pt x="16" y="158"/>
                    </a:lnTo>
                    <a:lnTo>
                      <a:pt x="7" y="163"/>
                    </a:lnTo>
                    <a:lnTo>
                      <a:pt x="0" y="166"/>
                    </a:lnTo>
                    <a:lnTo>
                      <a:pt x="0" y="160"/>
                    </a:lnTo>
                    <a:lnTo>
                      <a:pt x="0" y="153"/>
                    </a:lnTo>
                    <a:lnTo>
                      <a:pt x="0" y="145"/>
                    </a:lnTo>
                    <a:lnTo>
                      <a:pt x="0" y="136"/>
                    </a:lnTo>
                    <a:lnTo>
                      <a:pt x="3" y="131"/>
                    </a:lnTo>
                    <a:lnTo>
                      <a:pt x="6" y="128"/>
                    </a:lnTo>
                    <a:lnTo>
                      <a:pt x="12" y="124"/>
                    </a:lnTo>
                    <a:lnTo>
                      <a:pt x="16" y="121"/>
                    </a:lnTo>
                    <a:lnTo>
                      <a:pt x="26" y="116"/>
                    </a:lnTo>
                    <a:lnTo>
                      <a:pt x="33" y="110"/>
                    </a:lnTo>
                    <a:lnTo>
                      <a:pt x="40" y="104"/>
                    </a:lnTo>
                    <a:lnTo>
                      <a:pt x="48" y="96"/>
                    </a:lnTo>
                    <a:lnTo>
                      <a:pt x="53" y="89"/>
                    </a:lnTo>
                    <a:lnTo>
                      <a:pt x="58" y="82"/>
                    </a:lnTo>
                    <a:lnTo>
                      <a:pt x="67" y="66"/>
                    </a:lnTo>
                    <a:lnTo>
                      <a:pt x="72" y="50"/>
                    </a:lnTo>
                    <a:lnTo>
                      <a:pt x="79" y="36"/>
                    </a:lnTo>
                    <a:lnTo>
                      <a:pt x="87" y="23"/>
                    </a:lnTo>
                    <a:lnTo>
                      <a:pt x="92" y="16"/>
                    </a:lnTo>
                    <a:lnTo>
                      <a:pt x="97" y="11"/>
                    </a:lnTo>
                    <a:lnTo>
                      <a:pt x="104" y="5"/>
                    </a:lnTo>
                    <a:lnTo>
                      <a:pt x="113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983">
                  <a:defRPr/>
                </a:pPr>
                <a:endParaRPr lang="en-GB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22" name="Freeform 291"/>
              <p:cNvSpPr>
                <a:spLocks/>
              </p:cNvSpPr>
              <p:nvPr/>
            </p:nvSpPr>
            <p:spPr bwMode="auto">
              <a:xfrm>
                <a:off x="5154" y="2465"/>
                <a:ext cx="85" cy="86"/>
              </a:xfrm>
              <a:custGeom>
                <a:avLst/>
                <a:gdLst>
                  <a:gd name="T0" fmla="*/ 0 w 259"/>
                  <a:gd name="T1" fmla="*/ 2 h 259"/>
                  <a:gd name="T2" fmla="*/ 0 w 259"/>
                  <a:gd name="T3" fmla="*/ 2 h 259"/>
                  <a:gd name="T4" fmla="*/ 0 w 259"/>
                  <a:gd name="T5" fmla="*/ 2 h 259"/>
                  <a:gd name="T6" fmla="*/ 0 w 259"/>
                  <a:gd name="T7" fmla="*/ 2 h 259"/>
                  <a:gd name="T8" fmla="*/ 0 w 259"/>
                  <a:gd name="T9" fmla="*/ 2 h 259"/>
                  <a:gd name="T10" fmla="*/ 0 w 259"/>
                  <a:gd name="T11" fmla="*/ 1 h 259"/>
                  <a:gd name="T12" fmla="*/ 1 w 259"/>
                  <a:gd name="T13" fmla="*/ 1 h 259"/>
                  <a:gd name="T14" fmla="*/ 1 w 259"/>
                  <a:gd name="T15" fmla="*/ 1 h 259"/>
                  <a:gd name="T16" fmla="*/ 1 w 259"/>
                  <a:gd name="T17" fmla="*/ 1 h 259"/>
                  <a:gd name="T18" fmla="*/ 1 w 259"/>
                  <a:gd name="T19" fmla="*/ 1 h 259"/>
                  <a:gd name="T20" fmla="*/ 1 w 259"/>
                  <a:gd name="T21" fmla="*/ 1 h 259"/>
                  <a:gd name="T22" fmla="*/ 1 w 259"/>
                  <a:gd name="T23" fmla="*/ 1 h 259"/>
                  <a:gd name="T24" fmla="*/ 1 w 259"/>
                  <a:gd name="T25" fmla="*/ 1 h 259"/>
                  <a:gd name="T26" fmla="*/ 1 w 259"/>
                  <a:gd name="T27" fmla="*/ 1 h 259"/>
                  <a:gd name="T28" fmla="*/ 2 w 259"/>
                  <a:gd name="T29" fmla="*/ 1 h 259"/>
                  <a:gd name="T30" fmla="*/ 2 w 259"/>
                  <a:gd name="T31" fmla="*/ 1 h 259"/>
                  <a:gd name="T32" fmla="*/ 2 w 259"/>
                  <a:gd name="T33" fmla="*/ 1 h 259"/>
                  <a:gd name="T34" fmla="*/ 2 w 259"/>
                  <a:gd name="T35" fmla="*/ 1 h 259"/>
                  <a:gd name="T36" fmla="*/ 2 w 259"/>
                  <a:gd name="T37" fmla="*/ 0 h 259"/>
                  <a:gd name="T38" fmla="*/ 2 w 259"/>
                  <a:gd name="T39" fmla="*/ 0 h 259"/>
                  <a:gd name="T40" fmla="*/ 2 w 259"/>
                  <a:gd name="T41" fmla="*/ 0 h 259"/>
                  <a:gd name="T42" fmla="*/ 3 w 259"/>
                  <a:gd name="T43" fmla="*/ 0 h 259"/>
                  <a:gd name="T44" fmla="*/ 3 w 259"/>
                  <a:gd name="T45" fmla="*/ 0 h 259"/>
                  <a:gd name="T46" fmla="*/ 3 w 259"/>
                  <a:gd name="T47" fmla="*/ 1 h 259"/>
                  <a:gd name="T48" fmla="*/ 3 w 259"/>
                  <a:gd name="T49" fmla="*/ 1 h 259"/>
                  <a:gd name="T50" fmla="*/ 3 w 259"/>
                  <a:gd name="T51" fmla="*/ 1 h 259"/>
                  <a:gd name="T52" fmla="*/ 3 w 259"/>
                  <a:gd name="T53" fmla="*/ 1 h 259"/>
                  <a:gd name="T54" fmla="*/ 3 w 259"/>
                  <a:gd name="T55" fmla="*/ 1 h 259"/>
                  <a:gd name="T56" fmla="*/ 3 w 259"/>
                  <a:gd name="T57" fmla="*/ 1 h 259"/>
                  <a:gd name="T58" fmla="*/ 3 w 259"/>
                  <a:gd name="T59" fmla="*/ 1 h 259"/>
                  <a:gd name="T60" fmla="*/ 3 w 259"/>
                  <a:gd name="T61" fmla="*/ 2 h 259"/>
                  <a:gd name="T62" fmla="*/ 3 w 259"/>
                  <a:gd name="T63" fmla="*/ 2 h 259"/>
                  <a:gd name="T64" fmla="*/ 3 w 259"/>
                  <a:gd name="T65" fmla="*/ 3 h 259"/>
                  <a:gd name="T66" fmla="*/ 3 w 259"/>
                  <a:gd name="T67" fmla="*/ 3 h 259"/>
                  <a:gd name="T68" fmla="*/ 3 w 259"/>
                  <a:gd name="T69" fmla="*/ 3 h 259"/>
                  <a:gd name="T70" fmla="*/ 3 w 259"/>
                  <a:gd name="T71" fmla="*/ 2 h 259"/>
                  <a:gd name="T72" fmla="*/ 3 w 259"/>
                  <a:gd name="T73" fmla="*/ 2 h 259"/>
                  <a:gd name="T74" fmla="*/ 2 w 259"/>
                  <a:gd name="T75" fmla="*/ 2 h 259"/>
                  <a:gd name="T76" fmla="*/ 2 w 259"/>
                  <a:gd name="T77" fmla="*/ 2 h 259"/>
                  <a:gd name="T78" fmla="*/ 2 w 259"/>
                  <a:gd name="T79" fmla="*/ 3 h 259"/>
                  <a:gd name="T80" fmla="*/ 2 w 259"/>
                  <a:gd name="T81" fmla="*/ 3 h 259"/>
                  <a:gd name="T82" fmla="*/ 1 w 259"/>
                  <a:gd name="T83" fmla="*/ 3 h 259"/>
                  <a:gd name="T84" fmla="*/ 1 w 259"/>
                  <a:gd name="T85" fmla="*/ 3 h 259"/>
                  <a:gd name="T86" fmla="*/ 1 w 259"/>
                  <a:gd name="T87" fmla="*/ 3 h 259"/>
                  <a:gd name="T88" fmla="*/ 1 w 259"/>
                  <a:gd name="T89" fmla="*/ 2 h 259"/>
                  <a:gd name="T90" fmla="*/ 1 w 259"/>
                  <a:gd name="T91" fmla="*/ 2 h 259"/>
                  <a:gd name="T92" fmla="*/ 1 w 259"/>
                  <a:gd name="T93" fmla="*/ 2 h 259"/>
                  <a:gd name="T94" fmla="*/ 1 w 259"/>
                  <a:gd name="T95" fmla="*/ 2 h 259"/>
                  <a:gd name="T96" fmla="*/ 1 w 259"/>
                  <a:gd name="T97" fmla="*/ 2 h 259"/>
                  <a:gd name="T98" fmla="*/ 0 w 259"/>
                  <a:gd name="T99" fmla="*/ 2 h 259"/>
                  <a:gd name="T100" fmla="*/ 0 w 259"/>
                  <a:gd name="T101" fmla="*/ 2 h 259"/>
                  <a:gd name="T102" fmla="*/ 0 w 259"/>
                  <a:gd name="T103" fmla="*/ 2 h 259"/>
                  <a:gd name="T104" fmla="*/ 0 w 259"/>
                  <a:gd name="T105" fmla="*/ 2 h 25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259" h="259">
                    <a:moveTo>
                      <a:pt x="13" y="192"/>
                    </a:moveTo>
                    <a:lnTo>
                      <a:pt x="8" y="182"/>
                    </a:lnTo>
                    <a:lnTo>
                      <a:pt x="4" y="173"/>
                    </a:lnTo>
                    <a:lnTo>
                      <a:pt x="1" y="163"/>
                    </a:lnTo>
                    <a:lnTo>
                      <a:pt x="0" y="154"/>
                    </a:lnTo>
                    <a:lnTo>
                      <a:pt x="0" y="142"/>
                    </a:lnTo>
                    <a:lnTo>
                      <a:pt x="0" y="130"/>
                    </a:lnTo>
                    <a:lnTo>
                      <a:pt x="6" y="130"/>
                    </a:lnTo>
                    <a:lnTo>
                      <a:pt x="13" y="128"/>
                    </a:lnTo>
                    <a:lnTo>
                      <a:pt x="19" y="126"/>
                    </a:lnTo>
                    <a:lnTo>
                      <a:pt x="24" y="123"/>
                    </a:lnTo>
                    <a:lnTo>
                      <a:pt x="34" y="117"/>
                    </a:lnTo>
                    <a:lnTo>
                      <a:pt x="41" y="108"/>
                    </a:lnTo>
                    <a:lnTo>
                      <a:pt x="48" y="100"/>
                    </a:lnTo>
                    <a:lnTo>
                      <a:pt x="56" y="93"/>
                    </a:lnTo>
                    <a:lnTo>
                      <a:pt x="60" y="91"/>
                    </a:lnTo>
                    <a:lnTo>
                      <a:pt x="63" y="89"/>
                    </a:lnTo>
                    <a:lnTo>
                      <a:pt x="68" y="87"/>
                    </a:lnTo>
                    <a:lnTo>
                      <a:pt x="73" y="87"/>
                    </a:lnTo>
                    <a:lnTo>
                      <a:pt x="83" y="87"/>
                    </a:lnTo>
                    <a:lnTo>
                      <a:pt x="93" y="87"/>
                    </a:lnTo>
                    <a:lnTo>
                      <a:pt x="94" y="93"/>
                    </a:lnTo>
                    <a:lnTo>
                      <a:pt x="97" y="101"/>
                    </a:lnTo>
                    <a:lnTo>
                      <a:pt x="101" y="105"/>
                    </a:lnTo>
                    <a:lnTo>
                      <a:pt x="104" y="108"/>
                    </a:lnTo>
                    <a:lnTo>
                      <a:pt x="108" y="110"/>
                    </a:lnTo>
                    <a:lnTo>
                      <a:pt x="113" y="111"/>
                    </a:lnTo>
                    <a:lnTo>
                      <a:pt x="120" y="110"/>
                    </a:lnTo>
                    <a:lnTo>
                      <a:pt x="127" y="108"/>
                    </a:lnTo>
                    <a:lnTo>
                      <a:pt x="135" y="104"/>
                    </a:lnTo>
                    <a:lnTo>
                      <a:pt x="141" y="99"/>
                    </a:lnTo>
                    <a:lnTo>
                      <a:pt x="148" y="93"/>
                    </a:lnTo>
                    <a:lnTo>
                      <a:pt x="153" y="86"/>
                    </a:lnTo>
                    <a:lnTo>
                      <a:pt x="160" y="78"/>
                    </a:lnTo>
                    <a:lnTo>
                      <a:pt x="165" y="70"/>
                    </a:lnTo>
                    <a:lnTo>
                      <a:pt x="174" y="51"/>
                    </a:lnTo>
                    <a:lnTo>
                      <a:pt x="183" y="33"/>
                    </a:lnTo>
                    <a:lnTo>
                      <a:pt x="188" y="16"/>
                    </a:lnTo>
                    <a:lnTo>
                      <a:pt x="193" y="0"/>
                    </a:lnTo>
                    <a:lnTo>
                      <a:pt x="195" y="4"/>
                    </a:lnTo>
                    <a:lnTo>
                      <a:pt x="198" y="9"/>
                    </a:lnTo>
                    <a:lnTo>
                      <a:pt x="202" y="12"/>
                    </a:lnTo>
                    <a:lnTo>
                      <a:pt x="206" y="15"/>
                    </a:lnTo>
                    <a:lnTo>
                      <a:pt x="213" y="18"/>
                    </a:lnTo>
                    <a:lnTo>
                      <a:pt x="219" y="19"/>
                    </a:lnTo>
                    <a:lnTo>
                      <a:pt x="219" y="32"/>
                    </a:lnTo>
                    <a:lnTo>
                      <a:pt x="219" y="44"/>
                    </a:lnTo>
                    <a:lnTo>
                      <a:pt x="219" y="52"/>
                    </a:lnTo>
                    <a:lnTo>
                      <a:pt x="219" y="55"/>
                    </a:lnTo>
                    <a:lnTo>
                      <a:pt x="227" y="61"/>
                    </a:lnTo>
                    <a:lnTo>
                      <a:pt x="231" y="66"/>
                    </a:lnTo>
                    <a:lnTo>
                      <a:pt x="234" y="70"/>
                    </a:lnTo>
                    <a:lnTo>
                      <a:pt x="239" y="75"/>
                    </a:lnTo>
                    <a:lnTo>
                      <a:pt x="234" y="88"/>
                    </a:lnTo>
                    <a:lnTo>
                      <a:pt x="233" y="100"/>
                    </a:lnTo>
                    <a:lnTo>
                      <a:pt x="234" y="104"/>
                    </a:lnTo>
                    <a:lnTo>
                      <a:pt x="234" y="108"/>
                    </a:lnTo>
                    <a:lnTo>
                      <a:pt x="237" y="110"/>
                    </a:lnTo>
                    <a:lnTo>
                      <a:pt x="239" y="111"/>
                    </a:lnTo>
                    <a:lnTo>
                      <a:pt x="243" y="121"/>
                    </a:lnTo>
                    <a:lnTo>
                      <a:pt x="247" y="129"/>
                    </a:lnTo>
                    <a:lnTo>
                      <a:pt x="249" y="137"/>
                    </a:lnTo>
                    <a:lnTo>
                      <a:pt x="251" y="145"/>
                    </a:lnTo>
                    <a:lnTo>
                      <a:pt x="254" y="161"/>
                    </a:lnTo>
                    <a:lnTo>
                      <a:pt x="259" y="179"/>
                    </a:lnTo>
                    <a:lnTo>
                      <a:pt x="245" y="235"/>
                    </a:lnTo>
                    <a:lnTo>
                      <a:pt x="241" y="230"/>
                    </a:lnTo>
                    <a:lnTo>
                      <a:pt x="239" y="222"/>
                    </a:lnTo>
                    <a:lnTo>
                      <a:pt x="238" y="215"/>
                    </a:lnTo>
                    <a:lnTo>
                      <a:pt x="237" y="208"/>
                    </a:lnTo>
                    <a:lnTo>
                      <a:pt x="238" y="196"/>
                    </a:lnTo>
                    <a:lnTo>
                      <a:pt x="239" y="192"/>
                    </a:lnTo>
                    <a:lnTo>
                      <a:pt x="231" y="191"/>
                    </a:lnTo>
                    <a:lnTo>
                      <a:pt x="222" y="188"/>
                    </a:lnTo>
                    <a:lnTo>
                      <a:pt x="213" y="184"/>
                    </a:lnTo>
                    <a:lnTo>
                      <a:pt x="206" y="179"/>
                    </a:lnTo>
                    <a:lnTo>
                      <a:pt x="199" y="189"/>
                    </a:lnTo>
                    <a:lnTo>
                      <a:pt x="194" y="199"/>
                    </a:lnTo>
                    <a:lnTo>
                      <a:pt x="191" y="209"/>
                    </a:lnTo>
                    <a:lnTo>
                      <a:pt x="188" y="219"/>
                    </a:lnTo>
                    <a:lnTo>
                      <a:pt x="186" y="240"/>
                    </a:lnTo>
                    <a:lnTo>
                      <a:pt x="185" y="259"/>
                    </a:lnTo>
                    <a:lnTo>
                      <a:pt x="132" y="259"/>
                    </a:lnTo>
                    <a:lnTo>
                      <a:pt x="124" y="242"/>
                    </a:lnTo>
                    <a:lnTo>
                      <a:pt x="115" y="226"/>
                    </a:lnTo>
                    <a:lnTo>
                      <a:pt x="110" y="220"/>
                    </a:lnTo>
                    <a:lnTo>
                      <a:pt x="105" y="214"/>
                    </a:lnTo>
                    <a:lnTo>
                      <a:pt x="99" y="209"/>
                    </a:lnTo>
                    <a:lnTo>
                      <a:pt x="93" y="204"/>
                    </a:lnTo>
                    <a:lnTo>
                      <a:pt x="97" y="196"/>
                    </a:lnTo>
                    <a:lnTo>
                      <a:pt x="102" y="190"/>
                    </a:lnTo>
                    <a:lnTo>
                      <a:pt x="105" y="186"/>
                    </a:lnTo>
                    <a:lnTo>
                      <a:pt x="108" y="183"/>
                    </a:lnTo>
                    <a:lnTo>
                      <a:pt x="112" y="180"/>
                    </a:lnTo>
                    <a:lnTo>
                      <a:pt x="114" y="177"/>
                    </a:lnTo>
                    <a:lnTo>
                      <a:pt x="117" y="173"/>
                    </a:lnTo>
                    <a:lnTo>
                      <a:pt x="119" y="166"/>
                    </a:lnTo>
                    <a:lnTo>
                      <a:pt x="93" y="154"/>
                    </a:lnTo>
                    <a:lnTo>
                      <a:pt x="32" y="154"/>
                    </a:lnTo>
                    <a:lnTo>
                      <a:pt x="28" y="155"/>
                    </a:lnTo>
                    <a:lnTo>
                      <a:pt x="24" y="158"/>
                    </a:lnTo>
                    <a:lnTo>
                      <a:pt x="20" y="163"/>
                    </a:lnTo>
                    <a:lnTo>
                      <a:pt x="18" y="168"/>
                    </a:lnTo>
                    <a:lnTo>
                      <a:pt x="16" y="175"/>
                    </a:lnTo>
                    <a:lnTo>
                      <a:pt x="14" y="181"/>
                    </a:lnTo>
                    <a:lnTo>
                      <a:pt x="13" y="187"/>
                    </a:lnTo>
                    <a:lnTo>
                      <a:pt x="13" y="19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983">
                  <a:defRPr/>
                </a:pPr>
                <a:endParaRPr lang="en-GB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23" name="Freeform 292"/>
              <p:cNvSpPr>
                <a:spLocks/>
              </p:cNvSpPr>
              <p:nvPr/>
            </p:nvSpPr>
            <p:spPr bwMode="auto">
              <a:xfrm>
                <a:off x="5104" y="2395"/>
                <a:ext cx="23" cy="31"/>
              </a:xfrm>
              <a:custGeom>
                <a:avLst/>
                <a:gdLst>
                  <a:gd name="T0" fmla="*/ 1 w 72"/>
                  <a:gd name="T1" fmla="*/ 1 h 92"/>
                  <a:gd name="T2" fmla="*/ 1 w 72"/>
                  <a:gd name="T3" fmla="*/ 1 h 92"/>
                  <a:gd name="T4" fmla="*/ 1 w 72"/>
                  <a:gd name="T5" fmla="*/ 1 h 92"/>
                  <a:gd name="T6" fmla="*/ 1 w 72"/>
                  <a:gd name="T7" fmla="*/ 1 h 92"/>
                  <a:gd name="T8" fmla="*/ 1 w 72"/>
                  <a:gd name="T9" fmla="*/ 1 h 92"/>
                  <a:gd name="T10" fmla="*/ 1 w 72"/>
                  <a:gd name="T11" fmla="*/ 1 h 92"/>
                  <a:gd name="T12" fmla="*/ 0 w 72"/>
                  <a:gd name="T13" fmla="*/ 1 h 92"/>
                  <a:gd name="T14" fmla="*/ 0 w 72"/>
                  <a:gd name="T15" fmla="*/ 1 h 92"/>
                  <a:gd name="T16" fmla="*/ 0 w 72"/>
                  <a:gd name="T17" fmla="*/ 0 h 92"/>
                  <a:gd name="T18" fmla="*/ 0 w 72"/>
                  <a:gd name="T19" fmla="*/ 0 h 92"/>
                  <a:gd name="T20" fmla="*/ 0 w 72"/>
                  <a:gd name="T21" fmla="*/ 0 h 92"/>
                  <a:gd name="T22" fmla="*/ 0 w 72"/>
                  <a:gd name="T23" fmla="*/ 0 h 92"/>
                  <a:gd name="T24" fmla="*/ 0 w 72"/>
                  <a:gd name="T25" fmla="*/ 0 h 92"/>
                  <a:gd name="T26" fmla="*/ 0 w 72"/>
                  <a:gd name="T27" fmla="*/ 0 h 92"/>
                  <a:gd name="T28" fmla="*/ 1 w 72"/>
                  <a:gd name="T29" fmla="*/ 0 h 92"/>
                  <a:gd name="T30" fmla="*/ 1 w 72"/>
                  <a:gd name="T31" fmla="*/ 0 h 92"/>
                  <a:gd name="T32" fmla="*/ 1 w 72"/>
                  <a:gd name="T33" fmla="*/ 0 h 92"/>
                  <a:gd name="T34" fmla="*/ 1 w 72"/>
                  <a:gd name="T35" fmla="*/ 1 h 9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2" h="92">
                    <a:moveTo>
                      <a:pt x="72" y="43"/>
                    </a:moveTo>
                    <a:lnTo>
                      <a:pt x="72" y="92"/>
                    </a:lnTo>
                    <a:lnTo>
                      <a:pt x="65" y="86"/>
                    </a:lnTo>
                    <a:lnTo>
                      <a:pt x="58" y="81"/>
                    </a:lnTo>
                    <a:lnTo>
                      <a:pt x="51" y="75"/>
                    </a:lnTo>
                    <a:lnTo>
                      <a:pt x="46" y="69"/>
                    </a:lnTo>
                    <a:lnTo>
                      <a:pt x="38" y="58"/>
                    </a:lnTo>
                    <a:lnTo>
                      <a:pt x="32" y="46"/>
                    </a:lnTo>
                    <a:lnTo>
                      <a:pt x="25" y="34"/>
                    </a:lnTo>
                    <a:lnTo>
                      <a:pt x="19" y="23"/>
                    </a:lnTo>
                    <a:lnTo>
                      <a:pt x="11" y="12"/>
                    </a:lnTo>
                    <a:lnTo>
                      <a:pt x="0" y="0"/>
                    </a:lnTo>
                    <a:lnTo>
                      <a:pt x="25" y="12"/>
                    </a:lnTo>
                    <a:lnTo>
                      <a:pt x="44" y="21"/>
                    </a:lnTo>
                    <a:lnTo>
                      <a:pt x="51" y="26"/>
                    </a:lnTo>
                    <a:lnTo>
                      <a:pt x="58" y="31"/>
                    </a:lnTo>
                    <a:lnTo>
                      <a:pt x="66" y="36"/>
                    </a:lnTo>
                    <a:lnTo>
                      <a:pt x="72" y="4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983">
                  <a:defRPr/>
                </a:pPr>
                <a:endParaRPr lang="en-GB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24" name="Freeform 293"/>
              <p:cNvSpPr>
                <a:spLocks/>
              </p:cNvSpPr>
              <p:nvPr/>
            </p:nvSpPr>
            <p:spPr bwMode="auto">
              <a:xfrm>
                <a:off x="5143" y="2436"/>
                <a:ext cx="16" cy="21"/>
              </a:xfrm>
              <a:custGeom>
                <a:avLst/>
                <a:gdLst>
                  <a:gd name="T0" fmla="*/ 0 w 46"/>
                  <a:gd name="T1" fmla="*/ 0 h 62"/>
                  <a:gd name="T2" fmla="*/ 0 w 46"/>
                  <a:gd name="T3" fmla="*/ 0 h 62"/>
                  <a:gd name="T4" fmla="*/ 0 w 46"/>
                  <a:gd name="T5" fmla="*/ 0 h 62"/>
                  <a:gd name="T6" fmla="*/ 1 w 46"/>
                  <a:gd name="T7" fmla="*/ 0 h 62"/>
                  <a:gd name="T8" fmla="*/ 1 w 46"/>
                  <a:gd name="T9" fmla="*/ 0 h 62"/>
                  <a:gd name="T10" fmla="*/ 1 w 46"/>
                  <a:gd name="T11" fmla="*/ 0 h 62"/>
                  <a:gd name="T12" fmla="*/ 1 w 46"/>
                  <a:gd name="T13" fmla="*/ 0 h 62"/>
                  <a:gd name="T14" fmla="*/ 1 w 46"/>
                  <a:gd name="T15" fmla="*/ 0 h 62"/>
                  <a:gd name="T16" fmla="*/ 1 w 46"/>
                  <a:gd name="T17" fmla="*/ 0 h 62"/>
                  <a:gd name="T18" fmla="*/ 1 w 46"/>
                  <a:gd name="T19" fmla="*/ 1 h 62"/>
                  <a:gd name="T20" fmla="*/ 1 w 46"/>
                  <a:gd name="T21" fmla="*/ 1 h 62"/>
                  <a:gd name="T22" fmla="*/ 1 w 46"/>
                  <a:gd name="T23" fmla="*/ 1 h 62"/>
                  <a:gd name="T24" fmla="*/ 1 w 46"/>
                  <a:gd name="T25" fmla="*/ 1 h 62"/>
                  <a:gd name="T26" fmla="*/ 0 w 46"/>
                  <a:gd name="T27" fmla="*/ 1 h 62"/>
                  <a:gd name="T28" fmla="*/ 0 w 46"/>
                  <a:gd name="T29" fmla="*/ 1 h 62"/>
                  <a:gd name="T30" fmla="*/ 0 w 46"/>
                  <a:gd name="T31" fmla="*/ 1 h 62"/>
                  <a:gd name="T32" fmla="*/ 0 w 46"/>
                  <a:gd name="T33" fmla="*/ 1 h 62"/>
                  <a:gd name="T34" fmla="*/ 0 w 46"/>
                  <a:gd name="T35" fmla="*/ 1 h 62"/>
                  <a:gd name="T36" fmla="*/ 0 w 46"/>
                  <a:gd name="T37" fmla="*/ 1 h 62"/>
                  <a:gd name="T38" fmla="*/ 0 w 46"/>
                  <a:gd name="T39" fmla="*/ 1 h 62"/>
                  <a:gd name="T40" fmla="*/ 0 w 46"/>
                  <a:gd name="T41" fmla="*/ 1 h 62"/>
                  <a:gd name="T42" fmla="*/ 0 w 46"/>
                  <a:gd name="T43" fmla="*/ 1 h 62"/>
                  <a:gd name="T44" fmla="*/ 0 w 46"/>
                  <a:gd name="T45" fmla="*/ 1 h 62"/>
                  <a:gd name="T46" fmla="*/ 0 w 46"/>
                  <a:gd name="T47" fmla="*/ 0 h 62"/>
                  <a:gd name="T48" fmla="*/ 0 w 46"/>
                  <a:gd name="T49" fmla="*/ 0 h 62"/>
                  <a:gd name="T50" fmla="*/ 0 w 46"/>
                  <a:gd name="T51" fmla="*/ 0 h 62"/>
                  <a:gd name="T52" fmla="*/ 0 w 46"/>
                  <a:gd name="T53" fmla="*/ 0 h 62"/>
                  <a:gd name="T54" fmla="*/ 0 w 46"/>
                  <a:gd name="T55" fmla="*/ 0 h 6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6" h="62">
                    <a:moveTo>
                      <a:pt x="6" y="6"/>
                    </a:moveTo>
                    <a:lnTo>
                      <a:pt x="19" y="5"/>
                    </a:lnTo>
                    <a:lnTo>
                      <a:pt x="31" y="3"/>
                    </a:lnTo>
                    <a:lnTo>
                      <a:pt x="39" y="1"/>
                    </a:lnTo>
                    <a:lnTo>
                      <a:pt x="46" y="0"/>
                    </a:lnTo>
                    <a:lnTo>
                      <a:pt x="46" y="9"/>
                    </a:lnTo>
                    <a:lnTo>
                      <a:pt x="46" y="18"/>
                    </a:lnTo>
                    <a:lnTo>
                      <a:pt x="46" y="27"/>
                    </a:lnTo>
                    <a:lnTo>
                      <a:pt x="46" y="38"/>
                    </a:lnTo>
                    <a:lnTo>
                      <a:pt x="45" y="46"/>
                    </a:lnTo>
                    <a:lnTo>
                      <a:pt x="41" y="54"/>
                    </a:lnTo>
                    <a:lnTo>
                      <a:pt x="39" y="57"/>
                    </a:lnTo>
                    <a:lnTo>
                      <a:pt x="37" y="60"/>
                    </a:lnTo>
                    <a:lnTo>
                      <a:pt x="35" y="61"/>
                    </a:lnTo>
                    <a:lnTo>
                      <a:pt x="33" y="62"/>
                    </a:lnTo>
                    <a:lnTo>
                      <a:pt x="27" y="61"/>
                    </a:lnTo>
                    <a:lnTo>
                      <a:pt x="22" y="60"/>
                    </a:lnTo>
                    <a:lnTo>
                      <a:pt x="17" y="59"/>
                    </a:lnTo>
                    <a:lnTo>
                      <a:pt x="14" y="57"/>
                    </a:lnTo>
                    <a:lnTo>
                      <a:pt x="11" y="54"/>
                    </a:lnTo>
                    <a:lnTo>
                      <a:pt x="7" y="51"/>
                    </a:lnTo>
                    <a:lnTo>
                      <a:pt x="5" y="47"/>
                    </a:lnTo>
                    <a:lnTo>
                      <a:pt x="4" y="44"/>
                    </a:lnTo>
                    <a:lnTo>
                      <a:pt x="1" y="34"/>
                    </a:lnTo>
                    <a:lnTo>
                      <a:pt x="0" y="25"/>
                    </a:lnTo>
                    <a:lnTo>
                      <a:pt x="0" y="16"/>
                    </a:lnTo>
                    <a:lnTo>
                      <a:pt x="0" y="6"/>
                    </a:lnTo>
                    <a:lnTo>
                      <a:pt x="6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983">
                  <a:defRPr/>
                </a:pPr>
                <a:endParaRPr lang="en-GB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25" name="Freeform 294"/>
              <p:cNvSpPr>
                <a:spLocks/>
              </p:cNvSpPr>
              <p:nvPr/>
            </p:nvSpPr>
            <p:spPr bwMode="auto">
              <a:xfrm>
                <a:off x="5089" y="2295"/>
                <a:ext cx="50" cy="98"/>
              </a:xfrm>
              <a:custGeom>
                <a:avLst/>
                <a:gdLst>
                  <a:gd name="T0" fmla="*/ 1 w 152"/>
                  <a:gd name="T1" fmla="*/ 0 h 296"/>
                  <a:gd name="T2" fmla="*/ 1 w 152"/>
                  <a:gd name="T3" fmla="*/ 0 h 296"/>
                  <a:gd name="T4" fmla="*/ 1 w 152"/>
                  <a:gd name="T5" fmla="*/ 0 h 296"/>
                  <a:gd name="T6" fmla="*/ 1 w 152"/>
                  <a:gd name="T7" fmla="*/ 0 h 296"/>
                  <a:gd name="T8" fmla="*/ 1 w 152"/>
                  <a:gd name="T9" fmla="*/ 0 h 296"/>
                  <a:gd name="T10" fmla="*/ 1 w 152"/>
                  <a:gd name="T11" fmla="*/ 0 h 296"/>
                  <a:gd name="T12" fmla="*/ 1 w 152"/>
                  <a:gd name="T13" fmla="*/ 0 h 296"/>
                  <a:gd name="T14" fmla="*/ 1 w 152"/>
                  <a:gd name="T15" fmla="*/ 0 h 296"/>
                  <a:gd name="T16" fmla="*/ 2 w 152"/>
                  <a:gd name="T17" fmla="*/ 1 h 296"/>
                  <a:gd name="T18" fmla="*/ 2 w 152"/>
                  <a:gd name="T19" fmla="*/ 1 h 296"/>
                  <a:gd name="T20" fmla="*/ 2 w 152"/>
                  <a:gd name="T21" fmla="*/ 1 h 296"/>
                  <a:gd name="T22" fmla="*/ 2 w 152"/>
                  <a:gd name="T23" fmla="*/ 1 h 296"/>
                  <a:gd name="T24" fmla="*/ 2 w 152"/>
                  <a:gd name="T25" fmla="*/ 1 h 296"/>
                  <a:gd name="T26" fmla="*/ 2 w 152"/>
                  <a:gd name="T27" fmla="*/ 2 h 296"/>
                  <a:gd name="T28" fmla="*/ 1 w 152"/>
                  <a:gd name="T29" fmla="*/ 2 h 296"/>
                  <a:gd name="T30" fmla="*/ 1 w 152"/>
                  <a:gd name="T31" fmla="*/ 2 h 296"/>
                  <a:gd name="T32" fmla="*/ 1 w 152"/>
                  <a:gd name="T33" fmla="*/ 2 h 296"/>
                  <a:gd name="T34" fmla="*/ 1 w 152"/>
                  <a:gd name="T35" fmla="*/ 3 h 296"/>
                  <a:gd name="T36" fmla="*/ 1 w 152"/>
                  <a:gd name="T37" fmla="*/ 3 h 296"/>
                  <a:gd name="T38" fmla="*/ 1 w 152"/>
                  <a:gd name="T39" fmla="*/ 3 h 296"/>
                  <a:gd name="T40" fmla="*/ 2 w 152"/>
                  <a:gd name="T41" fmla="*/ 3 h 296"/>
                  <a:gd name="T42" fmla="*/ 2 w 152"/>
                  <a:gd name="T43" fmla="*/ 3 h 296"/>
                  <a:gd name="T44" fmla="*/ 2 w 152"/>
                  <a:gd name="T45" fmla="*/ 3 h 296"/>
                  <a:gd name="T46" fmla="*/ 2 w 152"/>
                  <a:gd name="T47" fmla="*/ 3 h 296"/>
                  <a:gd name="T48" fmla="*/ 1 w 152"/>
                  <a:gd name="T49" fmla="*/ 4 h 296"/>
                  <a:gd name="T50" fmla="*/ 1 w 152"/>
                  <a:gd name="T51" fmla="*/ 4 h 296"/>
                  <a:gd name="T52" fmla="*/ 1 w 152"/>
                  <a:gd name="T53" fmla="*/ 4 h 296"/>
                  <a:gd name="T54" fmla="*/ 1 w 152"/>
                  <a:gd name="T55" fmla="*/ 3 h 296"/>
                  <a:gd name="T56" fmla="*/ 1 w 152"/>
                  <a:gd name="T57" fmla="*/ 3 h 296"/>
                  <a:gd name="T58" fmla="*/ 1 w 152"/>
                  <a:gd name="T59" fmla="*/ 3 h 296"/>
                  <a:gd name="T60" fmla="*/ 1 w 152"/>
                  <a:gd name="T61" fmla="*/ 3 h 296"/>
                  <a:gd name="T62" fmla="*/ 1 w 152"/>
                  <a:gd name="T63" fmla="*/ 3 h 296"/>
                  <a:gd name="T64" fmla="*/ 1 w 152"/>
                  <a:gd name="T65" fmla="*/ 3 h 296"/>
                  <a:gd name="T66" fmla="*/ 0 w 152"/>
                  <a:gd name="T67" fmla="*/ 3 h 296"/>
                  <a:gd name="T68" fmla="*/ 0 w 152"/>
                  <a:gd name="T69" fmla="*/ 3 h 296"/>
                  <a:gd name="T70" fmla="*/ 0 w 152"/>
                  <a:gd name="T71" fmla="*/ 3 h 296"/>
                  <a:gd name="T72" fmla="*/ 0 w 152"/>
                  <a:gd name="T73" fmla="*/ 2 h 296"/>
                  <a:gd name="T74" fmla="*/ 0 w 152"/>
                  <a:gd name="T75" fmla="*/ 2 h 296"/>
                  <a:gd name="T76" fmla="*/ 0 w 152"/>
                  <a:gd name="T77" fmla="*/ 2 h 296"/>
                  <a:gd name="T78" fmla="*/ 0 w 152"/>
                  <a:gd name="T79" fmla="*/ 2 h 296"/>
                  <a:gd name="T80" fmla="*/ 0 w 152"/>
                  <a:gd name="T81" fmla="*/ 1 h 296"/>
                  <a:gd name="T82" fmla="*/ 0 w 152"/>
                  <a:gd name="T83" fmla="*/ 1 h 296"/>
                  <a:gd name="T84" fmla="*/ 0 w 152"/>
                  <a:gd name="T85" fmla="*/ 0 h 296"/>
                  <a:gd name="T86" fmla="*/ 0 w 152"/>
                  <a:gd name="T87" fmla="*/ 0 h 29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52" h="296">
                    <a:moveTo>
                      <a:pt x="26" y="0"/>
                    </a:moveTo>
                    <a:lnTo>
                      <a:pt x="59" y="0"/>
                    </a:lnTo>
                    <a:lnTo>
                      <a:pt x="62" y="4"/>
                    </a:lnTo>
                    <a:lnTo>
                      <a:pt x="66" y="9"/>
                    </a:lnTo>
                    <a:lnTo>
                      <a:pt x="71" y="13"/>
                    </a:lnTo>
                    <a:lnTo>
                      <a:pt x="77" y="17"/>
                    </a:lnTo>
                    <a:lnTo>
                      <a:pt x="82" y="21"/>
                    </a:lnTo>
                    <a:lnTo>
                      <a:pt x="88" y="23"/>
                    </a:lnTo>
                    <a:lnTo>
                      <a:pt x="93" y="24"/>
                    </a:lnTo>
                    <a:lnTo>
                      <a:pt x="99" y="25"/>
                    </a:lnTo>
                    <a:lnTo>
                      <a:pt x="104" y="24"/>
                    </a:lnTo>
                    <a:lnTo>
                      <a:pt x="108" y="21"/>
                    </a:lnTo>
                    <a:lnTo>
                      <a:pt x="114" y="17"/>
                    </a:lnTo>
                    <a:lnTo>
                      <a:pt x="118" y="12"/>
                    </a:lnTo>
                    <a:lnTo>
                      <a:pt x="119" y="23"/>
                    </a:lnTo>
                    <a:lnTo>
                      <a:pt x="122" y="35"/>
                    </a:lnTo>
                    <a:lnTo>
                      <a:pt x="126" y="49"/>
                    </a:lnTo>
                    <a:lnTo>
                      <a:pt x="130" y="62"/>
                    </a:lnTo>
                    <a:lnTo>
                      <a:pt x="136" y="76"/>
                    </a:lnTo>
                    <a:lnTo>
                      <a:pt x="141" y="86"/>
                    </a:lnTo>
                    <a:lnTo>
                      <a:pt x="144" y="91"/>
                    </a:lnTo>
                    <a:lnTo>
                      <a:pt x="147" y="94"/>
                    </a:lnTo>
                    <a:lnTo>
                      <a:pt x="149" y="97"/>
                    </a:lnTo>
                    <a:lnTo>
                      <a:pt x="152" y="99"/>
                    </a:lnTo>
                    <a:lnTo>
                      <a:pt x="148" y="110"/>
                    </a:lnTo>
                    <a:lnTo>
                      <a:pt x="143" y="120"/>
                    </a:lnTo>
                    <a:lnTo>
                      <a:pt x="137" y="131"/>
                    </a:lnTo>
                    <a:lnTo>
                      <a:pt x="129" y="140"/>
                    </a:lnTo>
                    <a:lnTo>
                      <a:pt x="123" y="149"/>
                    </a:lnTo>
                    <a:lnTo>
                      <a:pt x="117" y="157"/>
                    </a:lnTo>
                    <a:lnTo>
                      <a:pt x="114" y="165"/>
                    </a:lnTo>
                    <a:lnTo>
                      <a:pt x="112" y="172"/>
                    </a:lnTo>
                    <a:lnTo>
                      <a:pt x="113" y="187"/>
                    </a:lnTo>
                    <a:lnTo>
                      <a:pt x="115" y="197"/>
                    </a:lnTo>
                    <a:lnTo>
                      <a:pt x="115" y="201"/>
                    </a:lnTo>
                    <a:lnTo>
                      <a:pt x="115" y="205"/>
                    </a:lnTo>
                    <a:lnTo>
                      <a:pt x="114" y="210"/>
                    </a:lnTo>
                    <a:lnTo>
                      <a:pt x="112" y="216"/>
                    </a:lnTo>
                    <a:lnTo>
                      <a:pt x="118" y="216"/>
                    </a:lnTo>
                    <a:lnTo>
                      <a:pt x="126" y="216"/>
                    </a:lnTo>
                    <a:lnTo>
                      <a:pt x="136" y="216"/>
                    </a:lnTo>
                    <a:lnTo>
                      <a:pt x="146" y="216"/>
                    </a:lnTo>
                    <a:lnTo>
                      <a:pt x="139" y="235"/>
                    </a:lnTo>
                    <a:lnTo>
                      <a:pt x="136" y="252"/>
                    </a:lnTo>
                    <a:lnTo>
                      <a:pt x="135" y="259"/>
                    </a:lnTo>
                    <a:lnTo>
                      <a:pt x="136" y="267"/>
                    </a:lnTo>
                    <a:lnTo>
                      <a:pt x="139" y="275"/>
                    </a:lnTo>
                    <a:lnTo>
                      <a:pt x="146" y="283"/>
                    </a:lnTo>
                    <a:lnTo>
                      <a:pt x="136" y="288"/>
                    </a:lnTo>
                    <a:lnTo>
                      <a:pt x="125" y="291"/>
                    </a:lnTo>
                    <a:lnTo>
                      <a:pt x="115" y="295"/>
                    </a:lnTo>
                    <a:lnTo>
                      <a:pt x="105" y="296"/>
                    </a:lnTo>
                    <a:lnTo>
                      <a:pt x="94" y="296"/>
                    </a:lnTo>
                    <a:lnTo>
                      <a:pt x="85" y="294"/>
                    </a:lnTo>
                    <a:lnTo>
                      <a:pt x="79" y="291"/>
                    </a:lnTo>
                    <a:lnTo>
                      <a:pt x="73" y="288"/>
                    </a:lnTo>
                    <a:lnTo>
                      <a:pt x="70" y="284"/>
                    </a:lnTo>
                    <a:lnTo>
                      <a:pt x="67" y="280"/>
                    </a:lnTo>
                    <a:lnTo>
                      <a:pt x="66" y="276"/>
                    </a:lnTo>
                    <a:lnTo>
                      <a:pt x="66" y="271"/>
                    </a:lnTo>
                    <a:lnTo>
                      <a:pt x="76" y="262"/>
                    </a:lnTo>
                    <a:lnTo>
                      <a:pt x="85" y="253"/>
                    </a:lnTo>
                    <a:lnTo>
                      <a:pt x="77" y="251"/>
                    </a:lnTo>
                    <a:lnTo>
                      <a:pt x="69" y="249"/>
                    </a:lnTo>
                    <a:lnTo>
                      <a:pt x="60" y="246"/>
                    </a:lnTo>
                    <a:lnTo>
                      <a:pt x="52" y="242"/>
                    </a:lnTo>
                    <a:lnTo>
                      <a:pt x="45" y="236"/>
                    </a:lnTo>
                    <a:lnTo>
                      <a:pt x="38" y="231"/>
                    </a:lnTo>
                    <a:lnTo>
                      <a:pt x="32" y="226"/>
                    </a:lnTo>
                    <a:lnTo>
                      <a:pt x="25" y="219"/>
                    </a:lnTo>
                    <a:lnTo>
                      <a:pt x="20" y="213"/>
                    </a:lnTo>
                    <a:lnTo>
                      <a:pt x="14" y="205"/>
                    </a:lnTo>
                    <a:lnTo>
                      <a:pt x="10" y="198"/>
                    </a:lnTo>
                    <a:lnTo>
                      <a:pt x="6" y="190"/>
                    </a:lnTo>
                    <a:lnTo>
                      <a:pt x="3" y="180"/>
                    </a:lnTo>
                    <a:lnTo>
                      <a:pt x="1" y="172"/>
                    </a:lnTo>
                    <a:lnTo>
                      <a:pt x="0" y="163"/>
                    </a:lnTo>
                    <a:lnTo>
                      <a:pt x="0" y="154"/>
                    </a:lnTo>
                    <a:lnTo>
                      <a:pt x="0" y="142"/>
                    </a:lnTo>
                    <a:lnTo>
                      <a:pt x="0" y="130"/>
                    </a:lnTo>
                    <a:lnTo>
                      <a:pt x="26" y="130"/>
                    </a:lnTo>
                    <a:lnTo>
                      <a:pt x="27" y="106"/>
                    </a:lnTo>
                    <a:lnTo>
                      <a:pt x="31" y="67"/>
                    </a:lnTo>
                    <a:lnTo>
                      <a:pt x="32" y="46"/>
                    </a:lnTo>
                    <a:lnTo>
                      <a:pt x="32" y="27"/>
                    </a:lnTo>
                    <a:lnTo>
                      <a:pt x="31" y="18"/>
                    </a:lnTo>
                    <a:lnTo>
                      <a:pt x="29" y="10"/>
                    </a:lnTo>
                    <a:lnTo>
                      <a:pt x="28" y="4"/>
                    </a:lnTo>
                    <a:lnTo>
                      <a:pt x="26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983">
                  <a:defRPr/>
                </a:pPr>
                <a:endParaRPr lang="en-GB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26" name="Freeform 295"/>
              <p:cNvSpPr>
                <a:spLocks/>
              </p:cNvSpPr>
              <p:nvPr/>
            </p:nvSpPr>
            <p:spPr bwMode="auto">
              <a:xfrm>
                <a:off x="5189" y="2442"/>
                <a:ext cx="8" cy="13"/>
              </a:xfrm>
              <a:custGeom>
                <a:avLst/>
                <a:gdLst>
                  <a:gd name="T0" fmla="*/ 0 w 26"/>
                  <a:gd name="T1" fmla="*/ 0 h 38"/>
                  <a:gd name="T2" fmla="*/ 0 w 26"/>
                  <a:gd name="T3" fmla="*/ 0 h 38"/>
                  <a:gd name="T4" fmla="*/ 0 w 26"/>
                  <a:gd name="T5" fmla="*/ 0 h 38"/>
                  <a:gd name="T6" fmla="*/ 0 w 26"/>
                  <a:gd name="T7" fmla="*/ 0 h 38"/>
                  <a:gd name="T8" fmla="*/ 0 w 26"/>
                  <a:gd name="T9" fmla="*/ 0 h 38"/>
                  <a:gd name="T10" fmla="*/ 0 w 26"/>
                  <a:gd name="T11" fmla="*/ 0 h 38"/>
                  <a:gd name="T12" fmla="*/ 0 w 26"/>
                  <a:gd name="T13" fmla="*/ 0 h 38"/>
                  <a:gd name="T14" fmla="*/ 0 w 26"/>
                  <a:gd name="T15" fmla="*/ 0 h 3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6" h="38">
                    <a:moveTo>
                      <a:pt x="26" y="38"/>
                    </a:moveTo>
                    <a:lnTo>
                      <a:pt x="26" y="0"/>
                    </a:lnTo>
                    <a:lnTo>
                      <a:pt x="21" y="1"/>
                    </a:lnTo>
                    <a:lnTo>
                      <a:pt x="13" y="4"/>
                    </a:lnTo>
                    <a:lnTo>
                      <a:pt x="6" y="8"/>
                    </a:lnTo>
                    <a:lnTo>
                      <a:pt x="0" y="13"/>
                    </a:lnTo>
                    <a:lnTo>
                      <a:pt x="18" y="30"/>
                    </a:lnTo>
                    <a:lnTo>
                      <a:pt x="26" y="3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983">
                  <a:defRPr/>
                </a:pPr>
                <a:endParaRPr lang="en-GB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27" name="Freeform 296"/>
              <p:cNvSpPr>
                <a:spLocks/>
              </p:cNvSpPr>
              <p:nvPr/>
            </p:nvSpPr>
            <p:spPr bwMode="auto">
              <a:xfrm>
                <a:off x="5165" y="2420"/>
                <a:ext cx="10" cy="10"/>
              </a:xfrm>
              <a:custGeom>
                <a:avLst/>
                <a:gdLst>
                  <a:gd name="T0" fmla="*/ 0 w 34"/>
                  <a:gd name="T1" fmla="*/ 0 h 31"/>
                  <a:gd name="T2" fmla="*/ 0 w 34"/>
                  <a:gd name="T3" fmla="*/ 0 h 31"/>
                  <a:gd name="T4" fmla="*/ 0 w 34"/>
                  <a:gd name="T5" fmla="*/ 0 h 31"/>
                  <a:gd name="T6" fmla="*/ 0 w 34"/>
                  <a:gd name="T7" fmla="*/ 0 h 31"/>
                  <a:gd name="T8" fmla="*/ 0 w 34"/>
                  <a:gd name="T9" fmla="*/ 0 h 31"/>
                  <a:gd name="T10" fmla="*/ 0 w 34"/>
                  <a:gd name="T11" fmla="*/ 0 h 31"/>
                  <a:gd name="T12" fmla="*/ 0 w 34"/>
                  <a:gd name="T13" fmla="*/ 0 h 31"/>
                  <a:gd name="T14" fmla="*/ 0 w 34"/>
                  <a:gd name="T15" fmla="*/ 0 h 31"/>
                  <a:gd name="T16" fmla="*/ 0 w 34"/>
                  <a:gd name="T17" fmla="*/ 0 h 31"/>
                  <a:gd name="T18" fmla="*/ 0 w 34"/>
                  <a:gd name="T19" fmla="*/ 0 h 31"/>
                  <a:gd name="T20" fmla="*/ 0 w 34"/>
                  <a:gd name="T21" fmla="*/ 0 h 31"/>
                  <a:gd name="T22" fmla="*/ 0 w 34"/>
                  <a:gd name="T23" fmla="*/ 0 h 31"/>
                  <a:gd name="T24" fmla="*/ 0 w 34"/>
                  <a:gd name="T25" fmla="*/ 0 h 31"/>
                  <a:gd name="T26" fmla="*/ 0 w 34"/>
                  <a:gd name="T27" fmla="*/ 0 h 31"/>
                  <a:gd name="T28" fmla="*/ 0 w 34"/>
                  <a:gd name="T29" fmla="*/ 0 h 3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4" h="31">
                    <a:moveTo>
                      <a:pt x="0" y="18"/>
                    </a:moveTo>
                    <a:lnTo>
                      <a:pt x="8" y="22"/>
                    </a:lnTo>
                    <a:lnTo>
                      <a:pt x="17" y="26"/>
                    </a:lnTo>
                    <a:lnTo>
                      <a:pt x="27" y="30"/>
                    </a:lnTo>
                    <a:lnTo>
                      <a:pt x="34" y="31"/>
                    </a:lnTo>
                    <a:lnTo>
                      <a:pt x="33" y="24"/>
                    </a:lnTo>
                    <a:lnTo>
                      <a:pt x="30" y="15"/>
                    </a:lnTo>
                    <a:lnTo>
                      <a:pt x="26" y="6"/>
                    </a:lnTo>
                    <a:lnTo>
                      <a:pt x="20" y="0"/>
                    </a:lnTo>
                    <a:lnTo>
                      <a:pt x="16" y="5"/>
                    </a:lnTo>
                    <a:lnTo>
                      <a:pt x="10" y="11"/>
                    </a:lnTo>
                    <a:lnTo>
                      <a:pt x="8" y="14"/>
                    </a:lnTo>
                    <a:lnTo>
                      <a:pt x="6" y="16"/>
                    </a:lnTo>
                    <a:lnTo>
                      <a:pt x="4" y="18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983">
                  <a:defRPr/>
                </a:pPr>
                <a:endParaRPr lang="en-GB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28" name="Freeform 297"/>
              <p:cNvSpPr>
                <a:spLocks/>
              </p:cNvSpPr>
              <p:nvPr/>
            </p:nvSpPr>
            <p:spPr bwMode="auto">
              <a:xfrm>
                <a:off x="5139" y="2418"/>
                <a:ext cx="6" cy="12"/>
              </a:xfrm>
              <a:custGeom>
                <a:avLst/>
                <a:gdLst>
                  <a:gd name="T0" fmla="*/ 0 w 20"/>
                  <a:gd name="T1" fmla="*/ 0 h 37"/>
                  <a:gd name="T2" fmla="*/ 0 w 20"/>
                  <a:gd name="T3" fmla="*/ 0 h 37"/>
                  <a:gd name="T4" fmla="*/ 0 w 20"/>
                  <a:gd name="T5" fmla="*/ 0 h 37"/>
                  <a:gd name="T6" fmla="*/ 0 w 20"/>
                  <a:gd name="T7" fmla="*/ 0 h 37"/>
                  <a:gd name="T8" fmla="*/ 0 w 20"/>
                  <a:gd name="T9" fmla="*/ 0 h 37"/>
                  <a:gd name="T10" fmla="*/ 0 w 20"/>
                  <a:gd name="T11" fmla="*/ 0 h 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" h="37">
                    <a:moveTo>
                      <a:pt x="0" y="6"/>
                    </a:moveTo>
                    <a:lnTo>
                      <a:pt x="0" y="37"/>
                    </a:lnTo>
                    <a:lnTo>
                      <a:pt x="7" y="33"/>
                    </a:lnTo>
                    <a:lnTo>
                      <a:pt x="20" y="30"/>
                    </a:lnTo>
                    <a:lnTo>
                      <a:pt x="20" y="0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983">
                  <a:defRPr/>
                </a:pPr>
                <a:endParaRPr lang="en-GB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29" name="Line 298"/>
              <p:cNvSpPr>
                <a:spLocks noChangeShapeType="1"/>
              </p:cNvSpPr>
              <p:nvPr/>
            </p:nvSpPr>
            <p:spPr bwMode="auto">
              <a:xfrm>
                <a:off x="5180" y="2449"/>
                <a:ext cx="1" cy="1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685983">
                  <a:defRPr/>
                </a:pPr>
                <a:endParaRPr lang="en-GB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30" name="Freeform 299"/>
              <p:cNvSpPr>
                <a:spLocks/>
              </p:cNvSpPr>
              <p:nvPr/>
            </p:nvSpPr>
            <p:spPr bwMode="auto">
              <a:xfrm>
                <a:off x="5180" y="2453"/>
                <a:ext cx="4" cy="6"/>
              </a:xfrm>
              <a:custGeom>
                <a:avLst/>
                <a:gdLst>
                  <a:gd name="T0" fmla="*/ 0 w 13"/>
                  <a:gd name="T1" fmla="*/ 0 h 18"/>
                  <a:gd name="T2" fmla="*/ 0 w 13"/>
                  <a:gd name="T3" fmla="*/ 0 h 18"/>
                  <a:gd name="T4" fmla="*/ 0 w 13"/>
                  <a:gd name="T5" fmla="*/ 0 h 18"/>
                  <a:gd name="T6" fmla="*/ 0 w 13"/>
                  <a:gd name="T7" fmla="*/ 0 h 18"/>
                  <a:gd name="T8" fmla="*/ 0 w 13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8">
                    <a:moveTo>
                      <a:pt x="0" y="18"/>
                    </a:moveTo>
                    <a:lnTo>
                      <a:pt x="1" y="13"/>
                    </a:lnTo>
                    <a:lnTo>
                      <a:pt x="3" y="9"/>
                    </a:lnTo>
                    <a:lnTo>
                      <a:pt x="7" y="4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983">
                  <a:defRPr/>
                </a:pPr>
                <a:endParaRPr lang="en-GB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31" name="Line 300"/>
              <p:cNvSpPr>
                <a:spLocks noChangeShapeType="1"/>
              </p:cNvSpPr>
              <p:nvPr/>
            </p:nvSpPr>
            <p:spPr bwMode="auto">
              <a:xfrm flipH="1" flipV="1">
                <a:off x="5178" y="2447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685983">
                  <a:defRPr/>
                </a:pPr>
                <a:endParaRPr lang="en-GB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32" name="Freeform 301"/>
              <p:cNvSpPr>
                <a:spLocks/>
              </p:cNvSpPr>
              <p:nvPr/>
            </p:nvSpPr>
            <p:spPr bwMode="auto">
              <a:xfrm>
                <a:off x="5116" y="2564"/>
                <a:ext cx="9" cy="10"/>
              </a:xfrm>
              <a:custGeom>
                <a:avLst/>
                <a:gdLst>
                  <a:gd name="T0" fmla="*/ 0 w 27"/>
                  <a:gd name="T1" fmla="*/ 0 h 31"/>
                  <a:gd name="T2" fmla="*/ 0 w 27"/>
                  <a:gd name="T3" fmla="*/ 0 h 31"/>
                  <a:gd name="T4" fmla="*/ 0 w 27"/>
                  <a:gd name="T5" fmla="*/ 0 h 3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7" h="31">
                    <a:moveTo>
                      <a:pt x="0" y="0"/>
                    </a:moveTo>
                    <a:lnTo>
                      <a:pt x="20" y="31"/>
                    </a:lnTo>
                    <a:lnTo>
                      <a:pt x="27" y="1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983">
                  <a:defRPr/>
                </a:pPr>
                <a:endParaRPr lang="en-GB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33" name="Freeform 302"/>
              <p:cNvSpPr>
                <a:spLocks/>
              </p:cNvSpPr>
              <p:nvPr/>
            </p:nvSpPr>
            <p:spPr bwMode="auto">
              <a:xfrm>
                <a:off x="5119" y="2568"/>
                <a:ext cx="6" cy="1"/>
              </a:xfrm>
              <a:custGeom>
                <a:avLst/>
                <a:gdLst>
                  <a:gd name="T0" fmla="*/ 0 w 20"/>
                  <a:gd name="T1" fmla="*/ 0 h 1"/>
                  <a:gd name="T2" fmla="*/ 0 w 20"/>
                  <a:gd name="T3" fmla="*/ 0 h 1"/>
                  <a:gd name="T4" fmla="*/ 0 w 20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" h="1">
                    <a:moveTo>
                      <a:pt x="20" y="0"/>
                    </a:move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983">
                  <a:defRPr/>
                </a:pPr>
                <a:endParaRPr lang="en-GB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34" name="Freeform 303"/>
              <p:cNvSpPr>
                <a:spLocks/>
              </p:cNvSpPr>
              <p:nvPr/>
            </p:nvSpPr>
            <p:spPr bwMode="auto">
              <a:xfrm>
                <a:off x="5127" y="2557"/>
                <a:ext cx="12" cy="5"/>
              </a:xfrm>
              <a:custGeom>
                <a:avLst/>
                <a:gdLst>
                  <a:gd name="T0" fmla="*/ 0 w 34"/>
                  <a:gd name="T1" fmla="*/ 0 h 13"/>
                  <a:gd name="T2" fmla="*/ 0 w 34"/>
                  <a:gd name="T3" fmla="*/ 0 h 13"/>
                  <a:gd name="T4" fmla="*/ 0 w 34"/>
                  <a:gd name="T5" fmla="*/ 0 h 13"/>
                  <a:gd name="T6" fmla="*/ 0 w 34"/>
                  <a:gd name="T7" fmla="*/ 0 h 13"/>
                  <a:gd name="T8" fmla="*/ 0 w 34"/>
                  <a:gd name="T9" fmla="*/ 0 h 13"/>
                  <a:gd name="T10" fmla="*/ 0 w 34"/>
                  <a:gd name="T11" fmla="*/ 0 h 13"/>
                  <a:gd name="T12" fmla="*/ 0 w 34"/>
                  <a:gd name="T13" fmla="*/ 0 h 13"/>
                  <a:gd name="T14" fmla="*/ 0 w 34"/>
                  <a:gd name="T15" fmla="*/ 0 h 13"/>
                  <a:gd name="T16" fmla="*/ 0 w 34"/>
                  <a:gd name="T17" fmla="*/ 0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4" h="13">
                    <a:moveTo>
                      <a:pt x="0" y="13"/>
                    </a:moveTo>
                    <a:lnTo>
                      <a:pt x="6" y="13"/>
                    </a:lnTo>
                    <a:lnTo>
                      <a:pt x="10" y="11"/>
                    </a:lnTo>
                    <a:lnTo>
                      <a:pt x="16" y="10"/>
                    </a:lnTo>
                    <a:lnTo>
                      <a:pt x="20" y="7"/>
                    </a:lnTo>
                    <a:lnTo>
                      <a:pt x="28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983">
                  <a:defRPr/>
                </a:pPr>
                <a:endParaRPr lang="en-GB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35" name="Freeform 304"/>
              <p:cNvSpPr>
                <a:spLocks/>
              </p:cNvSpPr>
              <p:nvPr/>
            </p:nvSpPr>
            <p:spPr bwMode="auto">
              <a:xfrm>
                <a:off x="5127" y="2547"/>
                <a:ext cx="12" cy="6"/>
              </a:xfrm>
              <a:custGeom>
                <a:avLst/>
                <a:gdLst>
                  <a:gd name="T0" fmla="*/ 0 w 34"/>
                  <a:gd name="T1" fmla="*/ 0 h 18"/>
                  <a:gd name="T2" fmla="*/ 0 w 34"/>
                  <a:gd name="T3" fmla="*/ 0 h 18"/>
                  <a:gd name="T4" fmla="*/ 0 w 34"/>
                  <a:gd name="T5" fmla="*/ 0 h 18"/>
                  <a:gd name="T6" fmla="*/ 0 w 34"/>
                  <a:gd name="T7" fmla="*/ 0 h 18"/>
                  <a:gd name="T8" fmla="*/ 0 w 34"/>
                  <a:gd name="T9" fmla="*/ 0 h 18"/>
                  <a:gd name="T10" fmla="*/ 0 w 34"/>
                  <a:gd name="T11" fmla="*/ 0 h 18"/>
                  <a:gd name="T12" fmla="*/ 0 w 34"/>
                  <a:gd name="T13" fmla="*/ 0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" h="18">
                    <a:moveTo>
                      <a:pt x="34" y="18"/>
                    </a:moveTo>
                    <a:lnTo>
                      <a:pt x="34" y="0"/>
                    </a:lnTo>
                    <a:lnTo>
                      <a:pt x="28" y="0"/>
                    </a:lnTo>
                    <a:lnTo>
                      <a:pt x="20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34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983">
                  <a:defRPr/>
                </a:pPr>
                <a:endParaRPr lang="en-GB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36" name="Freeform 305"/>
              <p:cNvSpPr>
                <a:spLocks/>
              </p:cNvSpPr>
              <p:nvPr/>
            </p:nvSpPr>
            <p:spPr bwMode="auto">
              <a:xfrm>
                <a:off x="5141" y="2535"/>
                <a:ext cx="20" cy="8"/>
              </a:xfrm>
              <a:custGeom>
                <a:avLst/>
                <a:gdLst>
                  <a:gd name="T0" fmla="*/ 1 w 59"/>
                  <a:gd name="T1" fmla="*/ 0 h 25"/>
                  <a:gd name="T2" fmla="*/ 1 w 59"/>
                  <a:gd name="T3" fmla="*/ 0 h 25"/>
                  <a:gd name="T4" fmla="*/ 1 w 59"/>
                  <a:gd name="T5" fmla="*/ 0 h 25"/>
                  <a:gd name="T6" fmla="*/ 1 w 59"/>
                  <a:gd name="T7" fmla="*/ 0 h 25"/>
                  <a:gd name="T8" fmla="*/ 0 w 59"/>
                  <a:gd name="T9" fmla="*/ 0 h 25"/>
                  <a:gd name="T10" fmla="*/ 0 w 59"/>
                  <a:gd name="T11" fmla="*/ 0 h 25"/>
                  <a:gd name="T12" fmla="*/ 0 w 59"/>
                  <a:gd name="T13" fmla="*/ 0 h 25"/>
                  <a:gd name="T14" fmla="*/ 0 w 59"/>
                  <a:gd name="T15" fmla="*/ 0 h 25"/>
                  <a:gd name="T16" fmla="*/ 0 w 59"/>
                  <a:gd name="T17" fmla="*/ 0 h 25"/>
                  <a:gd name="T18" fmla="*/ 0 w 59"/>
                  <a:gd name="T19" fmla="*/ 0 h 25"/>
                  <a:gd name="T20" fmla="*/ 0 w 59"/>
                  <a:gd name="T21" fmla="*/ 0 h 25"/>
                  <a:gd name="T22" fmla="*/ 0 w 59"/>
                  <a:gd name="T23" fmla="*/ 0 h 25"/>
                  <a:gd name="T24" fmla="*/ 0 w 59"/>
                  <a:gd name="T25" fmla="*/ 0 h 25"/>
                  <a:gd name="T26" fmla="*/ 1 w 59"/>
                  <a:gd name="T27" fmla="*/ 0 h 25"/>
                  <a:gd name="T28" fmla="*/ 1 w 59"/>
                  <a:gd name="T29" fmla="*/ 0 h 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9" h="25">
                    <a:moveTo>
                      <a:pt x="53" y="25"/>
                    </a:moveTo>
                    <a:lnTo>
                      <a:pt x="56" y="12"/>
                    </a:lnTo>
                    <a:lnTo>
                      <a:pt x="59" y="0"/>
                    </a:lnTo>
                    <a:lnTo>
                      <a:pt x="44" y="0"/>
                    </a:lnTo>
                    <a:lnTo>
                      <a:pt x="27" y="0"/>
                    </a:lnTo>
                    <a:lnTo>
                      <a:pt x="19" y="1"/>
                    </a:lnTo>
                    <a:lnTo>
                      <a:pt x="12" y="2"/>
                    </a:lnTo>
                    <a:lnTo>
                      <a:pt x="5" y="4"/>
                    </a:lnTo>
                    <a:lnTo>
                      <a:pt x="0" y="6"/>
                    </a:lnTo>
                    <a:lnTo>
                      <a:pt x="13" y="14"/>
                    </a:lnTo>
                    <a:lnTo>
                      <a:pt x="26" y="20"/>
                    </a:lnTo>
                    <a:lnTo>
                      <a:pt x="33" y="22"/>
                    </a:lnTo>
                    <a:lnTo>
                      <a:pt x="38" y="24"/>
                    </a:lnTo>
                    <a:lnTo>
                      <a:pt x="46" y="25"/>
                    </a:lnTo>
                    <a:lnTo>
                      <a:pt x="53" y="25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983">
                  <a:defRPr/>
                </a:pPr>
                <a:endParaRPr lang="en-GB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37" name="Line 306"/>
              <p:cNvSpPr>
                <a:spLocks noChangeShapeType="1"/>
              </p:cNvSpPr>
              <p:nvPr/>
            </p:nvSpPr>
            <p:spPr bwMode="auto">
              <a:xfrm flipV="1">
                <a:off x="5191" y="2516"/>
                <a:ext cx="6" cy="2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685983">
                  <a:defRPr/>
                </a:pPr>
                <a:endParaRPr lang="en-GB" sz="135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98" name="Freeform 341"/>
            <p:cNvSpPr>
              <a:spLocks/>
            </p:cNvSpPr>
            <p:nvPr>
              <p:custDataLst>
                <p:tags r:id="rId77"/>
              </p:custDataLst>
            </p:nvPr>
          </p:nvSpPr>
          <p:spPr bwMode="auto">
            <a:xfrm>
              <a:off x="4770958" y="2850204"/>
              <a:ext cx="53975" cy="60325"/>
            </a:xfrm>
            <a:custGeom>
              <a:avLst/>
              <a:gdLst>
                <a:gd name="T0" fmla="*/ 0 w 133"/>
                <a:gd name="T1" fmla="*/ 2147483647 h 117"/>
                <a:gd name="T2" fmla="*/ 2147483647 w 133"/>
                <a:gd name="T3" fmla="*/ 0 h 117"/>
                <a:gd name="T4" fmla="*/ 2147483647 w 133"/>
                <a:gd name="T5" fmla="*/ 2147483647 h 117"/>
                <a:gd name="T6" fmla="*/ 2147483647 w 133"/>
                <a:gd name="T7" fmla="*/ 2147483647 h 117"/>
                <a:gd name="T8" fmla="*/ 2147483647 w 133"/>
                <a:gd name="T9" fmla="*/ 2147483647 h 117"/>
                <a:gd name="T10" fmla="*/ 2147483647 w 133"/>
                <a:gd name="T11" fmla="*/ 2147483647 h 117"/>
                <a:gd name="T12" fmla="*/ 2147483647 w 133"/>
                <a:gd name="T13" fmla="*/ 2147483647 h 117"/>
                <a:gd name="T14" fmla="*/ 2147483647 w 133"/>
                <a:gd name="T15" fmla="*/ 2147483647 h 117"/>
                <a:gd name="T16" fmla="*/ 2147483647 w 133"/>
                <a:gd name="T17" fmla="*/ 2147483647 h 117"/>
                <a:gd name="T18" fmla="*/ 2147483647 w 133"/>
                <a:gd name="T19" fmla="*/ 2147483647 h 117"/>
                <a:gd name="T20" fmla="*/ 2147483647 w 133"/>
                <a:gd name="T21" fmla="*/ 2147483647 h 117"/>
                <a:gd name="T22" fmla="*/ 2147483647 w 133"/>
                <a:gd name="T23" fmla="*/ 2147483647 h 117"/>
                <a:gd name="T24" fmla="*/ 2147483647 w 133"/>
                <a:gd name="T25" fmla="*/ 2147483647 h 117"/>
                <a:gd name="T26" fmla="*/ 2147483647 w 133"/>
                <a:gd name="T27" fmla="*/ 2147483647 h 117"/>
                <a:gd name="T28" fmla="*/ 2147483647 w 133"/>
                <a:gd name="T29" fmla="*/ 2147483647 h 117"/>
                <a:gd name="T30" fmla="*/ 2147483647 w 133"/>
                <a:gd name="T31" fmla="*/ 2147483647 h 117"/>
                <a:gd name="T32" fmla="*/ 2147483647 w 133"/>
                <a:gd name="T33" fmla="*/ 2147483647 h 117"/>
                <a:gd name="T34" fmla="*/ 2147483647 w 133"/>
                <a:gd name="T35" fmla="*/ 2147483647 h 117"/>
                <a:gd name="T36" fmla="*/ 2147483647 w 133"/>
                <a:gd name="T37" fmla="*/ 2147483647 h 117"/>
                <a:gd name="T38" fmla="*/ 2147483647 w 133"/>
                <a:gd name="T39" fmla="*/ 2147483647 h 117"/>
                <a:gd name="T40" fmla="*/ 2147483647 w 133"/>
                <a:gd name="T41" fmla="*/ 2147483647 h 117"/>
                <a:gd name="T42" fmla="*/ 2147483647 w 133"/>
                <a:gd name="T43" fmla="*/ 2147483647 h 117"/>
                <a:gd name="T44" fmla="*/ 2147483647 w 133"/>
                <a:gd name="T45" fmla="*/ 2147483647 h 117"/>
                <a:gd name="T46" fmla="*/ 2147483647 w 133"/>
                <a:gd name="T47" fmla="*/ 2147483647 h 117"/>
                <a:gd name="T48" fmla="*/ 2147483647 w 133"/>
                <a:gd name="T49" fmla="*/ 2147483647 h 117"/>
                <a:gd name="T50" fmla="*/ 0 w 133"/>
                <a:gd name="T51" fmla="*/ 2147483647 h 1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33" h="117">
                  <a:moveTo>
                    <a:pt x="0" y="19"/>
                  </a:moveTo>
                  <a:lnTo>
                    <a:pt x="72" y="0"/>
                  </a:lnTo>
                  <a:lnTo>
                    <a:pt x="81" y="6"/>
                  </a:lnTo>
                  <a:lnTo>
                    <a:pt x="91" y="14"/>
                  </a:lnTo>
                  <a:lnTo>
                    <a:pt x="101" y="25"/>
                  </a:lnTo>
                  <a:lnTo>
                    <a:pt x="109" y="37"/>
                  </a:lnTo>
                  <a:lnTo>
                    <a:pt x="118" y="49"/>
                  </a:lnTo>
                  <a:lnTo>
                    <a:pt x="126" y="62"/>
                  </a:lnTo>
                  <a:lnTo>
                    <a:pt x="128" y="68"/>
                  </a:lnTo>
                  <a:lnTo>
                    <a:pt x="130" y="74"/>
                  </a:lnTo>
                  <a:lnTo>
                    <a:pt x="131" y="80"/>
                  </a:lnTo>
                  <a:lnTo>
                    <a:pt x="133" y="86"/>
                  </a:lnTo>
                  <a:lnTo>
                    <a:pt x="131" y="92"/>
                  </a:lnTo>
                  <a:lnTo>
                    <a:pt x="128" y="97"/>
                  </a:lnTo>
                  <a:lnTo>
                    <a:pt x="124" y="102"/>
                  </a:lnTo>
                  <a:lnTo>
                    <a:pt x="118" y="107"/>
                  </a:lnTo>
                  <a:lnTo>
                    <a:pt x="113" y="111"/>
                  </a:lnTo>
                  <a:lnTo>
                    <a:pt x="107" y="114"/>
                  </a:lnTo>
                  <a:lnTo>
                    <a:pt x="103" y="117"/>
                  </a:lnTo>
                  <a:lnTo>
                    <a:pt x="100" y="117"/>
                  </a:lnTo>
                  <a:lnTo>
                    <a:pt x="72" y="95"/>
                  </a:lnTo>
                  <a:lnTo>
                    <a:pt x="45" y="70"/>
                  </a:lnTo>
                  <a:lnTo>
                    <a:pt x="32" y="58"/>
                  </a:lnTo>
                  <a:lnTo>
                    <a:pt x="18" y="46"/>
                  </a:lnTo>
                  <a:lnTo>
                    <a:pt x="8" y="33"/>
                  </a:lnTo>
                  <a:lnTo>
                    <a:pt x="0" y="1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9" name="Freeform 342"/>
            <p:cNvSpPr>
              <a:spLocks/>
            </p:cNvSpPr>
            <p:nvPr>
              <p:custDataLst>
                <p:tags r:id="rId78"/>
              </p:custDataLst>
            </p:nvPr>
          </p:nvSpPr>
          <p:spPr bwMode="auto">
            <a:xfrm>
              <a:off x="3227908" y="2254892"/>
              <a:ext cx="220663" cy="177800"/>
            </a:xfrm>
            <a:custGeom>
              <a:avLst/>
              <a:gdLst>
                <a:gd name="T0" fmla="*/ 2147483647 w 505"/>
                <a:gd name="T1" fmla="*/ 2147483647 h 339"/>
                <a:gd name="T2" fmla="*/ 2147483647 w 505"/>
                <a:gd name="T3" fmla="*/ 2147483647 h 339"/>
                <a:gd name="T4" fmla="*/ 2147483647 w 505"/>
                <a:gd name="T5" fmla="*/ 2147483647 h 339"/>
                <a:gd name="T6" fmla="*/ 2147483647 w 505"/>
                <a:gd name="T7" fmla="*/ 2147483647 h 339"/>
                <a:gd name="T8" fmla="*/ 2147483647 w 505"/>
                <a:gd name="T9" fmla="*/ 2147483647 h 339"/>
                <a:gd name="T10" fmla="*/ 2147483647 w 505"/>
                <a:gd name="T11" fmla="*/ 2147483647 h 339"/>
                <a:gd name="T12" fmla="*/ 2147483647 w 505"/>
                <a:gd name="T13" fmla="*/ 2147483647 h 339"/>
                <a:gd name="T14" fmla="*/ 2147483647 w 505"/>
                <a:gd name="T15" fmla="*/ 2147483647 h 339"/>
                <a:gd name="T16" fmla="*/ 2147483647 w 505"/>
                <a:gd name="T17" fmla="*/ 2147483647 h 339"/>
                <a:gd name="T18" fmla="*/ 2147483647 w 505"/>
                <a:gd name="T19" fmla="*/ 2147483647 h 339"/>
                <a:gd name="T20" fmla="*/ 2147483647 w 505"/>
                <a:gd name="T21" fmla="*/ 2147483647 h 339"/>
                <a:gd name="T22" fmla="*/ 2147483647 w 505"/>
                <a:gd name="T23" fmla="*/ 2147483647 h 339"/>
                <a:gd name="T24" fmla="*/ 2147483647 w 505"/>
                <a:gd name="T25" fmla="*/ 2147483647 h 339"/>
                <a:gd name="T26" fmla="*/ 2147483647 w 505"/>
                <a:gd name="T27" fmla="*/ 2147483647 h 339"/>
                <a:gd name="T28" fmla="*/ 2147483647 w 505"/>
                <a:gd name="T29" fmla="*/ 2147483647 h 339"/>
                <a:gd name="T30" fmla="*/ 2147483647 w 505"/>
                <a:gd name="T31" fmla="*/ 2147483647 h 339"/>
                <a:gd name="T32" fmla="*/ 2147483647 w 505"/>
                <a:gd name="T33" fmla="*/ 2147483647 h 339"/>
                <a:gd name="T34" fmla="*/ 2147483647 w 505"/>
                <a:gd name="T35" fmla="*/ 2147483647 h 339"/>
                <a:gd name="T36" fmla="*/ 2147483647 w 505"/>
                <a:gd name="T37" fmla="*/ 2147483647 h 339"/>
                <a:gd name="T38" fmla="*/ 2147483647 w 505"/>
                <a:gd name="T39" fmla="*/ 2147483647 h 339"/>
                <a:gd name="T40" fmla="*/ 2147483647 w 505"/>
                <a:gd name="T41" fmla="*/ 2147483647 h 339"/>
                <a:gd name="T42" fmla="*/ 2147483647 w 505"/>
                <a:gd name="T43" fmla="*/ 2147483647 h 339"/>
                <a:gd name="T44" fmla="*/ 2147483647 w 505"/>
                <a:gd name="T45" fmla="*/ 2147483647 h 339"/>
                <a:gd name="T46" fmla="*/ 2147483647 w 505"/>
                <a:gd name="T47" fmla="*/ 2147483647 h 339"/>
                <a:gd name="T48" fmla="*/ 2147483647 w 505"/>
                <a:gd name="T49" fmla="*/ 2147483647 h 339"/>
                <a:gd name="T50" fmla="*/ 2147483647 w 505"/>
                <a:gd name="T51" fmla="*/ 2147483647 h 339"/>
                <a:gd name="T52" fmla="*/ 2147483647 w 505"/>
                <a:gd name="T53" fmla="*/ 2147483647 h 339"/>
                <a:gd name="T54" fmla="*/ 2147483647 w 505"/>
                <a:gd name="T55" fmla="*/ 2147483647 h 339"/>
                <a:gd name="T56" fmla="*/ 2147483647 w 505"/>
                <a:gd name="T57" fmla="*/ 2147483647 h 339"/>
                <a:gd name="T58" fmla="*/ 2147483647 w 505"/>
                <a:gd name="T59" fmla="*/ 2147483647 h 339"/>
                <a:gd name="T60" fmla="*/ 2147483647 w 505"/>
                <a:gd name="T61" fmla="*/ 2147483647 h 339"/>
                <a:gd name="T62" fmla="*/ 2147483647 w 505"/>
                <a:gd name="T63" fmla="*/ 2147483647 h 339"/>
                <a:gd name="T64" fmla="*/ 2147483647 w 505"/>
                <a:gd name="T65" fmla="*/ 2147483647 h 339"/>
                <a:gd name="T66" fmla="*/ 2147483647 w 505"/>
                <a:gd name="T67" fmla="*/ 2147483647 h 339"/>
                <a:gd name="T68" fmla="*/ 2147483647 w 505"/>
                <a:gd name="T69" fmla="*/ 2147483647 h 339"/>
                <a:gd name="T70" fmla="*/ 2147483647 w 505"/>
                <a:gd name="T71" fmla="*/ 2147483647 h 339"/>
                <a:gd name="T72" fmla="*/ 2147483647 w 505"/>
                <a:gd name="T73" fmla="*/ 2147483647 h 339"/>
                <a:gd name="T74" fmla="*/ 2147483647 w 505"/>
                <a:gd name="T75" fmla="*/ 2147483647 h 339"/>
                <a:gd name="T76" fmla="*/ 2147483647 w 505"/>
                <a:gd name="T77" fmla="*/ 2147483647 h 339"/>
                <a:gd name="T78" fmla="*/ 2147483647 w 505"/>
                <a:gd name="T79" fmla="*/ 2147483647 h 339"/>
                <a:gd name="T80" fmla="*/ 2147483647 w 505"/>
                <a:gd name="T81" fmla="*/ 2147483647 h 339"/>
                <a:gd name="T82" fmla="*/ 2147483647 w 505"/>
                <a:gd name="T83" fmla="*/ 2147483647 h 339"/>
                <a:gd name="T84" fmla="*/ 2147483647 w 505"/>
                <a:gd name="T85" fmla="*/ 2147483647 h 33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05" h="339">
                  <a:moveTo>
                    <a:pt x="259" y="24"/>
                  </a:moveTo>
                  <a:lnTo>
                    <a:pt x="272" y="36"/>
                  </a:lnTo>
                  <a:lnTo>
                    <a:pt x="444" y="48"/>
                  </a:lnTo>
                  <a:lnTo>
                    <a:pt x="484" y="86"/>
                  </a:lnTo>
                  <a:lnTo>
                    <a:pt x="482" y="97"/>
                  </a:lnTo>
                  <a:lnTo>
                    <a:pt x="478" y="109"/>
                  </a:lnTo>
                  <a:lnTo>
                    <a:pt x="474" y="120"/>
                  </a:lnTo>
                  <a:lnTo>
                    <a:pt x="471" y="129"/>
                  </a:lnTo>
                  <a:lnTo>
                    <a:pt x="465" y="138"/>
                  </a:lnTo>
                  <a:lnTo>
                    <a:pt x="461" y="145"/>
                  </a:lnTo>
                  <a:lnTo>
                    <a:pt x="456" y="150"/>
                  </a:lnTo>
                  <a:lnTo>
                    <a:pt x="451" y="153"/>
                  </a:lnTo>
                  <a:lnTo>
                    <a:pt x="455" y="169"/>
                  </a:lnTo>
                  <a:lnTo>
                    <a:pt x="461" y="184"/>
                  </a:lnTo>
                  <a:lnTo>
                    <a:pt x="470" y="200"/>
                  </a:lnTo>
                  <a:lnTo>
                    <a:pt x="477" y="215"/>
                  </a:lnTo>
                  <a:lnTo>
                    <a:pt x="494" y="242"/>
                  </a:lnTo>
                  <a:lnTo>
                    <a:pt x="505" y="258"/>
                  </a:lnTo>
                  <a:lnTo>
                    <a:pt x="499" y="264"/>
                  </a:lnTo>
                  <a:lnTo>
                    <a:pt x="493" y="271"/>
                  </a:lnTo>
                  <a:lnTo>
                    <a:pt x="486" y="281"/>
                  </a:lnTo>
                  <a:lnTo>
                    <a:pt x="479" y="292"/>
                  </a:lnTo>
                  <a:lnTo>
                    <a:pt x="474" y="303"/>
                  </a:lnTo>
                  <a:lnTo>
                    <a:pt x="468" y="314"/>
                  </a:lnTo>
                  <a:lnTo>
                    <a:pt x="465" y="326"/>
                  </a:lnTo>
                  <a:lnTo>
                    <a:pt x="464" y="339"/>
                  </a:lnTo>
                  <a:lnTo>
                    <a:pt x="457" y="339"/>
                  </a:lnTo>
                  <a:lnTo>
                    <a:pt x="443" y="338"/>
                  </a:lnTo>
                  <a:lnTo>
                    <a:pt x="428" y="337"/>
                  </a:lnTo>
                  <a:lnTo>
                    <a:pt x="414" y="335"/>
                  </a:lnTo>
                  <a:lnTo>
                    <a:pt x="399" y="333"/>
                  </a:lnTo>
                  <a:lnTo>
                    <a:pt x="385" y="331"/>
                  </a:lnTo>
                  <a:lnTo>
                    <a:pt x="371" y="328"/>
                  </a:lnTo>
                  <a:lnTo>
                    <a:pt x="358" y="326"/>
                  </a:lnTo>
                  <a:lnTo>
                    <a:pt x="344" y="326"/>
                  </a:lnTo>
                  <a:lnTo>
                    <a:pt x="304" y="325"/>
                  </a:lnTo>
                  <a:lnTo>
                    <a:pt x="275" y="323"/>
                  </a:lnTo>
                  <a:lnTo>
                    <a:pt x="264" y="321"/>
                  </a:lnTo>
                  <a:lnTo>
                    <a:pt x="255" y="319"/>
                  </a:lnTo>
                  <a:lnTo>
                    <a:pt x="248" y="317"/>
                  </a:lnTo>
                  <a:lnTo>
                    <a:pt x="242" y="315"/>
                  </a:lnTo>
                  <a:lnTo>
                    <a:pt x="232" y="310"/>
                  </a:lnTo>
                  <a:lnTo>
                    <a:pt x="224" y="305"/>
                  </a:lnTo>
                  <a:lnTo>
                    <a:pt x="213" y="300"/>
                  </a:lnTo>
                  <a:lnTo>
                    <a:pt x="198" y="295"/>
                  </a:lnTo>
                  <a:lnTo>
                    <a:pt x="180" y="289"/>
                  </a:lnTo>
                  <a:lnTo>
                    <a:pt x="162" y="282"/>
                  </a:lnTo>
                  <a:lnTo>
                    <a:pt x="146" y="273"/>
                  </a:lnTo>
                  <a:lnTo>
                    <a:pt x="130" y="266"/>
                  </a:lnTo>
                  <a:lnTo>
                    <a:pt x="98" y="249"/>
                  </a:lnTo>
                  <a:lnTo>
                    <a:pt x="65" y="228"/>
                  </a:lnTo>
                  <a:lnTo>
                    <a:pt x="62" y="206"/>
                  </a:lnTo>
                  <a:lnTo>
                    <a:pt x="57" y="187"/>
                  </a:lnTo>
                  <a:lnTo>
                    <a:pt x="52" y="169"/>
                  </a:lnTo>
                  <a:lnTo>
                    <a:pt x="47" y="152"/>
                  </a:lnTo>
                  <a:lnTo>
                    <a:pt x="36" y="124"/>
                  </a:lnTo>
                  <a:lnTo>
                    <a:pt x="25" y="100"/>
                  </a:lnTo>
                  <a:lnTo>
                    <a:pt x="15" y="83"/>
                  </a:lnTo>
                  <a:lnTo>
                    <a:pt x="7" y="71"/>
                  </a:lnTo>
                  <a:lnTo>
                    <a:pt x="2" y="64"/>
                  </a:lnTo>
                  <a:lnTo>
                    <a:pt x="0" y="62"/>
                  </a:lnTo>
                  <a:lnTo>
                    <a:pt x="5" y="61"/>
                  </a:lnTo>
                  <a:lnTo>
                    <a:pt x="8" y="59"/>
                  </a:lnTo>
                  <a:lnTo>
                    <a:pt x="11" y="56"/>
                  </a:lnTo>
                  <a:lnTo>
                    <a:pt x="11" y="51"/>
                  </a:lnTo>
                  <a:lnTo>
                    <a:pt x="11" y="48"/>
                  </a:lnTo>
                  <a:lnTo>
                    <a:pt x="11" y="45"/>
                  </a:lnTo>
                  <a:lnTo>
                    <a:pt x="11" y="43"/>
                  </a:lnTo>
                  <a:lnTo>
                    <a:pt x="13" y="42"/>
                  </a:lnTo>
                  <a:lnTo>
                    <a:pt x="34" y="34"/>
                  </a:lnTo>
                  <a:lnTo>
                    <a:pt x="55" y="27"/>
                  </a:lnTo>
                  <a:lnTo>
                    <a:pt x="73" y="22"/>
                  </a:lnTo>
                  <a:lnTo>
                    <a:pt x="92" y="17"/>
                  </a:lnTo>
                  <a:lnTo>
                    <a:pt x="128" y="8"/>
                  </a:lnTo>
                  <a:lnTo>
                    <a:pt x="165" y="0"/>
                  </a:lnTo>
                  <a:lnTo>
                    <a:pt x="173" y="11"/>
                  </a:lnTo>
                  <a:lnTo>
                    <a:pt x="183" y="23"/>
                  </a:lnTo>
                  <a:lnTo>
                    <a:pt x="188" y="28"/>
                  </a:lnTo>
                  <a:lnTo>
                    <a:pt x="194" y="32"/>
                  </a:lnTo>
                  <a:lnTo>
                    <a:pt x="201" y="35"/>
                  </a:lnTo>
                  <a:lnTo>
                    <a:pt x="205" y="36"/>
                  </a:lnTo>
                  <a:lnTo>
                    <a:pt x="219" y="36"/>
                  </a:lnTo>
                  <a:lnTo>
                    <a:pt x="230" y="36"/>
                  </a:lnTo>
                  <a:lnTo>
                    <a:pt x="239" y="36"/>
                  </a:lnTo>
                  <a:lnTo>
                    <a:pt x="246" y="36"/>
                  </a:lnTo>
                  <a:lnTo>
                    <a:pt x="259" y="24"/>
                  </a:lnTo>
                </a:path>
              </a:pathLst>
            </a:custGeom>
            <a:solidFill>
              <a:srgbClr val="92D05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0" name="Freeform 343"/>
            <p:cNvSpPr>
              <a:spLocks/>
            </p:cNvSpPr>
            <p:nvPr>
              <p:custDataLst>
                <p:tags r:id="rId79"/>
              </p:custDataLst>
            </p:nvPr>
          </p:nvSpPr>
          <p:spPr bwMode="auto">
            <a:xfrm>
              <a:off x="3291408" y="2459679"/>
              <a:ext cx="146050" cy="71438"/>
            </a:xfrm>
            <a:custGeom>
              <a:avLst/>
              <a:gdLst>
                <a:gd name="T0" fmla="*/ 2147483647 w 338"/>
                <a:gd name="T1" fmla="*/ 0 h 141"/>
                <a:gd name="T2" fmla="*/ 2147483647 w 338"/>
                <a:gd name="T3" fmla="*/ 0 h 141"/>
                <a:gd name="T4" fmla="*/ 2147483647 w 338"/>
                <a:gd name="T5" fmla="*/ 2147483647 h 141"/>
                <a:gd name="T6" fmla="*/ 2147483647 w 338"/>
                <a:gd name="T7" fmla="*/ 2147483647 h 141"/>
                <a:gd name="T8" fmla="*/ 2147483647 w 338"/>
                <a:gd name="T9" fmla="*/ 2147483647 h 141"/>
                <a:gd name="T10" fmla="*/ 2147483647 w 338"/>
                <a:gd name="T11" fmla="*/ 2147483647 h 141"/>
                <a:gd name="T12" fmla="*/ 2147483647 w 338"/>
                <a:gd name="T13" fmla="*/ 2147483647 h 141"/>
                <a:gd name="T14" fmla="*/ 2147483647 w 338"/>
                <a:gd name="T15" fmla="*/ 2147483647 h 141"/>
                <a:gd name="T16" fmla="*/ 2147483647 w 338"/>
                <a:gd name="T17" fmla="*/ 2147483647 h 141"/>
                <a:gd name="T18" fmla="*/ 2147483647 w 338"/>
                <a:gd name="T19" fmla="*/ 2147483647 h 141"/>
                <a:gd name="T20" fmla="*/ 2147483647 w 338"/>
                <a:gd name="T21" fmla="*/ 2147483647 h 141"/>
                <a:gd name="T22" fmla="*/ 2147483647 w 338"/>
                <a:gd name="T23" fmla="*/ 2147483647 h 141"/>
                <a:gd name="T24" fmla="*/ 2147483647 w 338"/>
                <a:gd name="T25" fmla="*/ 2147483647 h 141"/>
                <a:gd name="T26" fmla="*/ 2147483647 w 338"/>
                <a:gd name="T27" fmla="*/ 2147483647 h 141"/>
                <a:gd name="T28" fmla="*/ 2147483647 w 338"/>
                <a:gd name="T29" fmla="*/ 2147483647 h 141"/>
                <a:gd name="T30" fmla="*/ 2147483647 w 338"/>
                <a:gd name="T31" fmla="*/ 2147483647 h 141"/>
                <a:gd name="T32" fmla="*/ 2147483647 w 338"/>
                <a:gd name="T33" fmla="*/ 2147483647 h 141"/>
                <a:gd name="T34" fmla="*/ 2147483647 w 338"/>
                <a:gd name="T35" fmla="*/ 2147483647 h 141"/>
                <a:gd name="T36" fmla="*/ 2147483647 w 338"/>
                <a:gd name="T37" fmla="*/ 2147483647 h 141"/>
                <a:gd name="T38" fmla="*/ 2147483647 w 338"/>
                <a:gd name="T39" fmla="*/ 2147483647 h 141"/>
                <a:gd name="T40" fmla="*/ 2147483647 w 338"/>
                <a:gd name="T41" fmla="*/ 2147483647 h 141"/>
                <a:gd name="T42" fmla="*/ 0 w 338"/>
                <a:gd name="T43" fmla="*/ 2147483647 h 141"/>
                <a:gd name="T44" fmla="*/ 2147483647 w 338"/>
                <a:gd name="T45" fmla="*/ 2147483647 h 141"/>
                <a:gd name="T46" fmla="*/ 2147483647 w 338"/>
                <a:gd name="T47" fmla="*/ 2147483647 h 141"/>
                <a:gd name="T48" fmla="*/ 2147483647 w 338"/>
                <a:gd name="T49" fmla="*/ 2147483647 h 141"/>
                <a:gd name="T50" fmla="*/ 2147483647 w 338"/>
                <a:gd name="T51" fmla="*/ 2147483647 h 141"/>
                <a:gd name="T52" fmla="*/ 2147483647 w 338"/>
                <a:gd name="T53" fmla="*/ 2147483647 h 141"/>
                <a:gd name="T54" fmla="*/ 2147483647 w 338"/>
                <a:gd name="T55" fmla="*/ 2147483647 h 141"/>
                <a:gd name="T56" fmla="*/ 2147483647 w 338"/>
                <a:gd name="T57" fmla="*/ 2147483647 h 141"/>
                <a:gd name="T58" fmla="*/ 2147483647 w 338"/>
                <a:gd name="T59" fmla="*/ 2147483647 h 141"/>
                <a:gd name="T60" fmla="*/ 2147483647 w 338"/>
                <a:gd name="T61" fmla="*/ 2147483647 h 141"/>
                <a:gd name="T62" fmla="*/ 2147483647 w 338"/>
                <a:gd name="T63" fmla="*/ 2147483647 h 141"/>
                <a:gd name="T64" fmla="*/ 2147483647 w 338"/>
                <a:gd name="T65" fmla="*/ 2147483647 h 141"/>
                <a:gd name="T66" fmla="*/ 2147483647 w 338"/>
                <a:gd name="T67" fmla="*/ 2147483647 h 141"/>
                <a:gd name="T68" fmla="*/ 2147483647 w 338"/>
                <a:gd name="T69" fmla="*/ 2147483647 h 141"/>
                <a:gd name="T70" fmla="*/ 2147483647 w 338"/>
                <a:gd name="T71" fmla="*/ 2147483647 h 141"/>
                <a:gd name="T72" fmla="*/ 2147483647 w 338"/>
                <a:gd name="T73" fmla="*/ 2147483647 h 141"/>
                <a:gd name="T74" fmla="*/ 2147483647 w 338"/>
                <a:gd name="T75" fmla="*/ 2147483647 h 141"/>
                <a:gd name="T76" fmla="*/ 2147483647 w 338"/>
                <a:gd name="T77" fmla="*/ 2147483647 h 141"/>
                <a:gd name="T78" fmla="*/ 2147483647 w 338"/>
                <a:gd name="T79" fmla="*/ 0 h 14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338" h="141">
                  <a:moveTo>
                    <a:pt x="312" y="0"/>
                  </a:moveTo>
                  <a:lnTo>
                    <a:pt x="186" y="0"/>
                  </a:lnTo>
                  <a:lnTo>
                    <a:pt x="168" y="8"/>
                  </a:lnTo>
                  <a:lnTo>
                    <a:pt x="144" y="21"/>
                  </a:lnTo>
                  <a:lnTo>
                    <a:pt x="132" y="27"/>
                  </a:lnTo>
                  <a:lnTo>
                    <a:pt x="119" y="32"/>
                  </a:lnTo>
                  <a:lnTo>
                    <a:pt x="112" y="34"/>
                  </a:lnTo>
                  <a:lnTo>
                    <a:pt x="105" y="35"/>
                  </a:lnTo>
                  <a:lnTo>
                    <a:pt x="99" y="36"/>
                  </a:lnTo>
                  <a:lnTo>
                    <a:pt x="93" y="37"/>
                  </a:lnTo>
                  <a:lnTo>
                    <a:pt x="88" y="36"/>
                  </a:lnTo>
                  <a:lnTo>
                    <a:pt x="84" y="35"/>
                  </a:lnTo>
                  <a:lnTo>
                    <a:pt x="78" y="32"/>
                  </a:lnTo>
                  <a:lnTo>
                    <a:pt x="74" y="30"/>
                  </a:lnTo>
                  <a:lnTo>
                    <a:pt x="66" y="24"/>
                  </a:lnTo>
                  <a:lnTo>
                    <a:pt x="59" y="18"/>
                  </a:lnTo>
                  <a:lnTo>
                    <a:pt x="49" y="34"/>
                  </a:lnTo>
                  <a:lnTo>
                    <a:pt x="37" y="51"/>
                  </a:lnTo>
                  <a:lnTo>
                    <a:pt x="30" y="60"/>
                  </a:lnTo>
                  <a:lnTo>
                    <a:pt x="21" y="68"/>
                  </a:lnTo>
                  <a:lnTo>
                    <a:pt x="11" y="75"/>
                  </a:lnTo>
                  <a:lnTo>
                    <a:pt x="0" y="80"/>
                  </a:lnTo>
                  <a:lnTo>
                    <a:pt x="12" y="90"/>
                  </a:lnTo>
                  <a:lnTo>
                    <a:pt x="23" y="100"/>
                  </a:lnTo>
                  <a:lnTo>
                    <a:pt x="33" y="108"/>
                  </a:lnTo>
                  <a:lnTo>
                    <a:pt x="44" y="116"/>
                  </a:lnTo>
                  <a:lnTo>
                    <a:pt x="55" y="122"/>
                  </a:lnTo>
                  <a:lnTo>
                    <a:pt x="66" y="129"/>
                  </a:lnTo>
                  <a:lnTo>
                    <a:pt x="79" y="135"/>
                  </a:lnTo>
                  <a:lnTo>
                    <a:pt x="93" y="141"/>
                  </a:lnTo>
                  <a:lnTo>
                    <a:pt x="259" y="141"/>
                  </a:lnTo>
                  <a:lnTo>
                    <a:pt x="269" y="124"/>
                  </a:lnTo>
                  <a:lnTo>
                    <a:pt x="281" y="107"/>
                  </a:lnTo>
                  <a:lnTo>
                    <a:pt x="292" y="92"/>
                  </a:lnTo>
                  <a:lnTo>
                    <a:pt x="304" y="78"/>
                  </a:lnTo>
                  <a:lnTo>
                    <a:pt x="315" y="64"/>
                  </a:lnTo>
                  <a:lnTo>
                    <a:pt x="324" y="48"/>
                  </a:lnTo>
                  <a:lnTo>
                    <a:pt x="333" y="34"/>
                  </a:lnTo>
                  <a:lnTo>
                    <a:pt x="338" y="18"/>
                  </a:lnTo>
                  <a:lnTo>
                    <a:pt x="312" y="0"/>
                  </a:lnTo>
                </a:path>
              </a:pathLst>
            </a:custGeom>
            <a:solidFill>
              <a:srgbClr val="92D05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1" name="Freeform 344"/>
            <p:cNvSpPr>
              <a:spLocks/>
            </p:cNvSpPr>
            <p:nvPr>
              <p:custDataLst>
                <p:tags r:id="rId80"/>
              </p:custDataLst>
            </p:nvPr>
          </p:nvSpPr>
          <p:spPr bwMode="auto">
            <a:xfrm>
              <a:off x="3391421" y="2115192"/>
              <a:ext cx="111125" cy="65087"/>
            </a:xfrm>
            <a:custGeom>
              <a:avLst/>
              <a:gdLst>
                <a:gd name="T0" fmla="*/ 2147483647 w 259"/>
                <a:gd name="T1" fmla="*/ 2147483647 h 129"/>
                <a:gd name="T2" fmla="*/ 2147483647 w 259"/>
                <a:gd name="T3" fmla="*/ 2147483647 h 129"/>
                <a:gd name="T4" fmla="*/ 2147483647 w 259"/>
                <a:gd name="T5" fmla="*/ 2147483647 h 129"/>
                <a:gd name="T6" fmla="*/ 2147483647 w 259"/>
                <a:gd name="T7" fmla="*/ 2147483647 h 129"/>
                <a:gd name="T8" fmla="*/ 2147483647 w 259"/>
                <a:gd name="T9" fmla="*/ 2147483647 h 129"/>
                <a:gd name="T10" fmla="*/ 2147483647 w 259"/>
                <a:gd name="T11" fmla="*/ 2147483647 h 129"/>
                <a:gd name="T12" fmla="*/ 2147483647 w 259"/>
                <a:gd name="T13" fmla="*/ 2147483647 h 129"/>
                <a:gd name="T14" fmla="*/ 2147483647 w 259"/>
                <a:gd name="T15" fmla="*/ 2147483647 h 129"/>
                <a:gd name="T16" fmla="*/ 2147483647 w 259"/>
                <a:gd name="T17" fmla="*/ 2147483647 h 129"/>
                <a:gd name="T18" fmla="*/ 2147483647 w 259"/>
                <a:gd name="T19" fmla="*/ 2147483647 h 129"/>
                <a:gd name="T20" fmla="*/ 2147483647 w 259"/>
                <a:gd name="T21" fmla="*/ 2147483647 h 129"/>
                <a:gd name="T22" fmla="*/ 2147483647 w 259"/>
                <a:gd name="T23" fmla="*/ 2147483647 h 129"/>
                <a:gd name="T24" fmla="*/ 2147483647 w 259"/>
                <a:gd name="T25" fmla="*/ 2147483647 h 129"/>
                <a:gd name="T26" fmla="*/ 2147483647 w 259"/>
                <a:gd name="T27" fmla="*/ 2147483647 h 129"/>
                <a:gd name="T28" fmla="*/ 2147483647 w 259"/>
                <a:gd name="T29" fmla="*/ 2147483647 h 129"/>
                <a:gd name="T30" fmla="*/ 2147483647 w 259"/>
                <a:gd name="T31" fmla="*/ 2147483647 h 129"/>
                <a:gd name="T32" fmla="*/ 2147483647 w 259"/>
                <a:gd name="T33" fmla="*/ 2147483647 h 129"/>
                <a:gd name="T34" fmla="*/ 2147483647 w 259"/>
                <a:gd name="T35" fmla="*/ 2147483647 h 129"/>
                <a:gd name="T36" fmla="*/ 2147483647 w 259"/>
                <a:gd name="T37" fmla="*/ 2147483647 h 129"/>
                <a:gd name="T38" fmla="*/ 2147483647 w 259"/>
                <a:gd name="T39" fmla="*/ 2147483647 h 129"/>
                <a:gd name="T40" fmla="*/ 2147483647 w 259"/>
                <a:gd name="T41" fmla="*/ 2147483647 h 129"/>
                <a:gd name="T42" fmla="*/ 2147483647 w 259"/>
                <a:gd name="T43" fmla="*/ 2147483647 h 129"/>
                <a:gd name="T44" fmla="*/ 2147483647 w 259"/>
                <a:gd name="T45" fmla="*/ 0 h 129"/>
                <a:gd name="T46" fmla="*/ 2147483647 w 259"/>
                <a:gd name="T47" fmla="*/ 0 h 129"/>
                <a:gd name="T48" fmla="*/ 2147483647 w 259"/>
                <a:gd name="T49" fmla="*/ 0 h 129"/>
                <a:gd name="T50" fmla="*/ 2147483647 w 259"/>
                <a:gd name="T51" fmla="*/ 0 h 129"/>
                <a:gd name="T52" fmla="*/ 2147483647 w 259"/>
                <a:gd name="T53" fmla="*/ 2147483647 h 129"/>
                <a:gd name="T54" fmla="*/ 2147483647 w 259"/>
                <a:gd name="T55" fmla="*/ 2147483647 h 129"/>
                <a:gd name="T56" fmla="*/ 2147483647 w 259"/>
                <a:gd name="T57" fmla="*/ 2147483647 h 129"/>
                <a:gd name="T58" fmla="*/ 2147483647 w 259"/>
                <a:gd name="T59" fmla="*/ 2147483647 h 129"/>
                <a:gd name="T60" fmla="*/ 2147483647 w 259"/>
                <a:gd name="T61" fmla="*/ 2147483647 h 129"/>
                <a:gd name="T62" fmla="*/ 2147483647 w 259"/>
                <a:gd name="T63" fmla="*/ 2147483647 h 129"/>
                <a:gd name="T64" fmla="*/ 2147483647 w 259"/>
                <a:gd name="T65" fmla="*/ 2147483647 h 129"/>
                <a:gd name="T66" fmla="*/ 0 w 259"/>
                <a:gd name="T67" fmla="*/ 2147483647 h 129"/>
                <a:gd name="T68" fmla="*/ 0 w 259"/>
                <a:gd name="T69" fmla="*/ 2147483647 h 129"/>
                <a:gd name="T70" fmla="*/ 0 w 259"/>
                <a:gd name="T71" fmla="*/ 2147483647 h 129"/>
                <a:gd name="T72" fmla="*/ 2147483647 w 259"/>
                <a:gd name="T73" fmla="*/ 2147483647 h 129"/>
                <a:gd name="T74" fmla="*/ 2147483647 w 259"/>
                <a:gd name="T75" fmla="*/ 2147483647 h 129"/>
                <a:gd name="T76" fmla="*/ 2147483647 w 259"/>
                <a:gd name="T77" fmla="*/ 2147483647 h 129"/>
                <a:gd name="T78" fmla="*/ 2147483647 w 259"/>
                <a:gd name="T79" fmla="*/ 2147483647 h 129"/>
                <a:gd name="T80" fmla="*/ 2147483647 w 259"/>
                <a:gd name="T81" fmla="*/ 2147483647 h 129"/>
                <a:gd name="T82" fmla="*/ 2147483647 w 259"/>
                <a:gd name="T83" fmla="*/ 2147483647 h 129"/>
                <a:gd name="T84" fmla="*/ 2147483647 w 259"/>
                <a:gd name="T85" fmla="*/ 2147483647 h 129"/>
                <a:gd name="T86" fmla="*/ 2147483647 w 259"/>
                <a:gd name="T87" fmla="*/ 2147483647 h 129"/>
                <a:gd name="T88" fmla="*/ 2147483647 w 259"/>
                <a:gd name="T89" fmla="*/ 2147483647 h 129"/>
                <a:gd name="T90" fmla="*/ 2147483647 w 259"/>
                <a:gd name="T91" fmla="*/ 2147483647 h 129"/>
                <a:gd name="T92" fmla="*/ 2147483647 w 259"/>
                <a:gd name="T93" fmla="*/ 2147483647 h 129"/>
                <a:gd name="T94" fmla="*/ 2147483647 w 259"/>
                <a:gd name="T95" fmla="*/ 2147483647 h 129"/>
                <a:gd name="T96" fmla="*/ 2147483647 w 259"/>
                <a:gd name="T97" fmla="*/ 2147483647 h 129"/>
                <a:gd name="T98" fmla="*/ 2147483647 w 259"/>
                <a:gd name="T99" fmla="*/ 2147483647 h 129"/>
                <a:gd name="T100" fmla="*/ 2147483647 w 259"/>
                <a:gd name="T101" fmla="*/ 2147483647 h 129"/>
                <a:gd name="T102" fmla="*/ 2147483647 w 259"/>
                <a:gd name="T103" fmla="*/ 2147483647 h 129"/>
                <a:gd name="T104" fmla="*/ 2147483647 w 259"/>
                <a:gd name="T105" fmla="*/ 2147483647 h 129"/>
                <a:gd name="T106" fmla="*/ 2147483647 w 259"/>
                <a:gd name="T107" fmla="*/ 2147483647 h 129"/>
                <a:gd name="T108" fmla="*/ 2147483647 w 259"/>
                <a:gd name="T109" fmla="*/ 2147483647 h 129"/>
                <a:gd name="T110" fmla="*/ 2147483647 w 259"/>
                <a:gd name="T111" fmla="*/ 2147483647 h 129"/>
                <a:gd name="T112" fmla="*/ 2147483647 w 259"/>
                <a:gd name="T113" fmla="*/ 2147483647 h 129"/>
                <a:gd name="T114" fmla="*/ 2147483647 w 259"/>
                <a:gd name="T115" fmla="*/ 2147483647 h 129"/>
                <a:gd name="T116" fmla="*/ 2147483647 w 259"/>
                <a:gd name="T117" fmla="*/ 2147483647 h 12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59" h="129">
                  <a:moveTo>
                    <a:pt x="259" y="129"/>
                  </a:moveTo>
                  <a:lnTo>
                    <a:pt x="255" y="102"/>
                  </a:lnTo>
                  <a:lnTo>
                    <a:pt x="252" y="80"/>
                  </a:lnTo>
                  <a:lnTo>
                    <a:pt x="252" y="63"/>
                  </a:lnTo>
                  <a:lnTo>
                    <a:pt x="253" y="50"/>
                  </a:lnTo>
                  <a:lnTo>
                    <a:pt x="257" y="29"/>
                  </a:lnTo>
                  <a:lnTo>
                    <a:pt x="259" y="12"/>
                  </a:lnTo>
                  <a:lnTo>
                    <a:pt x="258" y="14"/>
                  </a:lnTo>
                  <a:lnTo>
                    <a:pt x="256" y="16"/>
                  </a:lnTo>
                  <a:lnTo>
                    <a:pt x="253" y="17"/>
                  </a:lnTo>
                  <a:lnTo>
                    <a:pt x="249" y="18"/>
                  </a:lnTo>
                  <a:lnTo>
                    <a:pt x="239" y="19"/>
                  </a:lnTo>
                  <a:lnTo>
                    <a:pt x="228" y="19"/>
                  </a:lnTo>
                  <a:lnTo>
                    <a:pt x="205" y="19"/>
                  </a:lnTo>
                  <a:lnTo>
                    <a:pt x="192" y="18"/>
                  </a:lnTo>
                  <a:lnTo>
                    <a:pt x="181" y="17"/>
                  </a:lnTo>
                  <a:lnTo>
                    <a:pt x="172" y="15"/>
                  </a:lnTo>
                  <a:lnTo>
                    <a:pt x="163" y="12"/>
                  </a:lnTo>
                  <a:lnTo>
                    <a:pt x="156" y="9"/>
                  </a:lnTo>
                  <a:lnTo>
                    <a:pt x="146" y="6"/>
                  </a:lnTo>
                  <a:lnTo>
                    <a:pt x="134" y="3"/>
                  </a:lnTo>
                  <a:lnTo>
                    <a:pt x="118" y="1"/>
                  </a:lnTo>
                  <a:lnTo>
                    <a:pt x="99" y="0"/>
                  </a:lnTo>
                  <a:lnTo>
                    <a:pt x="83" y="0"/>
                  </a:lnTo>
                  <a:lnTo>
                    <a:pt x="67" y="0"/>
                  </a:lnTo>
                  <a:lnTo>
                    <a:pt x="50" y="0"/>
                  </a:lnTo>
                  <a:lnTo>
                    <a:pt x="34" y="2"/>
                  </a:lnTo>
                  <a:lnTo>
                    <a:pt x="27" y="4"/>
                  </a:lnTo>
                  <a:lnTo>
                    <a:pt x="21" y="6"/>
                  </a:lnTo>
                  <a:lnTo>
                    <a:pt x="14" y="9"/>
                  </a:lnTo>
                  <a:lnTo>
                    <a:pt x="10" y="13"/>
                  </a:lnTo>
                  <a:lnTo>
                    <a:pt x="5" y="17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3" y="58"/>
                  </a:lnTo>
                  <a:lnTo>
                    <a:pt x="6" y="65"/>
                  </a:lnTo>
                  <a:lnTo>
                    <a:pt x="12" y="71"/>
                  </a:lnTo>
                  <a:lnTo>
                    <a:pt x="17" y="76"/>
                  </a:lnTo>
                  <a:lnTo>
                    <a:pt x="24" y="80"/>
                  </a:lnTo>
                  <a:lnTo>
                    <a:pt x="31" y="83"/>
                  </a:lnTo>
                  <a:lnTo>
                    <a:pt x="37" y="85"/>
                  </a:lnTo>
                  <a:lnTo>
                    <a:pt x="50" y="88"/>
                  </a:lnTo>
                  <a:lnTo>
                    <a:pt x="61" y="92"/>
                  </a:lnTo>
                  <a:lnTo>
                    <a:pt x="65" y="95"/>
                  </a:lnTo>
                  <a:lnTo>
                    <a:pt x="67" y="99"/>
                  </a:lnTo>
                  <a:lnTo>
                    <a:pt x="67" y="105"/>
                  </a:lnTo>
                  <a:lnTo>
                    <a:pt x="66" y="111"/>
                  </a:lnTo>
                  <a:lnTo>
                    <a:pt x="81" y="110"/>
                  </a:lnTo>
                  <a:lnTo>
                    <a:pt x="91" y="108"/>
                  </a:lnTo>
                  <a:lnTo>
                    <a:pt x="98" y="106"/>
                  </a:lnTo>
                  <a:lnTo>
                    <a:pt x="105" y="105"/>
                  </a:lnTo>
                  <a:lnTo>
                    <a:pt x="120" y="106"/>
                  </a:lnTo>
                  <a:lnTo>
                    <a:pt x="140" y="108"/>
                  </a:lnTo>
                  <a:lnTo>
                    <a:pt x="166" y="112"/>
                  </a:lnTo>
                  <a:lnTo>
                    <a:pt x="192" y="117"/>
                  </a:lnTo>
                  <a:lnTo>
                    <a:pt x="238" y="125"/>
                  </a:lnTo>
                  <a:lnTo>
                    <a:pt x="259" y="129"/>
                  </a:lnTo>
                </a:path>
              </a:pathLst>
            </a:custGeom>
            <a:solidFill>
              <a:srgbClr val="92D05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2" name="Freeform 345"/>
            <p:cNvSpPr>
              <a:spLocks/>
            </p:cNvSpPr>
            <p:nvPr>
              <p:custDataLst>
                <p:tags r:id="rId81"/>
              </p:custDataLst>
            </p:nvPr>
          </p:nvSpPr>
          <p:spPr bwMode="auto">
            <a:xfrm>
              <a:off x="3404121" y="2462854"/>
              <a:ext cx="179387" cy="142875"/>
            </a:xfrm>
            <a:custGeom>
              <a:avLst/>
              <a:gdLst>
                <a:gd name="T0" fmla="*/ 2147483647 w 425"/>
                <a:gd name="T1" fmla="*/ 2147483647 h 272"/>
                <a:gd name="T2" fmla="*/ 2147483647 w 425"/>
                <a:gd name="T3" fmla="*/ 2147483647 h 272"/>
                <a:gd name="T4" fmla="*/ 2147483647 w 425"/>
                <a:gd name="T5" fmla="*/ 2147483647 h 272"/>
                <a:gd name="T6" fmla="*/ 2147483647 w 425"/>
                <a:gd name="T7" fmla="*/ 2147483647 h 272"/>
                <a:gd name="T8" fmla="*/ 2147483647 w 425"/>
                <a:gd name="T9" fmla="*/ 2147483647 h 272"/>
                <a:gd name="T10" fmla="*/ 2147483647 w 425"/>
                <a:gd name="T11" fmla="*/ 2147483647 h 272"/>
                <a:gd name="T12" fmla="*/ 2147483647 w 425"/>
                <a:gd name="T13" fmla="*/ 2147483647 h 272"/>
                <a:gd name="T14" fmla="*/ 2147483647 w 425"/>
                <a:gd name="T15" fmla="*/ 2147483647 h 272"/>
                <a:gd name="T16" fmla="*/ 2147483647 w 425"/>
                <a:gd name="T17" fmla="*/ 2147483647 h 272"/>
                <a:gd name="T18" fmla="*/ 2147483647 w 425"/>
                <a:gd name="T19" fmla="*/ 2147483647 h 272"/>
                <a:gd name="T20" fmla="*/ 2147483647 w 425"/>
                <a:gd name="T21" fmla="*/ 2147483647 h 272"/>
                <a:gd name="T22" fmla="*/ 2147483647 w 425"/>
                <a:gd name="T23" fmla="*/ 2147483647 h 272"/>
                <a:gd name="T24" fmla="*/ 2147483647 w 425"/>
                <a:gd name="T25" fmla="*/ 2147483647 h 272"/>
                <a:gd name="T26" fmla="*/ 2147483647 w 425"/>
                <a:gd name="T27" fmla="*/ 2147483647 h 272"/>
                <a:gd name="T28" fmla="*/ 2147483647 w 425"/>
                <a:gd name="T29" fmla="*/ 2147483647 h 272"/>
                <a:gd name="T30" fmla="*/ 2147483647 w 425"/>
                <a:gd name="T31" fmla="*/ 2147483647 h 272"/>
                <a:gd name="T32" fmla="*/ 2147483647 w 425"/>
                <a:gd name="T33" fmla="*/ 2147483647 h 272"/>
                <a:gd name="T34" fmla="*/ 2147483647 w 425"/>
                <a:gd name="T35" fmla="*/ 2147483647 h 272"/>
                <a:gd name="T36" fmla="*/ 2147483647 w 425"/>
                <a:gd name="T37" fmla="*/ 2147483647 h 272"/>
                <a:gd name="T38" fmla="*/ 0 w 425"/>
                <a:gd name="T39" fmla="*/ 2147483647 h 272"/>
                <a:gd name="T40" fmla="*/ 2147483647 w 425"/>
                <a:gd name="T41" fmla="*/ 2147483647 h 272"/>
                <a:gd name="T42" fmla="*/ 2147483647 w 425"/>
                <a:gd name="T43" fmla="*/ 2147483647 h 272"/>
                <a:gd name="T44" fmla="*/ 2147483647 w 425"/>
                <a:gd name="T45" fmla="*/ 2147483647 h 272"/>
                <a:gd name="T46" fmla="*/ 2147483647 w 425"/>
                <a:gd name="T47" fmla="*/ 2147483647 h 272"/>
                <a:gd name="T48" fmla="*/ 2147483647 w 425"/>
                <a:gd name="T49" fmla="*/ 2147483647 h 272"/>
                <a:gd name="T50" fmla="*/ 2147483647 w 425"/>
                <a:gd name="T51" fmla="*/ 2147483647 h 272"/>
                <a:gd name="T52" fmla="*/ 2147483647 w 425"/>
                <a:gd name="T53" fmla="*/ 2147483647 h 272"/>
                <a:gd name="T54" fmla="*/ 2147483647 w 425"/>
                <a:gd name="T55" fmla="*/ 2147483647 h 272"/>
                <a:gd name="T56" fmla="*/ 2147483647 w 425"/>
                <a:gd name="T57" fmla="*/ 2147483647 h 272"/>
                <a:gd name="T58" fmla="*/ 2147483647 w 425"/>
                <a:gd name="T59" fmla="*/ 2147483647 h 272"/>
                <a:gd name="T60" fmla="*/ 2147483647 w 425"/>
                <a:gd name="T61" fmla="*/ 2147483647 h 272"/>
                <a:gd name="T62" fmla="*/ 2147483647 w 425"/>
                <a:gd name="T63" fmla="*/ 2147483647 h 272"/>
                <a:gd name="T64" fmla="*/ 2147483647 w 425"/>
                <a:gd name="T65" fmla="*/ 2147483647 h 272"/>
                <a:gd name="T66" fmla="*/ 2147483647 w 425"/>
                <a:gd name="T67" fmla="*/ 0 h 272"/>
                <a:gd name="T68" fmla="*/ 2147483647 w 425"/>
                <a:gd name="T69" fmla="*/ 2147483647 h 272"/>
                <a:gd name="T70" fmla="*/ 2147483647 w 425"/>
                <a:gd name="T71" fmla="*/ 2147483647 h 272"/>
                <a:gd name="T72" fmla="*/ 2147483647 w 425"/>
                <a:gd name="T73" fmla="*/ 2147483647 h 272"/>
                <a:gd name="T74" fmla="*/ 2147483647 w 425"/>
                <a:gd name="T75" fmla="*/ 2147483647 h 272"/>
                <a:gd name="T76" fmla="*/ 2147483647 w 425"/>
                <a:gd name="T77" fmla="*/ 2147483647 h 272"/>
                <a:gd name="T78" fmla="*/ 2147483647 w 425"/>
                <a:gd name="T79" fmla="*/ 2147483647 h 272"/>
                <a:gd name="T80" fmla="*/ 2147483647 w 425"/>
                <a:gd name="T81" fmla="*/ 2147483647 h 272"/>
                <a:gd name="T82" fmla="*/ 2147483647 w 425"/>
                <a:gd name="T83" fmla="*/ 2147483647 h 272"/>
                <a:gd name="T84" fmla="*/ 2147483647 w 425"/>
                <a:gd name="T85" fmla="*/ 2147483647 h 272"/>
                <a:gd name="T86" fmla="*/ 2147483647 w 425"/>
                <a:gd name="T87" fmla="*/ 2147483647 h 272"/>
                <a:gd name="T88" fmla="*/ 2147483647 w 425"/>
                <a:gd name="T89" fmla="*/ 2147483647 h 272"/>
                <a:gd name="T90" fmla="*/ 2147483647 w 425"/>
                <a:gd name="T91" fmla="*/ 2147483647 h 272"/>
                <a:gd name="T92" fmla="*/ 2147483647 w 425"/>
                <a:gd name="T93" fmla="*/ 2147483647 h 27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25" h="272">
                  <a:moveTo>
                    <a:pt x="425" y="161"/>
                  </a:moveTo>
                  <a:lnTo>
                    <a:pt x="418" y="170"/>
                  </a:lnTo>
                  <a:lnTo>
                    <a:pt x="409" y="179"/>
                  </a:lnTo>
                  <a:lnTo>
                    <a:pt x="398" y="188"/>
                  </a:lnTo>
                  <a:lnTo>
                    <a:pt x="385" y="197"/>
                  </a:lnTo>
                  <a:lnTo>
                    <a:pt x="383" y="206"/>
                  </a:lnTo>
                  <a:lnTo>
                    <a:pt x="383" y="214"/>
                  </a:lnTo>
                  <a:lnTo>
                    <a:pt x="384" y="221"/>
                  </a:lnTo>
                  <a:lnTo>
                    <a:pt x="385" y="227"/>
                  </a:lnTo>
                  <a:lnTo>
                    <a:pt x="389" y="237"/>
                  </a:lnTo>
                  <a:lnTo>
                    <a:pt x="392" y="246"/>
                  </a:lnTo>
                  <a:lnTo>
                    <a:pt x="375" y="244"/>
                  </a:lnTo>
                  <a:lnTo>
                    <a:pt x="356" y="240"/>
                  </a:lnTo>
                  <a:lnTo>
                    <a:pt x="347" y="238"/>
                  </a:lnTo>
                  <a:lnTo>
                    <a:pt x="336" y="236"/>
                  </a:lnTo>
                  <a:lnTo>
                    <a:pt x="324" y="235"/>
                  </a:lnTo>
                  <a:lnTo>
                    <a:pt x="311" y="234"/>
                  </a:lnTo>
                  <a:lnTo>
                    <a:pt x="295" y="235"/>
                  </a:lnTo>
                  <a:lnTo>
                    <a:pt x="278" y="238"/>
                  </a:lnTo>
                  <a:lnTo>
                    <a:pt x="263" y="243"/>
                  </a:lnTo>
                  <a:lnTo>
                    <a:pt x="248" y="248"/>
                  </a:lnTo>
                  <a:lnTo>
                    <a:pt x="232" y="254"/>
                  </a:lnTo>
                  <a:lnTo>
                    <a:pt x="215" y="260"/>
                  </a:lnTo>
                  <a:lnTo>
                    <a:pt x="197" y="267"/>
                  </a:lnTo>
                  <a:lnTo>
                    <a:pt x="179" y="272"/>
                  </a:lnTo>
                  <a:lnTo>
                    <a:pt x="100" y="240"/>
                  </a:lnTo>
                  <a:lnTo>
                    <a:pt x="92" y="233"/>
                  </a:lnTo>
                  <a:lnTo>
                    <a:pt x="85" y="226"/>
                  </a:lnTo>
                  <a:lnTo>
                    <a:pt x="78" y="220"/>
                  </a:lnTo>
                  <a:lnTo>
                    <a:pt x="70" y="214"/>
                  </a:lnTo>
                  <a:lnTo>
                    <a:pt x="52" y="202"/>
                  </a:lnTo>
                  <a:lnTo>
                    <a:pt x="37" y="192"/>
                  </a:lnTo>
                  <a:lnTo>
                    <a:pt x="29" y="186"/>
                  </a:lnTo>
                  <a:lnTo>
                    <a:pt x="22" y="180"/>
                  </a:lnTo>
                  <a:lnTo>
                    <a:pt x="16" y="174"/>
                  </a:lnTo>
                  <a:lnTo>
                    <a:pt x="11" y="167"/>
                  </a:lnTo>
                  <a:lnTo>
                    <a:pt x="6" y="159"/>
                  </a:lnTo>
                  <a:lnTo>
                    <a:pt x="2" y="150"/>
                  </a:lnTo>
                  <a:lnTo>
                    <a:pt x="0" y="140"/>
                  </a:lnTo>
                  <a:lnTo>
                    <a:pt x="0" y="129"/>
                  </a:lnTo>
                  <a:lnTo>
                    <a:pt x="25" y="95"/>
                  </a:lnTo>
                  <a:lnTo>
                    <a:pt x="50" y="66"/>
                  </a:lnTo>
                  <a:lnTo>
                    <a:pt x="61" y="52"/>
                  </a:lnTo>
                  <a:lnTo>
                    <a:pt x="71" y="36"/>
                  </a:lnTo>
                  <a:lnTo>
                    <a:pt x="75" y="29"/>
                  </a:lnTo>
                  <a:lnTo>
                    <a:pt x="80" y="22"/>
                  </a:lnTo>
                  <a:lnTo>
                    <a:pt x="83" y="14"/>
                  </a:lnTo>
                  <a:lnTo>
                    <a:pt x="85" y="6"/>
                  </a:lnTo>
                  <a:lnTo>
                    <a:pt x="105" y="7"/>
                  </a:lnTo>
                  <a:lnTo>
                    <a:pt x="123" y="10"/>
                  </a:lnTo>
                  <a:lnTo>
                    <a:pt x="138" y="14"/>
                  </a:lnTo>
                  <a:lnTo>
                    <a:pt x="153" y="18"/>
                  </a:lnTo>
                  <a:lnTo>
                    <a:pt x="166" y="23"/>
                  </a:lnTo>
                  <a:lnTo>
                    <a:pt x="180" y="27"/>
                  </a:lnTo>
                  <a:lnTo>
                    <a:pt x="193" y="30"/>
                  </a:lnTo>
                  <a:lnTo>
                    <a:pt x="205" y="31"/>
                  </a:lnTo>
                  <a:lnTo>
                    <a:pt x="210" y="30"/>
                  </a:lnTo>
                  <a:lnTo>
                    <a:pt x="214" y="29"/>
                  </a:lnTo>
                  <a:lnTo>
                    <a:pt x="218" y="28"/>
                  </a:lnTo>
                  <a:lnTo>
                    <a:pt x="221" y="26"/>
                  </a:lnTo>
                  <a:lnTo>
                    <a:pt x="227" y="21"/>
                  </a:lnTo>
                  <a:lnTo>
                    <a:pt x="232" y="15"/>
                  </a:lnTo>
                  <a:lnTo>
                    <a:pt x="237" y="10"/>
                  </a:lnTo>
                  <a:lnTo>
                    <a:pt x="242" y="5"/>
                  </a:lnTo>
                  <a:lnTo>
                    <a:pt x="246" y="3"/>
                  </a:lnTo>
                  <a:lnTo>
                    <a:pt x="250" y="2"/>
                  </a:lnTo>
                  <a:lnTo>
                    <a:pt x="253" y="1"/>
                  </a:lnTo>
                  <a:lnTo>
                    <a:pt x="259" y="0"/>
                  </a:lnTo>
                  <a:lnTo>
                    <a:pt x="268" y="1"/>
                  </a:lnTo>
                  <a:lnTo>
                    <a:pt x="275" y="2"/>
                  </a:lnTo>
                  <a:lnTo>
                    <a:pt x="283" y="4"/>
                  </a:lnTo>
                  <a:lnTo>
                    <a:pt x="289" y="7"/>
                  </a:lnTo>
                  <a:lnTo>
                    <a:pt x="296" y="11"/>
                  </a:lnTo>
                  <a:lnTo>
                    <a:pt x="302" y="15"/>
                  </a:lnTo>
                  <a:lnTo>
                    <a:pt x="306" y="20"/>
                  </a:lnTo>
                  <a:lnTo>
                    <a:pt x="310" y="26"/>
                  </a:lnTo>
                  <a:lnTo>
                    <a:pt x="318" y="38"/>
                  </a:lnTo>
                  <a:lnTo>
                    <a:pt x="325" y="53"/>
                  </a:lnTo>
                  <a:lnTo>
                    <a:pt x="331" y="67"/>
                  </a:lnTo>
                  <a:lnTo>
                    <a:pt x="337" y="82"/>
                  </a:lnTo>
                  <a:lnTo>
                    <a:pt x="342" y="98"/>
                  </a:lnTo>
                  <a:lnTo>
                    <a:pt x="349" y="113"/>
                  </a:lnTo>
                  <a:lnTo>
                    <a:pt x="352" y="119"/>
                  </a:lnTo>
                  <a:lnTo>
                    <a:pt x="356" y="126"/>
                  </a:lnTo>
                  <a:lnTo>
                    <a:pt x="360" y="132"/>
                  </a:lnTo>
                  <a:lnTo>
                    <a:pt x="365" y="138"/>
                  </a:lnTo>
                  <a:lnTo>
                    <a:pt x="370" y="143"/>
                  </a:lnTo>
                  <a:lnTo>
                    <a:pt x="376" y="147"/>
                  </a:lnTo>
                  <a:lnTo>
                    <a:pt x="382" y="151"/>
                  </a:lnTo>
                  <a:lnTo>
                    <a:pt x="389" y="156"/>
                  </a:lnTo>
                  <a:lnTo>
                    <a:pt x="397" y="158"/>
                  </a:lnTo>
                  <a:lnTo>
                    <a:pt x="405" y="160"/>
                  </a:lnTo>
                  <a:lnTo>
                    <a:pt x="415" y="161"/>
                  </a:lnTo>
                  <a:lnTo>
                    <a:pt x="425" y="161"/>
                  </a:lnTo>
                </a:path>
              </a:pathLst>
            </a:custGeom>
            <a:solidFill>
              <a:srgbClr val="92D05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3" name="Freeform 347"/>
            <p:cNvSpPr>
              <a:spLocks/>
            </p:cNvSpPr>
            <p:nvPr>
              <p:custDataLst>
                <p:tags r:id="rId82"/>
              </p:custDataLst>
            </p:nvPr>
          </p:nvSpPr>
          <p:spPr bwMode="auto">
            <a:xfrm>
              <a:off x="3508896" y="2454917"/>
              <a:ext cx="85725" cy="79375"/>
            </a:xfrm>
            <a:custGeom>
              <a:avLst/>
              <a:gdLst>
                <a:gd name="T0" fmla="*/ 2147483647 w 192"/>
                <a:gd name="T1" fmla="*/ 2147483647 h 154"/>
                <a:gd name="T2" fmla="*/ 2147483647 w 192"/>
                <a:gd name="T3" fmla="*/ 0 h 154"/>
                <a:gd name="T4" fmla="*/ 2147483647 w 192"/>
                <a:gd name="T5" fmla="*/ 2147483647 h 154"/>
                <a:gd name="T6" fmla="*/ 2147483647 w 192"/>
                <a:gd name="T7" fmla="*/ 2147483647 h 154"/>
                <a:gd name="T8" fmla="*/ 2147483647 w 192"/>
                <a:gd name="T9" fmla="*/ 2147483647 h 154"/>
                <a:gd name="T10" fmla="*/ 2147483647 w 192"/>
                <a:gd name="T11" fmla="*/ 2147483647 h 154"/>
                <a:gd name="T12" fmla="*/ 2147483647 w 192"/>
                <a:gd name="T13" fmla="*/ 2147483647 h 154"/>
                <a:gd name="T14" fmla="*/ 2147483647 w 192"/>
                <a:gd name="T15" fmla="*/ 2147483647 h 154"/>
                <a:gd name="T16" fmla="*/ 2147483647 w 192"/>
                <a:gd name="T17" fmla="*/ 2147483647 h 154"/>
                <a:gd name="T18" fmla="*/ 2147483647 w 192"/>
                <a:gd name="T19" fmla="*/ 2147483647 h 154"/>
                <a:gd name="T20" fmla="*/ 2147483647 w 192"/>
                <a:gd name="T21" fmla="*/ 2147483647 h 154"/>
                <a:gd name="T22" fmla="*/ 2147483647 w 192"/>
                <a:gd name="T23" fmla="*/ 2147483647 h 154"/>
                <a:gd name="T24" fmla="*/ 2147483647 w 192"/>
                <a:gd name="T25" fmla="*/ 2147483647 h 154"/>
                <a:gd name="T26" fmla="*/ 2147483647 w 192"/>
                <a:gd name="T27" fmla="*/ 2147483647 h 154"/>
                <a:gd name="T28" fmla="*/ 2147483647 w 192"/>
                <a:gd name="T29" fmla="*/ 2147483647 h 154"/>
                <a:gd name="T30" fmla="*/ 2147483647 w 192"/>
                <a:gd name="T31" fmla="*/ 2147483647 h 154"/>
                <a:gd name="T32" fmla="*/ 2147483647 w 192"/>
                <a:gd name="T33" fmla="*/ 2147483647 h 154"/>
                <a:gd name="T34" fmla="*/ 2147483647 w 192"/>
                <a:gd name="T35" fmla="*/ 2147483647 h 154"/>
                <a:gd name="T36" fmla="*/ 2147483647 w 192"/>
                <a:gd name="T37" fmla="*/ 2147483647 h 154"/>
                <a:gd name="T38" fmla="*/ 2147483647 w 192"/>
                <a:gd name="T39" fmla="*/ 2147483647 h 154"/>
                <a:gd name="T40" fmla="*/ 2147483647 w 192"/>
                <a:gd name="T41" fmla="*/ 2147483647 h 154"/>
                <a:gd name="T42" fmla="*/ 2147483647 w 192"/>
                <a:gd name="T43" fmla="*/ 2147483647 h 154"/>
                <a:gd name="T44" fmla="*/ 2147483647 w 192"/>
                <a:gd name="T45" fmla="*/ 2147483647 h 154"/>
                <a:gd name="T46" fmla="*/ 2147483647 w 192"/>
                <a:gd name="T47" fmla="*/ 2147483647 h 154"/>
                <a:gd name="T48" fmla="*/ 2147483647 w 192"/>
                <a:gd name="T49" fmla="*/ 2147483647 h 154"/>
                <a:gd name="T50" fmla="*/ 2147483647 w 192"/>
                <a:gd name="T51" fmla="*/ 2147483647 h 154"/>
                <a:gd name="T52" fmla="*/ 0 w 192"/>
                <a:gd name="T53" fmla="*/ 2147483647 h 154"/>
                <a:gd name="T54" fmla="*/ 2147483647 w 192"/>
                <a:gd name="T55" fmla="*/ 2147483647 h 15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92" h="154">
                  <a:moveTo>
                    <a:pt x="6" y="19"/>
                  </a:moveTo>
                  <a:lnTo>
                    <a:pt x="52" y="0"/>
                  </a:lnTo>
                  <a:lnTo>
                    <a:pt x="92" y="19"/>
                  </a:lnTo>
                  <a:lnTo>
                    <a:pt x="119" y="31"/>
                  </a:lnTo>
                  <a:lnTo>
                    <a:pt x="146" y="63"/>
                  </a:lnTo>
                  <a:lnTo>
                    <a:pt x="166" y="93"/>
                  </a:lnTo>
                  <a:lnTo>
                    <a:pt x="192" y="118"/>
                  </a:lnTo>
                  <a:lnTo>
                    <a:pt x="152" y="124"/>
                  </a:lnTo>
                  <a:lnTo>
                    <a:pt x="126" y="130"/>
                  </a:lnTo>
                  <a:lnTo>
                    <a:pt x="126" y="154"/>
                  </a:lnTo>
                  <a:lnTo>
                    <a:pt x="106" y="154"/>
                  </a:lnTo>
                  <a:lnTo>
                    <a:pt x="99" y="146"/>
                  </a:lnTo>
                  <a:lnTo>
                    <a:pt x="93" y="137"/>
                  </a:lnTo>
                  <a:lnTo>
                    <a:pt x="88" y="126"/>
                  </a:lnTo>
                  <a:lnTo>
                    <a:pt x="82" y="115"/>
                  </a:lnTo>
                  <a:lnTo>
                    <a:pt x="74" y="93"/>
                  </a:lnTo>
                  <a:lnTo>
                    <a:pt x="65" y="71"/>
                  </a:lnTo>
                  <a:lnTo>
                    <a:pt x="60" y="61"/>
                  </a:lnTo>
                  <a:lnTo>
                    <a:pt x="55" y="50"/>
                  </a:lnTo>
                  <a:lnTo>
                    <a:pt x="48" y="42"/>
                  </a:lnTo>
                  <a:lnTo>
                    <a:pt x="41" y="34"/>
                  </a:lnTo>
                  <a:lnTo>
                    <a:pt x="33" y="28"/>
                  </a:lnTo>
                  <a:lnTo>
                    <a:pt x="24" y="23"/>
                  </a:lnTo>
                  <a:lnTo>
                    <a:pt x="18" y="22"/>
                  </a:lnTo>
                  <a:lnTo>
                    <a:pt x="12" y="20"/>
                  </a:lnTo>
                  <a:lnTo>
                    <a:pt x="6" y="20"/>
                  </a:lnTo>
                  <a:lnTo>
                    <a:pt x="0" y="19"/>
                  </a:lnTo>
                  <a:lnTo>
                    <a:pt x="6" y="19"/>
                  </a:lnTo>
                </a:path>
              </a:pathLst>
            </a:custGeom>
            <a:solidFill>
              <a:srgbClr val="92D05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4" name="Freeform 348"/>
            <p:cNvSpPr>
              <a:spLocks/>
            </p:cNvSpPr>
            <p:nvPr>
              <p:custDataLst>
                <p:tags r:id="rId83"/>
              </p:custDataLst>
            </p:nvPr>
          </p:nvSpPr>
          <p:spPr bwMode="auto">
            <a:xfrm>
              <a:off x="3426346" y="2337442"/>
              <a:ext cx="381000" cy="247650"/>
            </a:xfrm>
            <a:custGeom>
              <a:avLst/>
              <a:gdLst>
                <a:gd name="T0" fmla="*/ 2147483647 w 877"/>
                <a:gd name="T1" fmla="*/ 2147483647 h 469"/>
                <a:gd name="T2" fmla="*/ 2147483647 w 877"/>
                <a:gd name="T3" fmla="*/ 2147483647 h 469"/>
                <a:gd name="T4" fmla="*/ 2147483647 w 877"/>
                <a:gd name="T5" fmla="*/ 2147483647 h 469"/>
                <a:gd name="T6" fmla="*/ 2147483647 w 877"/>
                <a:gd name="T7" fmla="*/ 2147483647 h 469"/>
                <a:gd name="T8" fmla="*/ 2147483647 w 877"/>
                <a:gd name="T9" fmla="*/ 2147483647 h 469"/>
                <a:gd name="T10" fmla="*/ 2147483647 w 877"/>
                <a:gd name="T11" fmla="*/ 2147483647 h 469"/>
                <a:gd name="T12" fmla="*/ 2147483647 w 877"/>
                <a:gd name="T13" fmla="*/ 2147483647 h 469"/>
                <a:gd name="T14" fmla="*/ 2147483647 w 877"/>
                <a:gd name="T15" fmla="*/ 2147483647 h 469"/>
                <a:gd name="T16" fmla="*/ 2147483647 w 877"/>
                <a:gd name="T17" fmla="*/ 2147483647 h 469"/>
                <a:gd name="T18" fmla="*/ 2147483647 w 877"/>
                <a:gd name="T19" fmla="*/ 2147483647 h 469"/>
                <a:gd name="T20" fmla="*/ 2147483647 w 877"/>
                <a:gd name="T21" fmla="*/ 2147483647 h 469"/>
                <a:gd name="T22" fmla="*/ 2147483647 w 877"/>
                <a:gd name="T23" fmla="*/ 2147483647 h 469"/>
                <a:gd name="T24" fmla="*/ 2147483647 w 877"/>
                <a:gd name="T25" fmla="*/ 2147483647 h 469"/>
                <a:gd name="T26" fmla="*/ 2147483647 w 877"/>
                <a:gd name="T27" fmla="*/ 2147483647 h 469"/>
                <a:gd name="T28" fmla="*/ 2147483647 w 877"/>
                <a:gd name="T29" fmla="*/ 2147483647 h 469"/>
                <a:gd name="T30" fmla="*/ 2147483647 w 877"/>
                <a:gd name="T31" fmla="*/ 2147483647 h 469"/>
                <a:gd name="T32" fmla="*/ 2147483647 w 877"/>
                <a:gd name="T33" fmla="*/ 2147483647 h 469"/>
                <a:gd name="T34" fmla="*/ 2147483647 w 877"/>
                <a:gd name="T35" fmla="*/ 2147483647 h 469"/>
                <a:gd name="T36" fmla="*/ 2147483647 w 877"/>
                <a:gd name="T37" fmla="*/ 2147483647 h 469"/>
                <a:gd name="T38" fmla="*/ 2147483647 w 877"/>
                <a:gd name="T39" fmla="*/ 2147483647 h 469"/>
                <a:gd name="T40" fmla="*/ 2147483647 w 877"/>
                <a:gd name="T41" fmla="*/ 0 h 469"/>
                <a:gd name="T42" fmla="*/ 2147483647 w 877"/>
                <a:gd name="T43" fmla="*/ 2147483647 h 469"/>
                <a:gd name="T44" fmla="*/ 2147483647 w 877"/>
                <a:gd name="T45" fmla="*/ 2147483647 h 469"/>
                <a:gd name="T46" fmla="*/ 2147483647 w 877"/>
                <a:gd name="T47" fmla="*/ 2147483647 h 469"/>
                <a:gd name="T48" fmla="*/ 2147483647 w 877"/>
                <a:gd name="T49" fmla="*/ 2147483647 h 469"/>
                <a:gd name="T50" fmla="*/ 2147483647 w 877"/>
                <a:gd name="T51" fmla="*/ 2147483647 h 469"/>
                <a:gd name="T52" fmla="*/ 2147483647 w 877"/>
                <a:gd name="T53" fmla="*/ 2147483647 h 469"/>
                <a:gd name="T54" fmla="*/ 2147483647 w 877"/>
                <a:gd name="T55" fmla="*/ 2147483647 h 469"/>
                <a:gd name="T56" fmla="*/ 2147483647 w 877"/>
                <a:gd name="T57" fmla="*/ 2147483647 h 469"/>
                <a:gd name="T58" fmla="*/ 2147483647 w 877"/>
                <a:gd name="T59" fmla="*/ 2147483647 h 469"/>
                <a:gd name="T60" fmla="*/ 2147483647 w 877"/>
                <a:gd name="T61" fmla="*/ 2147483647 h 469"/>
                <a:gd name="T62" fmla="*/ 2147483647 w 877"/>
                <a:gd name="T63" fmla="*/ 2147483647 h 469"/>
                <a:gd name="T64" fmla="*/ 2147483647 w 877"/>
                <a:gd name="T65" fmla="*/ 2147483647 h 469"/>
                <a:gd name="T66" fmla="*/ 2147483647 w 877"/>
                <a:gd name="T67" fmla="*/ 2147483647 h 469"/>
                <a:gd name="T68" fmla="*/ 2147483647 w 877"/>
                <a:gd name="T69" fmla="*/ 2147483647 h 469"/>
                <a:gd name="T70" fmla="*/ 2147483647 w 877"/>
                <a:gd name="T71" fmla="*/ 2147483647 h 469"/>
                <a:gd name="T72" fmla="*/ 2147483647 w 877"/>
                <a:gd name="T73" fmla="*/ 2147483647 h 469"/>
                <a:gd name="T74" fmla="*/ 2147483647 w 877"/>
                <a:gd name="T75" fmla="*/ 2147483647 h 469"/>
                <a:gd name="T76" fmla="*/ 2147483647 w 877"/>
                <a:gd name="T77" fmla="*/ 2147483647 h 469"/>
                <a:gd name="T78" fmla="*/ 2147483647 w 877"/>
                <a:gd name="T79" fmla="*/ 2147483647 h 469"/>
                <a:gd name="T80" fmla="*/ 2147483647 w 877"/>
                <a:gd name="T81" fmla="*/ 2147483647 h 469"/>
                <a:gd name="T82" fmla="*/ 2147483647 w 877"/>
                <a:gd name="T83" fmla="*/ 2147483647 h 469"/>
                <a:gd name="T84" fmla="*/ 2147483647 w 877"/>
                <a:gd name="T85" fmla="*/ 2147483647 h 469"/>
                <a:gd name="T86" fmla="*/ 2147483647 w 877"/>
                <a:gd name="T87" fmla="*/ 2147483647 h 469"/>
                <a:gd name="T88" fmla="*/ 2147483647 w 877"/>
                <a:gd name="T89" fmla="*/ 2147483647 h 469"/>
                <a:gd name="T90" fmla="*/ 2147483647 w 877"/>
                <a:gd name="T91" fmla="*/ 2147483647 h 469"/>
                <a:gd name="T92" fmla="*/ 2147483647 w 877"/>
                <a:gd name="T93" fmla="*/ 2147483647 h 469"/>
                <a:gd name="T94" fmla="*/ 2147483647 w 877"/>
                <a:gd name="T95" fmla="*/ 2147483647 h 469"/>
                <a:gd name="T96" fmla="*/ 2147483647 w 877"/>
                <a:gd name="T97" fmla="*/ 2147483647 h 469"/>
                <a:gd name="T98" fmla="*/ 2147483647 w 877"/>
                <a:gd name="T99" fmla="*/ 2147483647 h 469"/>
                <a:gd name="T100" fmla="*/ 2147483647 w 877"/>
                <a:gd name="T101" fmla="*/ 2147483647 h 469"/>
                <a:gd name="T102" fmla="*/ 2147483647 w 877"/>
                <a:gd name="T103" fmla="*/ 2147483647 h 469"/>
                <a:gd name="T104" fmla="*/ 2147483647 w 877"/>
                <a:gd name="T105" fmla="*/ 2147483647 h 469"/>
                <a:gd name="T106" fmla="*/ 2147483647 w 877"/>
                <a:gd name="T107" fmla="*/ 2147483647 h 469"/>
                <a:gd name="T108" fmla="*/ 2147483647 w 877"/>
                <a:gd name="T109" fmla="*/ 2147483647 h 469"/>
                <a:gd name="T110" fmla="*/ 2147483647 w 877"/>
                <a:gd name="T111" fmla="*/ 2147483647 h 469"/>
                <a:gd name="T112" fmla="*/ 2147483647 w 877"/>
                <a:gd name="T113" fmla="*/ 2147483647 h 469"/>
                <a:gd name="T114" fmla="*/ 2147483647 w 877"/>
                <a:gd name="T115" fmla="*/ 2147483647 h 469"/>
                <a:gd name="T116" fmla="*/ 2147483647 w 877"/>
                <a:gd name="T117" fmla="*/ 2147483647 h 469"/>
                <a:gd name="T118" fmla="*/ 2147483647 w 877"/>
                <a:gd name="T119" fmla="*/ 2147483647 h 46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877" h="469">
                  <a:moveTo>
                    <a:pt x="326" y="352"/>
                  </a:moveTo>
                  <a:lnTo>
                    <a:pt x="352" y="346"/>
                  </a:lnTo>
                  <a:lnTo>
                    <a:pt x="392" y="340"/>
                  </a:lnTo>
                  <a:lnTo>
                    <a:pt x="366" y="315"/>
                  </a:lnTo>
                  <a:lnTo>
                    <a:pt x="346" y="285"/>
                  </a:lnTo>
                  <a:lnTo>
                    <a:pt x="319" y="253"/>
                  </a:lnTo>
                  <a:lnTo>
                    <a:pt x="292" y="241"/>
                  </a:lnTo>
                  <a:lnTo>
                    <a:pt x="252" y="222"/>
                  </a:lnTo>
                  <a:lnTo>
                    <a:pt x="206" y="241"/>
                  </a:lnTo>
                  <a:lnTo>
                    <a:pt x="200" y="241"/>
                  </a:lnTo>
                  <a:lnTo>
                    <a:pt x="194" y="242"/>
                  </a:lnTo>
                  <a:lnTo>
                    <a:pt x="191" y="243"/>
                  </a:lnTo>
                  <a:lnTo>
                    <a:pt x="187" y="244"/>
                  </a:lnTo>
                  <a:lnTo>
                    <a:pt x="183" y="246"/>
                  </a:lnTo>
                  <a:lnTo>
                    <a:pt x="178" y="251"/>
                  </a:lnTo>
                  <a:lnTo>
                    <a:pt x="173" y="256"/>
                  </a:lnTo>
                  <a:lnTo>
                    <a:pt x="168" y="262"/>
                  </a:lnTo>
                  <a:lnTo>
                    <a:pt x="162" y="267"/>
                  </a:lnTo>
                  <a:lnTo>
                    <a:pt x="159" y="269"/>
                  </a:lnTo>
                  <a:lnTo>
                    <a:pt x="155" y="270"/>
                  </a:lnTo>
                  <a:lnTo>
                    <a:pt x="151" y="271"/>
                  </a:lnTo>
                  <a:lnTo>
                    <a:pt x="146" y="272"/>
                  </a:lnTo>
                  <a:lnTo>
                    <a:pt x="134" y="271"/>
                  </a:lnTo>
                  <a:lnTo>
                    <a:pt x="121" y="268"/>
                  </a:lnTo>
                  <a:lnTo>
                    <a:pt x="107" y="264"/>
                  </a:lnTo>
                  <a:lnTo>
                    <a:pt x="94" y="259"/>
                  </a:lnTo>
                  <a:lnTo>
                    <a:pt x="79" y="255"/>
                  </a:lnTo>
                  <a:lnTo>
                    <a:pt x="64" y="251"/>
                  </a:lnTo>
                  <a:lnTo>
                    <a:pt x="46" y="248"/>
                  </a:lnTo>
                  <a:lnTo>
                    <a:pt x="26" y="247"/>
                  </a:lnTo>
                  <a:lnTo>
                    <a:pt x="0" y="222"/>
                  </a:lnTo>
                  <a:lnTo>
                    <a:pt x="4" y="217"/>
                  </a:lnTo>
                  <a:lnTo>
                    <a:pt x="8" y="212"/>
                  </a:lnTo>
                  <a:lnTo>
                    <a:pt x="10" y="206"/>
                  </a:lnTo>
                  <a:lnTo>
                    <a:pt x="12" y="200"/>
                  </a:lnTo>
                  <a:lnTo>
                    <a:pt x="13" y="187"/>
                  </a:lnTo>
                  <a:lnTo>
                    <a:pt x="13" y="174"/>
                  </a:lnTo>
                  <a:lnTo>
                    <a:pt x="6" y="174"/>
                  </a:lnTo>
                  <a:lnTo>
                    <a:pt x="13" y="180"/>
                  </a:lnTo>
                  <a:lnTo>
                    <a:pt x="14" y="167"/>
                  </a:lnTo>
                  <a:lnTo>
                    <a:pt x="17" y="155"/>
                  </a:lnTo>
                  <a:lnTo>
                    <a:pt x="23" y="144"/>
                  </a:lnTo>
                  <a:lnTo>
                    <a:pt x="30" y="133"/>
                  </a:lnTo>
                  <a:lnTo>
                    <a:pt x="36" y="122"/>
                  </a:lnTo>
                  <a:lnTo>
                    <a:pt x="44" y="112"/>
                  </a:lnTo>
                  <a:lnTo>
                    <a:pt x="53" y="105"/>
                  </a:lnTo>
                  <a:lnTo>
                    <a:pt x="60" y="99"/>
                  </a:lnTo>
                  <a:lnTo>
                    <a:pt x="54" y="92"/>
                  </a:lnTo>
                  <a:lnTo>
                    <a:pt x="46" y="82"/>
                  </a:lnTo>
                  <a:lnTo>
                    <a:pt x="36" y="68"/>
                  </a:lnTo>
                  <a:lnTo>
                    <a:pt x="26" y="50"/>
                  </a:lnTo>
                  <a:lnTo>
                    <a:pt x="60" y="38"/>
                  </a:lnTo>
                  <a:lnTo>
                    <a:pt x="113" y="26"/>
                  </a:lnTo>
                  <a:lnTo>
                    <a:pt x="173" y="26"/>
                  </a:lnTo>
                  <a:lnTo>
                    <a:pt x="239" y="44"/>
                  </a:lnTo>
                  <a:lnTo>
                    <a:pt x="285" y="38"/>
                  </a:lnTo>
                  <a:lnTo>
                    <a:pt x="339" y="50"/>
                  </a:lnTo>
                  <a:lnTo>
                    <a:pt x="385" y="63"/>
                  </a:lnTo>
                  <a:lnTo>
                    <a:pt x="385" y="38"/>
                  </a:lnTo>
                  <a:lnTo>
                    <a:pt x="392" y="13"/>
                  </a:lnTo>
                  <a:lnTo>
                    <a:pt x="433" y="13"/>
                  </a:lnTo>
                  <a:lnTo>
                    <a:pt x="465" y="13"/>
                  </a:lnTo>
                  <a:lnTo>
                    <a:pt x="485" y="0"/>
                  </a:lnTo>
                  <a:lnTo>
                    <a:pt x="531" y="0"/>
                  </a:lnTo>
                  <a:lnTo>
                    <a:pt x="551" y="13"/>
                  </a:lnTo>
                  <a:lnTo>
                    <a:pt x="579" y="38"/>
                  </a:lnTo>
                  <a:lnTo>
                    <a:pt x="565" y="63"/>
                  </a:lnTo>
                  <a:lnTo>
                    <a:pt x="618" y="63"/>
                  </a:lnTo>
                  <a:lnTo>
                    <a:pt x="638" y="111"/>
                  </a:lnTo>
                  <a:lnTo>
                    <a:pt x="664" y="105"/>
                  </a:lnTo>
                  <a:lnTo>
                    <a:pt x="692" y="124"/>
                  </a:lnTo>
                  <a:lnTo>
                    <a:pt x="725" y="111"/>
                  </a:lnTo>
                  <a:lnTo>
                    <a:pt x="758" y="136"/>
                  </a:lnTo>
                  <a:lnTo>
                    <a:pt x="797" y="136"/>
                  </a:lnTo>
                  <a:lnTo>
                    <a:pt x="838" y="155"/>
                  </a:lnTo>
                  <a:lnTo>
                    <a:pt x="877" y="167"/>
                  </a:lnTo>
                  <a:lnTo>
                    <a:pt x="871" y="198"/>
                  </a:lnTo>
                  <a:lnTo>
                    <a:pt x="864" y="235"/>
                  </a:lnTo>
                  <a:lnTo>
                    <a:pt x="877" y="259"/>
                  </a:lnTo>
                  <a:lnTo>
                    <a:pt x="844" y="259"/>
                  </a:lnTo>
                  <a:lnTo>
                    <a:pt x="804" y="272"/>
                  </a:lnTo>
                  <a:lnTo>
                    <a:pt x="797" y="303"/>
                  </a:lnTo>
                  <a:lnTo>
                    <a:pt x="777" y="309"/>
                  </a:lnTo>
                  <a:lnTo>
                    <a:pt x="754" y="313"/>
                  </a:lnTo>
                  <a:lnTo>
                    <a:pt x="731" y="318"/>
                  </a:lnTo>
                  <a:lnTo>
                    <a:pt x="709" y="324"/>
                  </a:lnTo>
                  <a:lnTo>
                    <a:pt x="688" y="330"/>
                  </a:lnTo>
                  <a:lnTo>
                    <a:pt x="680" y="334"/>
                  </a:lnTo>
                  <a:lnTo>
                    <a:pt x="671" y="337"/>
                  </a:lnTo>
                  <a:lnTo>
                    <a:pt x="663" y="343"/>
                  </a:lnTo>
                  <a:lnTo>
                    <a:pt x="656" y="347"/>
                  </a:lnTo>
                  <a:lnTo>
                    <a:pt x="652" y="352"/>
                  </a:lnTo>
                  <a:lnTo>
                    <a:pt x="648" y="358"/>
                  </a:lnTo>
                  <a:lnTo>
                    <a:pt x="646" y="364"/>
                  </a:lnTo>
                  <a:lnTo>
                    <a:pt x="644" y="370"/>
                  </a:lnTo>
                  <a:lnTo>
                    <a:pt x="646" y="375"/>
                  </a:lnTo>
                  <a:lnTo>
                    <a:pt x="647" y="380"/>
                  </a:lnTo>
                  <a:lnTo>
                    <a:pt x="650" y="385"/>
                  </a:lnTo>
                  <a:lnTo>
                    <a:pt x="653" y="390"/>
                  </a:lnTo>
                  <a:lnTo>
                    <a:pt x="656" y="395"/>
                  </a:lnTo>
                  <a:lnTo>
                    <a:pt x="661" y="399"/>
                  </a:lnTo>
                  <a:lnTo>
                    <a:pt x="666" y="401"/>
                  </a:lnTo>
                  <a:lnTo>
                    <a:pt x="671" y="402"/>
                  </a:lnTo>
                  <a:lnTo>
                    <a:pt x="692" y="400"/>
                  </a:lnTo>
                  <a:lnTo>
                    <a:pt x="711" y="396"/>
                  </a:lnTo>
                  <a:lnTo>
                    <a:pt x="721" y="395"/>
                  </a:lnTo>
                  <a:lnTo>
                    <a:pt x="731" y="394"/>
                  </a:lnTo>
                  <a:lnTo>
                    <a:pt x="741" y="394"/>
                  </a:lnTo>
                  <a:lnTo>
                    <a:pt x="751" y="396"/>
                  </a:lnTo>
                  <a:lnTo>
                    <a:pt x="742" y="399"/>
                  </a:lnTo>
                  <a:lnTo>
                    <a:pt x="734" y="403"/>
                  </a:lnTo>
                  <a:lnTo>
                    <a:pt x="728" y="408"/>
                  </a:lnTo>
                  <a:lnTo>
                    <a:pt x="721" y="414"/>
                  </a:lnTo>
                  <a:lnTo>
                    <a:pt x="716" y="421"/>
                  </a:lnTo>
                  <a:lnTo>
                    <a:pt x="710" y="427"/>
                  </a:lnTo>
                  <a:lnTo>
                    <a:pt x="705" y="433"/>
                  </a:lnTo>
                  <a:lnTo>
                    <a:pt x="698" y="438"/>
                  </a:lnTo>
                  <a:lnTo>
                    <a:pt x="695" y="430"/>
                  </a:lnTo>
                  <a:lnTo>
                    <a:pt x="693" y="424"/>
                  </a:lnTo>
                  <a:lnTo>
                    <a:pt x="689" y="419"/>
                  </a:lnTo>
                  <a:lnTo>
                    <a:pt x="687" y="416"/>
                  </a:lnTo>
                  <a:lnTo>
                    <a:pt x="680" y="412"/>
                  </a:lnTo>
                  <a:lnTo>
                    <a:pt x="671" y="408"/>
                  </a:lnTo>
                  <a:lnTo>
                    <a:pt x="671" y="413"/>
                  </a:lnTo>
                  <a:lnTo>
                    <a:pt x="669" y="418"/>
                  </a:lnTo>
                  <a:lnTo>
                    <a:pt x="666" y="423"/>
                  </a:lnTo>
                  <a:lnTo>
                    <a:pt x="663" y="427"/>
                  </a:lnTo>
                  <a:lnTo>
                    <a:pt x="654" y="435"/>
                  </a:lnTo>
                  <a:lnTo>
                    <a:pt x="643" y="442"/>
                  </a:lnTo>
                  <a:lnTo>
                    <a:pt x="633" y="450"/>
                  </a:lnTo>
                  <a:lnTo>
                    <a:pt x="624" y="456"/>
                  </a:lnTo>
                  <a:lnTo>
                    <a:pt x="619" y="460"/>
                  </a:lnTo>
                  <a:lnTo>
                    <a:pt x="616" y="463"/>
                  </a:lnTo>
                  <a:lnTo>
                    <a:pt x="613" y="466"/>
                  </a:lnTo>
                  <a:lnTo>
                    <a:pt x="611" y="469"/>
                  </a:lnTo>
                  <a:lnTo>
                    <a:pt x="605" y="468"/>
                  </a:lnTo>
                  <a:lnTo>
                    <a:pt x="600" y="466"/>
                  </a:lnTo>
                  <a:lnTo>
                    <a:pt x="595" y="464"/>
                  </a:lnTo>
                  <a:lnTo>
                    <a:pt x="591" y="461"/>
                  </a:lnTo>
                  <a:lnTo>
                    <a:pt x="587" y="459"/>
                  </a:lnTo>
                  <a:lnTo>
                    <a:pt x="584" y="455"/>
                  </a:lnTo>
                  <a:lnTo>
                    <a:pt x="582" y="452"/>
                  </a:lnTo>
                  <a:lnTo>
                    <a:pt x="579" y="447"/>
                  </a:lnTo>
                  <a:lnTo>
                    <a:pt x="575" y="439"/>
                  </a:lnTo>
                  <a:lnTo>
                    <a:pt x="573" y="429"/>
                  </a:lnTo>
                  <a:lnTo>
                    <a:pt x="572" y="419"/>
                  </a:lnTo>
                  <a:lnTo>
                    <a:pt x="572" y="408"/>
                  </a:lnTo>
                  <a:lnTo>
                    <a:pt x="563" y="407"/>
                  </a:lnTo>
                  <a:lnTo>
                    <a:pt x="555" y="406"/>
                  </a:lnTo>
                  <a:lnTo>
                    <a:pt x="548" y="404"/>
                  </a:lnTo>
                  <a:lnTo>
                    <a:pt x="540" y="401"/>
                  </a:lnTo>
                  <a:lnTo>
                    <a:pt x="527" y="395"/>
                  </a:lnTo>
                  <a:lnTo>
                    <a:pt x="518" y="389"/>
                  </a:lnTo>
                  <a:lnTo>
                    <a:pt x="532" y="385"/>
                  </a:lnTo>
                  <a:lnTo>
                    <a:pt x="547" y="381"/>
                  </a:lnTo>
                  <a:lnTo>
                    <a:pt x="559" y="379"/>
                  </a:lnTo>
                  <a:lnTo>
                    <a:pt x="572" y="377"/>
                  </a:lnTo>
                  <a:lnTo>
                    <a:pt x="597" y="374"/>
                  </a:lnTo>
                  <a:lnTo>
                    <a:pt x="625" y="370"/>
                  </a:lnTo>
                  <a:lnTo>
                    <a:pt x="512" y="370"/>
                  </a:lnTo>
                  <a:lnTo>
                    <a:pt x="503" y="362"/>
                  </a:lnTo>
                  <a:lnTo>
                    <a:pt x="493" y="354"/>
                  </a:lnTo>
                  <a:lnTo>
                    <a:pt x="481" y="348"/>
                  </a:lnTo>
                  <a:lnTo>
                    <a:pt x="469" y="342"/>
                  </a:lnTo>
                  <a:lnTo>
                    <a:pt x="445" y="333"/>
                  </a:lnTo>
                  <a:lnTo>
                    <a:pt x="425" y="327"/>
                  </a:lnTo>
                  <a:lnTo>
                    <a:pt x="412" y="350"/>
                  </a:lnTo>
                  <a:lnTo>
                    <a:pt x="398" y="369"/>
                  </a:lnTo>
                  <a:lnTo>
                    <a:pt x="393" y="378"/>
                  </a:lnTo>
                  <a:lnTo>
                    <a:pt x="386" y="386"/>
                  </a:lnTo>
                  <a:lnTo>
                    <a:pt x="380" y="395"/>
                  </a:lnTo>
                  <a:lnTo>
                    <a:pt x="372" y="402"/>
                  </a:lnTo>
                  <a:lnTo>
                    <a:pt x="362" y="401"/>
                  </a:lnTo>
                  <a:lnTo>
                    <a:pt x="353" y="400"/>
                  </a:lnTo>
                  <a:lnTo>
                    <a:pt x="345" y="399"/>
                  </a:lnTo>
                  <a:lnTo>
                    <a:pt x="337" y="396"/>
                  </a:lnTo>
                  <a:lnTo>
                    <a:pt x="328" y="392"/>
                  </a:lnTo>
                  <a:lnTo>
                    <a:pt x="321" y="388"/>
                  </a:lnTo>
                  <a:lnTo>
                    <a:pt x="313" y="383"/>
                  </a:lnTo>
                  <a:lnTo>
                    <a:pt x="306" y="376"/>
                  </a:lnTo>
                  <a:lnTo>
                    <a:pt x="326" y="352"/>
                  </a:lnTo>
                </a:path>
              </a:pathLst>
            </a:custGeom>
            <a:solidFill>
              <a:srgbClr val="92D05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5" name="Freeform 349"/>
            <p:cNvSpPr>
              <a:spLocks/>
            </p:cNvSpPr>
            <p:nvPr>
              <p:custDataLst>
                <p:tags r:id="rId84"/>
              </p:custDataLst>
            </p:nvPr>
          </p:nvSpPr>
          <p:spPr bwMode="auto">
            <a:xfrm>
              <a:off x="3937521" y="2680342"/>
              <a:ext cx="47625" cy="63500"/>
            </a:xfrm>
            <a:custGeom>
              <a:avLst/>
              <a:gdLst>
                <a:gd name="T0" fmla="*/ 2147483647 w 107"/>
                <a:gd name="T1" fmla="*/ 0 h 123"/>
                <a:gd name="T2" fmla="*/ 2147483647 w 107"/>
                <a:gd name="T3" fmla="*/ 2147483647 h 123"/>
                <a:gd name="T4" fmla="*/ 2147483647 w 107"/>
                <a:gd name="T5" fmla="*/ 2147483647 h 123"/>
                <a:gd name="T6" fmla="*/ 2147483647 w 107"/>
                <a:gd name="T7" fmla="*/ 2147483647 h 123"/>
                <a:gd name="T8" fmla="*/ 2147483647 w 107"/>
                <a:gd name="T9" fmla="*/ 2147483647 h 123"/>
                <a:gd name="T10" fmla="*/ 2147483647 w 107"/>
                <a:gd name="T11" fmla="*/ 2147483647 h 123"/>
                <a:gd name="T12" fmla="*/ 2147483647 w 107"/>
                <a:gd name="T13" fmla="*/ 2147483647 h 123"/>
                <a:gd name="T14" fmla="*/ 2147483647 w 107"/>
                <a:gd name="T15" fmla="*/ 2147483647 h 123"/>
                <a:gd name="T16" fmla="*/ 2147483647 w 107"/>
                <a:gd name="T17" fmla="*/ 2147483647 h 123"/>
                <a:gd name="T18" fmla="*/ 2147483647 w 107"/>
                <a:gd name="T19" fmla="*/ 2147483647 h 123"/>
                <a:gd name="T20" fmla="*/ 2147483647 w 107"/>
                <a:gd name="T21" fmla="*/ 2147483647 h 123"/>
                <a:gd name="T22" fmla="*/ 2147483647 w 107"/>
                <a:gd name="T23" fmla="*/ 2147483647 h 123"/>
                <a:gd name="T24" fmla="*/ 2147483647 w 107"/>
                <a:gd name="T25" fmla="*/ 2147483647 h 123"/>
                <a:gd name="T26" fmla="*/ 2147483647 w 107"/>
                <a:gd name="T27" fmla="*/ 2147483647 h 123"/>
                <a:gd name="T28" fmla="*/ 2147483647 w 107"/>
                <a:gd name="T29" fmla="*/ 2147483647 h 123"/>
                <a:gd name="T30" fmla="*/ 2147483647 w 107"/>
                <a:gd name="T31" fmla="*/ 2147483647 h 123"/>
                <a:gd name="T32" fmla="*/ 2147483647 w 107"/>
                <a:gd name="T33" fmla="*/ 2147483647 h 123"/>
                <a:gd name="T34" fmla="*/ 2147483647 w 107"/>
                <a:gd name="T35" fmla="*/ 2147483647 h 123"/>
                <a:gd name="T36" fmla="*/ 2147483647 w 107"/>
                <a:gd name="T37" fmla="*/ 2147483647 h 123"/>
                <a:gd name="T38" fmla="*/ 2147483647 w 107"/>
                <a:gd name="T39" fmla="*/ 2147483647 h 123"/>
                <a:gd name="T40" fmla="*/ 2147483647 w 107"/>
                <a:gd name="T41" fmla="*/ 2147483647 h 123"/>
                <a:gd name="T42" fmla="*/ 0 w 107"/>
                <a:gd name="T43" fmla="*/ 2147483647 h 123"/>
                <a:gd name="T44" fmla="*/ 2147483647 w 107"/>
                <a:gd name="T45" fmla="*/ 0 h 123"/>
                <a:gd name="T46" fmla="*/ 2147483647 w 107"/>
                <a:gd name="T47" fmla="*/ 0 h 12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07" h="123">
                  <a:moveTo>
                    <a:pt x="48" y="0"/>
                  </a:moveTo>
                  <a:lnTo>
                    <a:pt x="81" y="31"/>
                  </a:lnTo>
                  <a:lnTo>
                    <a:pt x="94" y="67"/>
                  </a:lnTo>
                  <a:lnTo>
                    <a:pt x="107" y="86"/>
                  </a:lnTo>
                  <a:lnTo>
                    <a:pt x="107" y="117"/>
                  </a:lnTo>
                  <a:lnTo>
                    <a:pt x="107" y="123"/>
                  </a:lnTo>
                  <a:lnTo>
                    <a:pt x="88" y="114"/>
                  </a:lnTo>
                  <a:lnTo>
                    <a:pt x="73" y="105"/>
                  </a:lnTo>
                  <a:lnTo>
                    <a:pt x="61" y="98"/>
                  </a:lnTo>
                  <a:lnTo>
                    <a:pt x="54" y="92"/>
                  </a:lnTo>
                  <a:lnTo>
                    <a:pt x="51" y="83"/>
                  </a:lnTo>
                  <a:lnTo>
                    <a:pt x="48" y="73"/>
                  </a:lnTo>
                  <a:lnTo>
                    <a:pt x="39" y="74"/>
                  </a:lnTo>
                  <a:lnTo>
                    <a:pt x="32" y="73"/>
                  </a:lnTo>
                  <a:lnTo>
                    <a:pt x="26" y="72"/>
                  </a:lnTo>
                  <a:lnTo>
                    <a:pt x="21" y="70"/>
                  </a:lnTo>
                  <a:lnTo>
                    <a:pt x="17" y="67"/>
                  </a:lnTo>
                  <a:lnTo>
                    <a:pt x="14" y="63"/>
                  </a:lnTo>
                  <a:lnTo>
                    <a:pt x="11" y="59"/>
                  </a:lnTo>
                  <a:lnTo>
                    <a:pt x="9" y="54"/>
                  </a:lnTo>
                  <a:lnTo>
                    <a:pt x="4" y="31"/>
                  </a:lnTo>
                  <a:lnTo>
                    <a:pt x="0" y="6"/>
                  </a:lnTo>
                  <a:lnTo>
                    <a:pt x="34" y="0"/>
                  </a:lnTo>
                  <a:lnTo>
                    <a:pt x="48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6" name="Freeform 350"/>
            <p:cNvSpPr>
              <a:spLocks/>
            </p:cNvSpPr>
            <p:nvPr>
              <p:custDataLst>
                <p:tags r:id="rId85"/>
              </p:custDataLst>
            </p:nvPr>
          </p:nvSpPr>
          <p:spPr bwMode="auto">
            <a:xfrm>
              <a:off x="4480446" y="2694629"/>
              <a:ext cx="207962" cy="122238"/>
            </a:xfrm>
            <a:custGeom>
              <a:avLst/>
              <a:gdLst>
                <a:gd name="T0" fmla="*/ 2147483647 w 471"/>
                <a:gd name="T1" fmla="*/ 2147483647 h 234"/>
                <a:gd name="T2" fmla="*/ 2147483647 w 471"/>
                <a:gd name="T3" fmla="*/ 2147483647 h 234"/>
                <a:gd name="T4" fmla="*/ 2147483647 w 471"/>
                <a:gd name="T5" fmla="*/ 2147483647 h 234"/>
                <a:gd name="T6" fmla="*/ 2147483647 w 471"/>
                <a:gd name="T7" fmla="*/ 2147483647 h 234"/>
                <a:gd name="T8" fmla="*/ 2147483647 w 471"/>
                <a:gd name="T9" fmla="*/ 2147483647 h 234"/>
                <a:gd name="T10" fmla="*/ 2147483647 w 471"/>
                <a:gd name="T11" fmla="*/ 2147483647 h 234"/>
                <a:gd name="T12" fmla="*/ 2147483647 w 471"/>
                <a:gd name="T13" fmla="*/ 2147483647 h 234"/>
                <a:gd name="T14" fmla="*/ 2147483647 w 471"/>
                <a:gd name="T15" fmla="*/ 2147483647 h 234"/>
                <a:gd name="T16" fmla="*/ 2147483647 w 471"/>
                <a:gd name="T17" fmla="*/ 2147483647 h 234"/>
                <a:gd name="T18" fmla="*/ 2147483647 w 471"/>
                <a:gd name="T19" fmla="*/ 2147483647 h 234"/>
                <a:gd name="T20" fmla="*/ 2147483647 w 471"/>
                <a:gd name="T21" fmla="*/ 2147483647 h 234"/>
                <a:gd name="T22" fmla="*/ 2147483647 w 471"/>
                <a:gd name="T23" fmla="*/ 2147483647 h 234"/>
                <a:gd name="T24" fmla="*/ 2147483647 w 471"/>
                <a:gd name="T25" fmla="*/ 2147483647 h 234"/>
                <a:gd name="T26" fmla="*/ 2147483647 w 471"/>
                <a:gd name="T27" fmla="*/ 2147483647 h 234"/>
                <a:gd name="T28" fmla="*/ 2147483647 w 471"/>
                <a:gd name="T29" fmla="*/ 2147483647 h 234"/>
                <a:gd name="T30" fmla="*/ 2147483647 w 471"/>
                <a:gd name="T31" fmla="*/ 2147483647 h 234"/>
                <a:gd name="T32" fmla="*/ 2147483647 w 471"/>
                <a:gd name="T33" fmla="*/ 2147483647 h 234"/>
                <a:gd name="T34" fmla="*/ 2147483647 w 471"/>
                <a:gd name="T35" fmla="*/ 2147483647 h 234"/>
                <a:gd name="T36" fmla="*/ 2147483647 w 471"/>
                <a:gd name="T37" fmla="*/ 2147483647 h 234"/>
                <a:gd name="T38" fmla="*/ 2147483647 w 471"/>
                <a:gd name="T39" fmla="*/ 2147483647 h 234"/>
                <a:gd name="T40" fmla="*/ 2147483647 w 471"/>
                <a:gd name="T41" fmla="*/ 2147483647 h 234"/>
                <a:gd name="T42" fmla="*/ 2147483647 w 471"/>
                <a:gd name="T43" fmla="*/ 2147483647 h 234"/>
                <a:gd name="T44" fmla="*/ 2147483647 w 471"/>
                <a:gd name="T45" fmla="*/ 2147483647 h 234"/>
                <a:gd name="T46" fmla="*/ 2147483647 w 471"/>
                <a:gd name="T47" fmla="*/ 2147483647 h 234"/>
                <a:gd name="T48" fmla="*/ 2147483647 w 471"/>
                <a:gd name="T49" fmla="*/ 2147483647 h 234"/>
                <a:gd name="T50" fmla="*/ 2147483647 w 471"/>
                <a:gd name="T51" fmla="*/ 2147483647 h 234"/>
                <a:gd name="T52" fmla="*/ 2147483647 w 471"/>
                <a:gd name="T53" fmla="*/ 2147483647 h 234"/>
                <a:gd name="T54" fmla="*/ 2147483647 w 471"/>
                <a:gd name="T55" fmla="*/ 2147483647 h 234"/>
                <a:gd name="T56" fmla="*/ 2147483647 w 471"/>
                <a:gd name="T57" fmla="*/ 2147483647 h 234"/>
                <a:gd name="T58" fmla="*/ 2147483647 w 471"/>
                <a:gd name="T59" fmla="*/ 2147483647 h 234"/>
                <a:gd name="T60" fmla="*/ 2147483647 w 471"/>
                <a:gd name="T61" fmla="*/ 2147483647 h 234"/>
                <a:gd name="T62" fmla="*/ 2147483647 w 471"/>
                <a:gd name="T63" fmla="*/ 2147483647 h 234"/>
                <a:gd name="T64" fmla="*/ 2147483647 w 471"/>
                <a:gd name="T65" fmla="*/ 2147483647 h 234"/>
                <a:gd name="T66" fmla="*/ 2147483647 w 471"/>
                <a:gd name="T67" fmla="*/ 2147483647 h 234"/>
                <a:gd name="T68" fmla="*/ 2147483647 w 471"/>
                <a:gd name="T69" fmla="*/ 2147483647 h 234"/>
                <a:gd name="T70" fmla="*/ 2147483647 w 471"/>
                <a:gd name="T71" fmla="*/ 2147483647 h 234"/>
                <a:gd name="T72" fmla="*/ 2147483647 w 471"/>
                <a:gd name="T73" fmla="*/ 2147483647 h 234"/>
                <a:gd name="T74" fmla="*/ 2147483647 w 471"/>
                <a:gd name="T75" fmla="*/ 2147483647 h 234"/>
                <a:gd name="T76" fmla="*/ 2147483647 w 471"/>
                <a:gd name="T77" fmla="*/ 2147483647 h 234"/>
                <a:gd name="T78" fmla="*/ 0 w 471"/>
                <a:gd name="T79" fmla="*/ 2147483647 h 234"/>
                <a:gd name="T80" fmla="*/ 2147483647 w 471"/>
                <a:gd name="T81" fmla="*/ 2147483647 h 234"/>
                <a:gd name="T82" fmla="*/ 2147483647 w 471"/>
                <a:gd name="T83" fmla="*/ 2147483647 h 234"/>
                <a:gd name="T84" fmla="*/ 2147483647 w 471"/>
                <a:gd name="T85" fmla="*/ 0 h 234"/>
                <a:gd name="T86" fmla="*/ 2147483647 w 471"/>
                <a:gd name="T87" fmla="*/ 2147483647 h 23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71" h="234">
                  <a:moveTo>
                    <a:pt x="159" y="30"/>
                  </a:moveTo>
                  <a:lnTo>
                    <a:pt x="106" y="67"/>
                  </a:lnTo>
                  <a:lnTo>
                    <a:pt x="126" y="86"/>
                  </a:lnTo>
                  <a:lnTo>
                    <a:pt x="166" y="86"/>
                  </a:lnTo>
                  <a:lnTo>
                    <a:pt x="218" y="98"/>
                  </a:lnTo>
                  <a:lnTo>
                    <a:pt x="272" y="105"/>
                  </a:lnTo>
                  <a:lnTo>
                    <a:pt x="325" y="92"/>
                  </a:lnTo>
                  <a:lnTo>
                    <a:pt x="372" y="86"/>
                  </a:lnTo>
                  <a:lnTo>
                    <a:pt x="379" y="86"/>
                  </a:lnTo>
                  <a:lnTo>
                    <a:pt x="383" y="95"/>
                  </a:lnTo>
                  <a:lnTo>
                    <a:pt x="388" y="105"/>
                  </a:lnTo>
                  <a:lnTo>
                    <a:pt x="391" y="114"/>
                  </a:lnTo>
                  <a:lnTo>
                    <a:pt x="392" y="123"/>
                  </a:lnTo>
                  <a:lnTo>
                    <a:pt x="406" y="124"/>
                  </a:lnTo>
                  <a:lnTo>
                    <a:pt x="418" y="126"/>
                  </a:lnTo>
                  <a:lnTo>
                    <a:pt x="424" y="129"/>
                  </a:lnTo>
                  <a:lnTo>
                    <a:pt x="428" y="131"/>
                  </a:lnTo>
                  <a:lnTo>
                    <a:pt x="433" y="134"/>
                  </a:lnTo>
                  <a:lnTo>
                    <a:pt x="437" y="137"/>
                  </a:lnTo>
                  <a:lnTo>
                    <a:pt x="441" y="141"/>
                  </a:lnTo>
                  <a:lnTo>
                    <a:pt x="445" y="146"/>
                  </a:lnTo>
                  <a:lnTo>
                    <a:pt x="448" y="151"/>
                  </a:lnTo>
                  <a:lnTo>
                    <a:pt x="450" y="156"/>
                  </a:lnTo>
                  <a:lnTo>
                    <a:pt x="455" y="170"/>
                  </a:lnTo>
                  <a:lnTo>
                    <a:pt x="458" y="184"/>
                  </a:lnTo>
                  <a:lnTo>
                    <a:pt x="471" y="190"/>
                  </a:lnTo>
                  <a:lnTo>
                    <a:pt x="359" y="190"/>
                  </a:lnTo>
                  <a:lnTo>
                    <a:pt x="350" y="202"/>
                  </a:lnTo>
                  <a:lnTo>
                    <a:pt x="338" y="217"/>
                  </a:lnTo>
                  <a:lnTo>
                    <a:pt x="330" y="224"/>
                  </a:lnTo>
                  <a:lnTo>
                    <a:pt x="324" y="229"/>
                  </a:lnTo>
                  <a:lnTo>
                    <a:pt x="317" y="233"/>
                  </a:lnTo>
                  <a:lnTo>
                    <a:pt x="312" y="234"/>
                  </a:lnTo>
                  <a:lnTo>
                    <a:pt x="306" y="233"/>
                  </a:lnTo>
                  <a:lnTo>
                    <a:pt x="302" y="232"/>
                  </a:lnTo>
                  <a:lnTo>
                    <a:pt x="298" y="230"/>
                  </a:lnTo>
                  <a:lnTo>
                    <a:pt x="294" y="228"/>
                  </a:lnTo>
                  <a:lnTo>
                    <a:pt x="292" y="224"/>
                  </a:lnTo>
                  <a:lnTo>
                    <a:pt x="290" y="220"/>
                  </a:lnTo>
                  <a:lnTo>
                    <a:pt x="289" y="216"/>
                  </a:lnTo>
                  <a:lnTo>
                    <a:pt x="287" y="210"/>
                  </a:lnTo>
                  <a:lnTo>
                    <a:pt x="284" y="199"/>
                  </a:lnTo>
                  <a:lnTo>
                    <a:pt x="282" y="187"/>
                  </a:lnTo>
                  <a:lnTo>
                    <a:pt x="278" y="174"/>
                  </a:lnTo>
                  <a:lnTo>
                    <a:pt x="272" y="160"/>
                  </a:lnTo>
                  <a:lnTo>
                    <a:pt x="269" y="155"/>
                  </a:lnTo>
                  <a:lnTo>
                    <a:pt x="265" y="151"/>
                  </a:lnTo>
                  <a:lnTo>
                    <a:pt x="258" y="148"/>
                  </a:lnTo>
                  <a:lnTo>
                    <a:pt x="253" y="144"/>
                  </a:lnTo>
                  <a:lnTo>
                    <a:pt x="246" y="141"/>
                  </a:lnTo>
                  <a:lnTo>
                    <a:pt x="240" y="137"/>
                  </a:lnTo>
                  <a:lnTo>
                    <a:pt x="236" y="133"/>
                  </a:lnTo>
                  <a:lnTo>
                    <a:pt x="233" y="129"/>
                  </a:lnTo>
                  <a:lnTo>
                    <a:pt x="224" y="140"/>
                  </a:lnTo>
                  <a:lnTo>
                    <a:pt x="213" y="154"/>
                  </a:lnTo>
                  <a:lnTo>
                    <a:pt x="207" y="162"/>
                  </a:lnTo>
                  <a:lnTo>
                    <a:pt x="203" y="170"/>
                  </a:lnTo>
                  <a:lnTo>
                    <a:pt x="200" y="177"/>
                  </a:lnTo>
                  <a:lnTo>
                    <a:pt x="199" y="184"/>
                  </a:lnTo>
                  <a:lnTo>
                    <a:pt x="188" y="190"/>
                  </a:lnTo>
                  <a:lnTo>
                    <a:pt x="177" y="195"/>
                  </a:lnTo>
                  <a:lnTo>
                    <a:pt x="167" y="201"/>
                  </a:lnTo>
                  <a:lnTo>
                    <a:pt x="157" y="207"/>
                  </a:lnTo>
                  <a:lnTo>
                    <a:pt x="147" y="213"/>
                  </a:lnTo>
                  <a:lnTo>
                    <a:pt x="135" y="218"/>
                  </a:lnTo>
                  <a:lnTo>
                    <a:pt x="130" y="219"/>
                  </a:lnTo>
                  <a:lnTo>
                    <a:pt x="122" y="221"/>
                  </a:lnTo>
                  <a:lnTo>
                    <a:pt x="114" y="222"/>
                  </a:lnTo>
                  <a:lnTo>
                    <a:pt x="106" y="222"/>
                  </a:lnTo>
                  <a:lnTo>
                    <a:pt x="97" y="221"/>
                  </a:lnTo>
                  <a:lnTo>
                    <a:pt x="89" y="220"/>
                  </a:lnTo>
                  <a:lnTo>
                    <a:pt x="82" y="217"/>
                  </a:lnTo>
                  <a:lnTo>
                    <a:pt x="76" y="213"/>
                  </a:lnTo>
                  <a:lnTo>
                    <a:pt x="63" y="205"/>
                  </a:lnTo>
                  <a:lnTo>
                    <a:pt x="46" y="197"/>
                  </a:lnTo>
                  <a:lnTo>
                    <a:pt x="59" y="197"/>
                  </a:lnTo>
                  <a:lnTo>
                    <a:pt x="72" y="166"/>
                  </a:lnTo>
                  <a:lnTo>
                    <a:pt x="59" y="135"/>
                  </a:lnTo>
                  <a:lnTo>
                    <a:pt x="39" y="117"/>
                  </a:lnTo>
                  <a:lnTo>
                    <a:pt x="0" y="98"/>
                  </a:lnTo>
                  <a:lnTo>
                    <a:pt x="13" y="86"/>
                  </a:lnTo>
                  <a:lnTo>
                    <a:pt x="53" y="80"/>
                  </a:lnTo>
                  <a:lnTo>
                    <a:pt x="66" y="49"/>
                  </a:lnTo>
                  <a:lnTo>
                    <a:pt x="86" y="30"/>
                  </a:lnTo>
                  <a:lnTo>
                    <a:pt x="93" y="6"/>
                  </a:lnTo>
                  <a:lnTo>
                    <a:pt x="133" y="0"/>
                  </a:lnTo>
                  <a:lnTo>
                    <a:pt x="153" y="12"/>
                  </a:lnTo>
                  <a:lnTo>
                    <a:pt x="166" y="42"/>
                  </a:lnTo>
                  <a:lnTo>
                    <a:pt x="159" y="3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7" name="Freeform 351"/>
            <p:cNvSpPr>
              <a:spLocks/>
            </p:cNvSpPr>
            <p:nvPr>
              <p:custDataLst>
                <p:tags r:id="rId86"/>
              </p:custDataLst>
            </p:nvPr>
          </p:nvSpPr>
          <p:spPr bwMode="auto">
            <a:xfrm>
              <a:off x="4529658" y="2623192"/>
              <a:ext cx="225425" cy="125412"/>
            </a:xfrm>
            <a:custGeom>
              <a:avLst/>
              <a:gdLst>
                <a:gd name="T0" fmla="*/ 2147483647 w 525"/>
                <a:gd name="T1" fmla="*/ 2147483647 h 241"/>
                <a:gd name="T2" fmla="*/ 2147483647 w 525"/>
                <a:gd name="T3" fmla="*/ 2147483647 h 241"/>
                <a:gd name="T4" fmla="*/ 2147483647 w 525"/>
                <a:gd name="T5" fmla="*/ 2147483647 h 241"/>
                <a:gd name="T6" fmla="*/ 2147483647 w 525"/>
                <a:gd name="T7" fmla="*/ 2147483647 h 241"/>
                <a:gd name="T8" fmla="*/ 2147483647 w 525"/>
                <a:gd name="T9" fmla="*/ 2147483647 h 241"/>
                <a:gd name="T10" fmla="*/ 2147483647 w 525"/>
                <a:gd name="T11" fmla="*/ 2147483647 h 241"/>
                <a:gd name="T12" fmla="*/ 2147483647 w 525"/>
                <a:gd name="T13" fmla="*/ 2147483647 h 241"/>
                <a:gd name="T14" fmla="*/ 2147483647 w 525"/>
                <a:gd name="T15" fmla="*/ 0 h 241"/>
                <a:gd name="T16" fmla="*/ 2147483647 w 525"/>
                <a:gd name="T17" fmla="*/ 2147483647 h 241"/>
                <a:gd name="T18" fmla="*/ 2147483647 w 525"/>
                <a:gd name="T19" fmla="*/ 2147483647 h 241"/>
                <a:gd name="T20" fmla="*/ 2147483647 w 525"/>
                <a:gd name="T21" fmla="*/ 2147483647 h 241"/>
                <a:gd name="T22" fmla="*/ 2147483647 w 525"/>
                <a:gd name="T23" fmla="*/ 2147483647 h 241"/>
                <a:gd name="T24" fmla="*/ 2147483647 w 525"/>
                <a:gd name="T25" fmla="*/ 2147483647 h 241"/>
                <a:gd name="T26" fmla="*/ 2147483647 w 525"/>
                <a:gd name="T27" fmla="*/ 2147483647 h 241"/>
                <a:gd name="T28" fmla="*/ 2147483647 w 525"/>
                <a:gd name="T29" fmla="*/ 2147483647 h 241"/>
                <a:gd name="T30" fmla="*/ 2147483647 w 525"/>
                <a:gd name="T31" fmla="*/ 2147483647 h 241"/>
                <a:gd name="T32" fmla="*/ 2147483647 w 525"/>
                <a:gd name="T33" fmla="*/ 2147483647 h 241"/>
                <a:gd name="T34" fmla="*/ 2147483647 w 525"/>
                <a:gd name="T35" fmla="*/ 2147483647 h 241"/>
                <a:gd name="T36" fmla="*/ 2147483647 w 525"/>
                <a:gd name="T37" fmla="*/ 2147483647 h 241"/>
                <a:gd name="T38" fmla="*/ 2147483647 w 525"/>
                <a:gd name="T39" fmla="*/ 2147483647 h 241"/>
                <a:gd name="T40" fmla="*/ 2147483647 w 525"/>
                <a:gd name="T41" fmla="*/ 2147483647 h 241"/>
                <a:gd name="T42" fmla="*/ 2147483647 w 525"/>
                <a:gd name="T43" fmla="*/ 2147483647 h 241"/>
                <a:gd name="T44" fmla="*/ 2147483647 w 525"/>
                <a:gd name="T45" fmla="*/ 2147483647 h 241"/>
                <a:gd name="T46" fmla="*/ 2147483647 w 525"/>
                <a:gd name="T47" fmla="*/ 2147483647 h 241"/>
                <a:gd name="T48" fmla="*/ 2147483647 w 525"/>
                <a:gd name="T49" fmla="*/ 2147483647 h 241"/>
                <a:gd name="T50" fmla="*/ 2147483647 w 525"/>
                <a:gd name="T51" fmla="*/ 2147483647 h 241"/>
                <a:gd name="T52" fmla="*/ 2147483647 w 525"/>
                <a:gd name="T53" fmla="*/ 2147483647 h 241"/>
                <a:gd name="T54" fmla="*/ 2147483647 w 525"/>
                <a:gd name="T55" fmla="*/ 2147483647 h 241"/>
                <a:gd name="T56" fmla="*/ 2147483647 w 525"/>
                <a:gd name="T57" fmla="*/ 2147483647 h 241"/>
                <a:gd name="T58" fmla="*/ 2147483647 w 525"/>
                <a:gd name="T59" fmla="*/ 2147483647 h 241"/>
                <a:gd name="T60" fmla="*/ 2147483647 w 525"/>
                <a:gd name="T61" fmla="*/ 2147483647 h 241"/>
                <a:gd name="T62" fmla="*/ 2147483647 w 525"/>
                <a:gd name="T63" fmla="*/ 2147483647 h 24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25" h="241">
                  <a:moveTo>
                    <a:pt x="60" y="178"/>
                  </a:moveTo>
                  <a:lnTo>
                    <a:pt x="106" y="185"/>
                  </a:lnTo>
                  <a:lnTo>
                    <a:pt x="140" y="178"/>
                  </a:lnTo>
                  <a:lnTo>
                    <a:pt x="173" y="148"/>
                  </a:lnTo>
                  <a:lnTo>
                    <a:pt x="133" y="123"/>
                  </a:lnTo>
                  <a:lnTo>
                    <a:pt x="93" y="105"/>
                  </a:lnTo>
                  <a:lnTo>
                    <a:pt x="73" y="123"/>
                  </a:lnTo>
                  <a:lnTo>
                    <a:pt x="47" y="117"/>
                  </a:lnTo>
                  <a:lnTo>
                    <a:pt x="33" y="93"/>
                  </a:lnTo>
                  <a:lnTo>
                    <a:pt x="66" y="61"/>
                  </a:lnTo>
                  <a:lnTo>
                    <a:pt x="40" y="55"/>
                  </a:lnTo>
                  <a:lnTo>
                    <a:pt x="40" y="43"/>
                  </a:lnTo>
                  <a:lnTo>
                    <a:pt x="66" y="19"/>
                  </a:lnTo>
                  <a:lnTo>
                    <a:pt x="112" y="25"/>
                  </a:lnTo>
                  <a:lnTo>
                    <a:pt x="173" y="49"/>
                  </a:lnTo>
                  <a:lnTo>
                    <a:pt x="186" y="0"/>
                  </a:lnTo>
                  <a:lnTo>
                    <a:pt x="232" y="12"/>
                  </a:lnTo>
                  <a:lnTo>
                    <a:pt x="312" y="19"/>
                  </a:lnTo>
                  <a:lnTo>
                    <a:pt x="372" y="25"/>
                  </a:lnTo>
                  <a:lnTo>
                    <a:pt x="439" y="25"/>
                  </a:lnTo>
                  <a:lnTo>
                    <a:pt x="519" y="49"/>
                  </a:lnTo>
                  <a:lnTo>
                    <a:pt x="525" y="55"/>
                  </a:lnTo>
                  <a:lnTo>
                    <a:pt x="522" y="62"/>
                  </a:lnTo>
                  <a:lnTo>
                    <a:pt x="519" y="69"/>
                  </a:lnTo>
                  <a:lnTo>
                    <a:pt x="514" y="76"/>
                  </a:lnTo>
                  <a:lnTo>
                    <a:pt x="510" y="82"/>
                  </a:lnTo>
                  <a:lnTo>
                    <a:pt x="504" y="87"/>
                  </a:lnTo>
                  <a:lnTo>
                    <a:pt x="499" y="92"/>
                  </a:lnTo>
                  <a:lnTo>
                    <a:pt x="492" y="96"/>
                  </a:lnTo>
                  <a:lnTo>
                    <a:pt x="485" y="99"/>
                  </a:lnTo>
                  <a:lnTo>
                    <a:pt x="466" y="101"/>
                  </a:lnTo>
                  <a:lnTo>
                    <a:pt x="442" y="103"/>
                  </a:lnTo>
                  <a:lnTo>
                    <a:pt x="430" y="105"/>
                  </a:lnTo>
                  <a:lnTo>
                    <a:pt x="418" y="107"/>
                  </a:lnTo>
                  <a:lnTo>
                    <a:pt x="412" y="109"/>
                  </a:lnTo>
                  <a:lnTo>
                    <a:pt x="407" y="111"/>
                  </a:lnTo>
                  <a:lnTo>
                    <a:pt x="402" y="114"/>
                  </a:lnTo>
                  <a:lnTo>
                    <a:pt x="399" y="117"/>
                  </a:lnTo>
                  <a:lnTo>
                    <a:pt x="394" y="124"/>
                  </a:lnTo>
                  <a:lnTo>
                    <a:pt x="387" y="136"/>
                  </a:lnTo>
                  <a:lnTo>
                    <a:pt x="383" y="142"/>
                  </a:lnTo>
                  <a:lnTo>
                    <a:pt x="378" y="147"/>
                  </a:lnTo>
                  <a:lnTo>
                    <a:pt x="373" y="151"/>
                  </a:lnTo>
                  <a:lnTo>
                    <a:pt x="365" y="154"/>
                  </a:lnTo>
                  <a:lnTo>
                    <a:pt x="341" y="160"/>
                  </a:lnTo>
                  <a:lnTo>
                    <a:pt x="305" y="166"/>
                  </a:lnTo>
                  <a:lnTo>
                    <a:pt x="287" y="170"/>
                  </a:lnTo>
                  <a:lnTo>
                    <a:pt x="273" y="173"/>
                  </a:lnTo>
                  <a:lnTo>
                    <a:pt x="263" y="176"/>
                  </a:lnTo>
                  <a:lnTo>
                    <a:pt x="260" y="178"/>
                  </a:lnTo>
                  <a:lnTo>
                    <a:pt x="260" y="186"/>
                  </a:lnTo>
                  <a:lnTo>
                    <a:pt x="261" y="192"/>
                  </a:lnTo>
                  <a:lnTo>
                    <a:pt x="262" y="197"/>
                  </a:lnTo>
                  <a:lnTo>
                    <a:pt x="263" y="203"/>
                  </a:lnTo>
                  <a:lnTo>
                    <a:pt x="267" y="212"/>
                  </a:lnTo>
                  <a:lnTo>
                    <a:pt x="273" y="222"/>
                  </a:lnTo>
                  <a:lnTo>
                    <a:pt x="266" y="222"/>
                  </a:lnTo>
                  <a:lnTo>
                    <a:pt x="219" y="228"/>
                  </a:lnTo>
                  <a:lnTo>
                    <a:pt x="166" y="241"/>
                  </a:lnTo>
                  <a:lnTo>
                    <a:pt x="112" y="234"/>
                  </a:lnTo>
                  <a:lnTo>
                    <a:pt x="60" y="222"/>
                  </a:lnTo>
                  <a:lnTo>
                    <a:pt x="20" y="222"/>
                  </a:lnTo>
                  <a:lnTo>
                    <a:pt x="0" y="203"/>
                  </a:lnTo>
                  <a:lnTo>
                    <a:pt x="53" y="166"/>
                  </a:lnTo>
                  <a:lnTo>
                    <a:pt x="60" y="17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8" name="Freeform 352"/>
            <p:cNvSpPr>
              <a:spLocks/>
            </p:cNvSpPr>
            <p:nvPr>
              <p:custDataLst>
                <p:tags r:id="rId87"/>
              </p:custDataLst>
            </p:nvPr>
          </p:nvSpPr>
          <p:spPr bwMode="auto">
            <a:xfrm>
              <a:off x="4135958" y="2639067"/>
              <a:ext cx="342900" cy="227012"/>
            </a:xfrm>
            <a:custGeom>
              <a:avLst/>
              <a:gdLst>
                <a:gd name="T0" fmla="*/ 2147483647 w 784"/>
                <a:gd name="T1" fmla="*/ 2147483647 h 430"/>
                <a:gd name="T2" fmla="*/ 2147483647 w 784"/>
                <a:gd name="T3" fmla="*/ 2147483647 h 430"/>
                <a:gd name="T4" fmla="*/ 2147483647 w 784"/>
                <a:gd name="T5" fmla="*/ 2147483647 h 430"/>
                <a:gd name="T6" fmla="*/ 2147483647 w 784"/>
                <a:gd name="T7" fmla="*/ 2147483647 h 430"/>
                <a:gd name="T8" fmla="*/ 2147483647 w 784"/>
                <a:gd name="T9" fmla="*/ 2147483647 h 430"/>
                <a:gd name="T10" fmla="*/ 2147483647 w 784"/>
                <a:gd name="T11" fmla="*/ 2147483647 h 430"/>
                <a:gd name="T12" fmla="*/ 2147483647 w 784"/>
                <a:gd name="T13" fmla="*/ 2147483647 h 430"/>
                <a:gd name="T14" fmla="*/ 2147483647 w 784"/>
                <a:gd name="T15" fmla="*/ 2147483647 h 430"/>
                <a:gd name="T16" fmla="*/ 2147483647 w 784"/>
                <a:gd name="T17" fmla="*/ 2147483647 h 430"/>
                <a:gd name="T18" fmla="*/ 2147483647 w 784"/>
                <a:gd name="T19" fmla="*/ 2147483647 h 430"/>
                <a:gd name="T20" fmla="*/ 2147483647 w 784"/>
                <a:gd name="T21" fmla="*/ 2147483647 h 430"/>
                <a:gd name="T22" fmla="*/ 2147483647 w 784"/>
                <a:gd name="T23" fmla="*/ 2147483647 h 430"/>
                <a:gd name="T24" fmla="*/ 2147483647 w 784"/>
                <a:gd name="T25" fmla="*/ 2147483647 h 430"/>
                <a:gd name="T26" fmla="*/ 2147483647 w 784"/>
                <a:gd name="T27" fmla="*/ 2147483647 h 430"/>
                <a:gd name="T28" fmla="*/ 2147483647 w 784"/>
                <a:gd name="T29" fmla="*/ 2147483647 h 430"/>
                <a:gd name="T30" fmla="*/ 2147483647 w 784"/>
                <a:gd name="T31" fmla="*/ 2147483647 h 430"/>
                <a:gd name="T32" fmla="*/ 2147483647 w 784"/>
                <a:gd name="T33" fmla="*/ 2147483647 h 430"/>
                <a:gd name="T34" fmla="*/ 2147483647 w 784"/>
                <a:gd name="T35" fmla="*/ 2147483647 h 430"/>
                <a:gd name="T36" fmla="*/ 2147483647 w 784"/>
                <a:gd name="T37" fmla="*/ 2147483647 h 430"/>
                <a:gd name="T38" fmla="*/ 2147483647 w 784"/>
                <a:gd name="T39" fmla="*/ 2147483647 h 430"/>
                <a:gd name="T40" fmla="*/ 2147483647 w 784"/>
                <a:gd name="T41" fmla="*/ 2147483647 h 430"/>
                <a:gd name="T42" fmla="*/ 2147483647 w 784"/>
                <a:gd name="T43" fmla="*/ 2147483647 h 430"/>
                <a:gd name="T44" fmla="*/ 2147483647 w 784"/>
                <a:gd name="T45" fmla="*/ 2147483647 h 430"/>
                <a:gd name="T46" fmla="*/ 2147483647 w 784"/>
                <a:gd name="T47" fmla="*/ 2147483647 h 430"/>
                <a:gd name="T48" fmla="*/ 2147483647 w 784"/>
                <a:gd name="T49" fmla="*/ 2147483647 h 430"/>
                <a:gd name="T50" fmla="*/ 2147483647 w 784"/>
                <a:gd name="T51" fmla="*/ 2147483647 h 430"/>
                <a:gd name="T52" fmla="*/ 2147483647 w 784"/>
                <a:gd name="T53" fmla="*/ 2147483647 h 430"/>
                <a:gd name="T54" fmla="*/ 2147483647 w 784"/>
                <a:gd name="T55" fmla="*/ 2147483647 h 430"/>
                <a:gd name="T56" fmla="*/ 2147483647 w 784"/>
                <a:gd name="T57" fmla="*/ 2147483647 h 430"/>
                <a:gd name="T58" fmla="*/ 2147483647 w 784"/>
                <a:gd name="T59" fmla="*/ 2147483647 h 430"/>
                <a:gd name="T60" fmla="*/ 2147483647 w 784"/>
                <a:gd name="T61" fmla="*/ 2147483647 h 430"/>
                <a:gd name="T62" fmla="*/ 2147483647 w 784"/>
                <a:gd name="T63" fmla="*/ 2147483647 h 430"/>
                <a:gd name="T64" fmla="*/ 2147483647 w 784"/>
                <a:gd name="T65" fmla="*/ 2147483647 h 430"/>
                <a:gd name="T66" fmla="*/ 2147483647 w 784"/>
                <a:gd name="T67" fmla="*/ 2147483647 h 430"/>
                <a:gd name="T68" fmla="*/ 0 w 784"/>
                <a:gd name="T69" fmla="*/ 2147483647 h 430"/>
                <a:gd name="T70" fmla="*/ 2147483647 w 784"/>
                <a:gd name="T71" fmla="*/ 2147483647 h 430"/>
                <a:gd name="T72" fmla="*/ 2147483647 w 784"/>
                <a:gd name="T73" fmla="*/ 2147483647 h 430"/>
                <a:gd name="T74" fmla="*/ 2147483647 w 784"/>
                <a:gd name="T75" fmla="*/ 2147483647 h 430"/>
                <a:gd name="T76" fmla="*/ 2147483647 w 784"/>
                <a:gd name="T77" fmla="*/ 2147483647 h 430"/>
                <a:gd name="T78" fmla="*/ 2147483647 w 784"/>
                <a:gd name="T79" fmla="*/ 2147483647 h 430"/>
                <a:gd name="T80" fmla="*/ 2147483647 w 784"/>
                <a:gd name="T81" fmla="*/ 2147483647 h 430"/>
                <a:gd name="T82" fmla="*/ 2147483647 w 784"/>
                <a:gd name="T83" fmla="*/ 2147483647 h 430"/>
                <a:gd name="T84" fmla="*/ 2147483647 w 784"/>
                <a:gd name="T85" fmla="*/ 2147483647 h 430"/>
                <a:gd name="T86" fmla="*/ 2147483647 w 784"/>
                <a:gd name="T87" fmla="*/ 2147483647 h 430"/>
                <a:gd name="T88" fmla="*/ 2147483647 w 784"/>
                <a:gd name="T89" fmla="*/ 2147483647 h 430"/>
                <a:gd name="T90" fmla="*/ 2147483647 w 784"/>
                <a:gd name="T91" fmla="*/ 2147483647 h 430"/>
                <a:gd name="T92" fmla="*/ 2147483647 w 784"/>
                <a:gd name="T93" fmla="*/ 2147483647 h 430"/>
                <a:gd name="T94" fmla="*/ 2147483647 w 784"/>
                <a:gd name="T95" fmla="*/ 2147483647 h 430"/>
                <a:gd name="T96" fmla="*/ 2147483647 w 784"/>
                <a:gd name="T97" fmla="*/ 2147483647 h 430"/>
                <a:gd name="T98" fmla="*/ 2147483647 w 784"/>
                <a:gd name="T99" fmla="*/ 0 h 430"/>
                <a:gd name="T100" fmla="*/ 2147483647 w 784"/>
                <a:gd name="T101" fmla="*/ 2147483647 h 430"/>
                <a:gd name="T102" fmla="*/ 2147483647 w 784"/>
                <a:gd name="T103" fmla="*/ 2147483647 h 430"/>
                <a:gd name="T104" fmla="*/ 2147483647 w 784"/>
                <a:gd name="T105" fmla="*/ 2147483647 h 430"/>
                <a:gd name="T106" fmla="*/ 2147483647 w 784"/>
                <a:gd name="T107" fmla="*/ 2147483647 h 430"/>
                <a:gd name="T108" fmla="*/ 2147483647 w 784"/>
                <a:gd name="T109" fmla="*/ 2147483647 h 43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84" h="430">
                  <a:moveTo>
                    <a:pt x="778" y="295"/>
                  </a:moveTo>
                  <a:lnTo>
                    <a:pt x="772" y="294"/>
                  </a:lnTo>
                  <a:lnTo>
                    <a:pt x="768" y="292"/>
                  </a:lnTo>
                  <a:lnTo>
                    <a:pt x="762" y="292"/>
                  </a:lnTo>
                  <a:lnTo>
                    <a:pt x="757" y="292"/>
                  </a:lnTo>
                  <a:lnTo>
                    <a:pt x="751" y="293"/>
                  </a:lnTo>
                  <a:lnTo>
                    <a:pt x="745" y="295"/>
                  </a:lnTo>
                  <a:lnTo>
                    <a:pt x="738" y="298"/>
                  </a:lnTo>
                  <a:lnTo>
                    <a:pt x="731" y="302"/>
                  </a:lnTo>
                  <a:lnTo>
                    <a:pt x="727" y="303"/>
                  </a:lnTo>
                  <a:lnTo>
                    <a:pt x="725" y="305"/>
                  </a:lnTo>
                  <a:lnTo>
                    <a:pt x="723" y="308"/>
                  </a:lnTo>
                  <a:lnTo>
                    <a:pt x="721" y="312"/>
                  </a:lnTo>
                  <a:lnTo>
                    <a:pt x="718" y="322"/>
                  </a:lnTo>
                  <a:lnTo>
                    <a:pt x="717" y="332"/>
                  </a:lnTo>
                  <a:lnTo>
                    <a:pt x="716" y="343"/>
                  </a:lnTo>
                  <a:lnTo>
                    <a:pt x="714" y="354"/>
                  </a:lnTo>
                  <a:lnTo>
                    <a:pt x="713" y="360"/>
                  </a:lnTo>
                  <a:lnTo>
                    <a:pt x="711" y="365"/>
                  </a:lnTo>
                  <a:lnTo>
                    <a:pt x="708" y="370"/>
                  </a:lnTo>
                  <a:lnTo>
                    <a:pt x="704" y="376"/>
                  </a:lnTo>
                  <a:lnTo>
                    <a:pt x="694" y="385"/>
                  </a:lnTo>
                  <a:lnTo>
                    <a:pt x="683" y="394"/>
                  </a:lnTo>
                  <a:lnTo>
                    <a:pt x="671" y="402"/>
                  </a:lnTo>
                  <a:lnTo>
                    <a:pt x="659" y="409"/>
                  </a:lnTo>
                  <a:lnTo>
                    <a:pt x="647" y="416"/>
                  </a:lnTo>
                  <a:lnTo>
                    <a:pt x="633" y="420"/>
                  </a:lnTo>
                  <a:lnTo>
                    <a:pt x="626" y="422"/>
                  </a:lnTo>
                  <a:lnTo>
                    <a:pt x="620" y="424"/>
                  </a:lnTo>
                  <a:lnTo>
                    <a:pt x="612" y="424"/>
                  </a:lnTo>
                  <a:lnTo>
                    <a:pt x="604" y="425"/>
                  </a:lnTo>
                  <a:lnTo>
                    <a:pt x="596" y="426"/>
                  </a:lnTo>
                  <a:lnTo>
                    <a:pt x="587" y="429"/>
                  </a:lnTo>
                  <a:lnTo>
                    <a:pt x="581" y="430"/>
                  </a:lnTo>
                  <a:lnTo>
                    <a:pt x="575" y="430"/>
                  </a:lnTo>
                  <a:lnTo>
                    <a:pt x="567" y="428"/>
                  </a:lnTo>
                  <a:lnTo>
                    <a:pt x="558" y="425"/>
                  </a:lnTo>
                  <a:lnTo>
                    <a:pt x="553" y="406"/>
                  </a:lnTo>
                  <a:lnTo>
                    <a:pt x="545" y="388"/>
                  </a:lnTo>
                  <a:lnTo>
                    <a:pt x="537" y="367"/>
                  </a:lnTo>
                  <a:lnTo>
                    <a:pt x="532" y="345"/>
                  </a:lnTo>
                  <a:lnTo>
                    <a:pt x="515" y="344"/>
                  </a:lnTo>
                  <a:lnTo>
                    <a:pt x="501" y="342"/>
                  </a:lnTo>
                  <a:lnTo>
                    <a:pt x="489" y="339"/>
                  </a:lnTo>
                  <a:lnTo>
                    <a:pt x="478" y="334"/>
                  </a:lnTo>
                  <a:lnTo>
                    <a:pt x="467" y="329"/>
                  </a:lnTo>
                  <a:lnTo>
                    <a:pt x="458" y="323"/>
                  </a:lnTo>
                  <a:lnTo>
                    <a:pt x="448" y="315"/>
                  </a:lnTo>
                  <a:lnTo>
                    <a:pt x="439" y="308"/>
                  </a:lnTo>
                  <a:lnTo>
                    <a:pt x="429" y="301"/>
                  </a:lnTo>
                  <a:lnTo>
                    <a:pt x="417" y="294"/>
                  </a:lnTo>
                  <a:lnTo>
                    <a:pt x="404" y="287"/>
                  </a:lnTo>
                  <a:lnTo>
                    <a:pt x="389" y="280"/>
                  </a:lnTo>
                  <a:lnTo>
                    <a:pt x="373" y="274"/>
                  </a:lnTo>
                  <a:lnTo>
                    <a:pt x="354" y="268"/>
                  </a:lnTo>
                  <a:lnTo>
                    <a:pt x="331" y="262"/>
                  </a:lnTo>
                  <a:lnTo>
                    <a:pt x="306" y="258"/>
                  </a:lnTo>
                  <a:lnTo>
                    <a:pt x="212" y="258"/>
                  </a:lnTo>
                  <a:lnTo>
                    <a:pt x="204" y="267"/>
                  </a:lnTo>
                  <a:lnTo>
                    <a:pt x="182" y="283"/>
                  </a:lnTo>
                  <a:lnTo>
                    <a:pt x="171" y="292"/>
                  </a:lnTo>
                  <a:lnTo>
                    <a:pt x="160" y="300"/>
                  </a:lnTo>
                  <a:lnTo>
                    <a:pt x="151" y="306"/>
                  </a:lnTo>
                  <a:lnTo>
                    <a:pt x="146" y="308"/>
                  </a:lnTo>
                  <a:lnTo>
                    <a:pt x="137" y="308"/>
                  </a:lnTo>
                  <a:lnTo>
                    <a:pt x="127" y="308"/>
                  </a:lnTo>
                  <a:lnTo>
                    <a:pt x="119" y="308"/>
                  </a:lnTo>
                  <a:lnTo>
                    <a:pt x="113" y="308"/>
                  </a:lnTo>
                  <a:lnTo>
                    <a:pt x="66" y="252"/>
                  </a:lnTo>
                  <a:lnTo>
                    <a:pt x="66" y="237"/>
                  </a:lnTo>
                  <a:lnTo>
                    <a:pt x="66" y="223"/>
                  </a:lnTo>
                  <a:lnTo>
                    <a:pt x="66" y="204"/>
                  </a:lnTo>
                  <a:lnTo>
                    <a:pt x="66" y="179"/>
                  </a:lnTo>
                  <a:lnTo>
                    <a:pt x="53" y="179"/>
                  </a:lnTo>
                  <a:lnTo>
                    <a:pt x="40" y="179"/>
                  </a:lnTo>
                  <a:lnTo>
                    <a:pt x="42" y="185"/>
                  </a:lnTo>
                  <a:lnTo>
                    <a:pt x="42" y="192"/>
                  </a:lnTo>
                  <a:lnTo>
                    <a:pt x="42" y="199"/>
                  </a:lnTo>
                  <a:lnTo>
                    <a:pt x="41" y="205"/>
                  </a:lnTo>
                  <a:lnTo>
                    <a:pt x="39" y="212"/>
                  </a:lnTo>
                  <a:lnTo>
                    <a:pt x="36" y="218"/>
                  </a:lnTo>
                  <a:lnTo>
                    <a:pt x="31" y="223"/>
                  </a:lnTo>
                  <a:lnTo>
                    <a:pt x="27" y="228"/>
                  </a:lnTo>
                  <a:lnTo>
                    <a:pt x="30" y="221"/>
                  </a:lnTo>
                  <a:lnTo>
                    <a:pt x="32" y="215"/>
                  </a:lnTo>
                  <a:lnTo>
                    <a:pt x="32" y="208"/>
                  </a:lnTo>
                  <a:lnTo>
                    <a:pt x="31" y="203"/>
                  </a:lnTo>
                  <a:lnTo>
                    <a:pt x="29" y="191"/>
                  </a:lnTo>
                  <a:lnTo>
                    <a:pt x="27" y="179"/>
                  </a:lnTo>
                  <a:lnTo>
                    <a:pt x="27" y="174"/>
                  </a:lnTo>
                  <a:lnTo>
                    <a:pt x="29" y="170"/>
                  </a:lnTo>
                  <a:lnTo>
                    <a:pt x="31" y="167"/>
                  </a:lnTo>
                  <a:lnTo>
                    <a:pt x="33" y="163"/>
                  </a:lnTo>
                  <a:lnTo>
                    <a:pt x="36" y="160"/>
                  </a:lnTo>
                  <a:lnTo>
                    <a:pt x="38" y="156"/>
                  </a:lnTo>
                  <a:lnTo>
                    <a:pt x="40" y="152"/>
                  </a:lnTo>
                  <a:lnTo>
                    <a:pt x="40" y="147"/>
                  </a:lnTo>
                  <a:lnTo>
                    <a:pt x="31" y="136"/>
                  </a:lnTo>
                  <a:lnTo>
                    <a:pt x="27" y="129"/>
                  </a:lnTo>
                  <a:lnTo>
                    <a:pt x="20" y="129"/>
                  </a:lnTo>
                  <a:lnTo>
                    <a:pt x="11" y="128"/>
                  </a:lnTo>
                  <a:lnTo>
                    <a:pt x="7" y="126"/>
                  </a:lnTo>
                  <a:lnTo>
                    <a:pt x="4" y="124"/>
                  </a:lnTo>
                  <a:lnTo>
                    <a:pt x="1" y="121"/>
                  </a:lnTo>
                  <a:lnTo>
                    <a:pt x="0" y="117"/>
                  </a:lnTo>
                  <a:lnTo>
                    <a:pt x="0" y="113"/>
                  </a:lnTo>
                  <a:lnTo>
                    <a:pt x="1" y="108"/>
                  </a:lnTo>
                  <a:lnTo>
                    <a:pt x="3" y="104"/>
                  </a:lnTo>
                  <a:lnTo>
                    <a:pt x="5" y="100"/>
                  </a:lnTo>
                  <a:lnTo>
                    <a:pt x="8" y="96"/>
                  </a:lnTo>
                  <a:lnTo>
                    <a:pt x="11" y="94"/>
                  </a:lnTo>
                  <a:lnTo>
                    <a:pt x="16" y="92"/>
                  </a:lnTo>
                  <a:lnTo>
                    <a:pt x="20" y="92"/>
                  </a:lnTo>
                  <a:lnTo>
                    <a:pt x="27" y="92"/>
                  </a:lnTo>
                  <a:lnTo>
                    <a:pt x="32" y="94"/>
                  </a:lnTo>
                  <a:lnTo>
                    <a:pt x="37" y="96"/>
                  </a:lnTo>
                  <a:lnTo>
                    <a:pt x="41" y="99"/>
                  </a:lnTo>
                  <a:lnTo>
                    <a:pt x="45" y="101"/>
                  </a:lnTo>
                  <a:lnTo>
                    <a:pt x="51" y="103"/>
                  </a:lnTo>
                  <a:lnTo>
                    <a:pt x="57" y="104"/>
                  </a:lnTo>
                  <a:lnTo>
                    <a:pt x="66" y="105"/>
                  </a:lnTo>
                  <a:lnTo>
                    <a:pt x="67" y="99"/>
                  </a:lnTo>
                  <a:lnTo>
                    <a:pt x="71" y="92"/>
                  </a:lnTo>
                  <a:lnTo>
                    <a:pt x="75" y="87"/>
                  </a:lnTo>
                  <a:lnTo>
                    <a:pt x="79" y="82"/>
                  </a:lnTo>
                  <a:lnTo>
                    <a:pt x="83" y="77"/>
                  </a:lnTo>
                  <a:lnTo>
                    <a:pt x="86" y="71"/>
                  </a:lnTo>
                  <a:lnTo>
                    <a:pt x="87" y="67"/>
                  </a:lnTo>
                  <a:lnTo>
                    <a:pt x="87" y="64"/>
                  </a:lnTo>
                  <a:lnTo>
                    <a:pt x="87" y="60"/>
                  </a:lnTo>
                  <a:lnTo>
                    <a:pt x="86" y="56"/>
                  </a:lnTo>
                  <a:lnTo>
                    <a:pt x="78" y="55"/>
                  </a:lnTo>
                  <a:lnTo>
                    <a:pt x="71" y="54"/>
                  </a:lnTo>
                  <a:lnTo>
                    <a:pt x="63" y="52"/>
                  </a:lnTo>
                  <a:lnTo>
                    <a:pt x="55" y="49"/>
                  </a:lnTo>
                  <a:lnTo>
                    <a:pt x="52" y="47"/>
                  </a:lnTo>
                  <a:lnTo>
                    <a:pt x="50" y="44"/>
                  </a:lnTo>
                  <a:lnTo>
                    <a:pt x="47" y="40"/>
                  </a:lnTo>
                  <a:lnTo>
                    <a:pt x="44" y="37"/>
                  </a:lnTo>
                  <a:lnTo>
                    <a:pt x="42" y="33"/>
                  </a:lnTo>
                  <a:lnTo>
                    <a:pt x="41" y="28"/>
                  </a:lnTo>
                  <a:lnTo>
                    <a:pt x="40" y="24"/>
                  </a:lnTo>
                  <a:lnTo>
                    <a:pt x="40" y="18"/>
                  </a:lnTo>
                  <a:lnTo>
                    <a:pt x="107" y="43"/>
                  </a:lnTo>
                  <a:lnTo>
                    <a:pt x="133" y="80"/>
                  </a:lnTo>
                  <a:lnTo>
                    <a:pt x="179" y="86"/>
                  </a:lnTo>
                  <a:lnTo>
                    <a:pt x="219" y="74"/>
                  </a:lnTo>
                  <a:lnTo>
                    <a:pt x="212" y="43"/>
                  </a:lnTo>
                  <a:lnTo>
                    <a:pt x="253" y="24"/>
                  </a:lnTo>
                  <a:lnTo>
                    <a:pt x="273" y="0"/>
                  </a:lnTo>
                  <a:lnTo>
                    <a:pt x="306" y="6"/>
                  </a:lnTo>
                  <a:lnTo>
                    <a:pt x="339" y="24"/>
                  </a:lnTo>
                  <a:lnTo>
                    <a:pt x="373" y="43"/>
                  </a:lnTo>
                  <a:lnTo>
                    <a:pt x="386" y="80"/>
                  </a:lnTo>
                  <a:lnTo>
                    <a:pt x="425" y="92"/>
                  </a:lnTo>
                  <a:lnTo>
                    <a:pt x="465" y="92"/>
                  </a:lnTo>
                  <a:lnTo>
                    <a:pt x="512" y="141"/>
                  </a:lnTo>
                  <a:lnTo>
                    <a:pt x="545" y="179"/>
                  </a:lnTo>
                  <a:lnTo>
                    <a:pt x="591" y="210"/>
                  </a:lnTo>
                  <a:lnTo>
                    <a:pt x="632" y="222"/>
                  </a:lnTo>
                  <a:lnTo>
                    <a:pt x="678" y="252"/>
                  </a:lnTo>
                  <a:lnTo>
                    <a:pt x="724" y="265"/>
                  </a:lnTo>
                  <a:lnTo>
                    <a:pt x="758" y="277"/>
                  </a:lnTo>
                  <a:lnTo>
                    <a:pt x="784" y="289"/>
                  </a:lnTo>
                  <a:lnTo>
                    <a:pt x="778" y="295"/>
                  </a:lnTo>
                </a:path>
              </a:pathLst>
            </a:custGeom>
            <a:solidFill>
              <a:srgbClr val="92D05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9" name="Freeform 353"/>
            <p:cNvSpPr>
              <a:spLocks/>
            </p:cNvSpPr>
            <p:nvPr>
              <p:custDataLst>
                <p:tags r:id="rId88"/>
              </p:custDataLst>
            </p:nvPr>
          </p:nvSpPr>
          <p:spPr bwMode="auto">
            <a:xfrm>
              <a:off x="3345383" y="2526354"/>
              <a:ext cx="107950" cy="139700"/>
            </a:xfrm>
            <a:custGeom>
              <a:avLst/>
              <a:gdLst>
                <a:gd name="T0" fmla="*/ 142170 w 10000"/>
                <a:gd name="T1" fmla="*/ 198863 h 10000"/>
                <a:gd name="T2" fmla="*/ 123171 w 10000"/>
                <a:gd name="T3" fmla="*/ 162178 h 10000"/>
                <a:gd name="T4" fmla="*/ 94737 w 10000"/>
                <a:gd name="T5" fmla="*/ 44103 h 10000"/>
                <a:gd name="T6" fmla="*/ 236907 w 10000"/>
                <a:gd name="T7" fmla="*/ 22254 h 10000"/>
                <a:gd name="T8" fmla="*/ 412175 w 10000"/>
                <a:gd name="T9" fmla="*/ 0 h 10000"/>
                <a:gd name="T10" fmla="*/ 601659 w 10000"/>
                <a:gd name="T11" fmla="*/ 162178 h 10000"/>
                <a:gd name="T12" fmla="*/ 639528 w 10000"/>
                <a:gd name="T13" fmla="*/ 287279 h 10000"/>
                <a:gd name="T14" fmla="*/ 686843 w 10000"/>
                <a:gd name="T15" fmla="*/ 383099 h 10000"/>
                <a:gd name="T16" fmla="*/ 743711 w 10000"/>
                <a:gd name="T17" fmla="*/ 456679 h 10000"/>
                <a:gd name="T18" fmla="*/ 843230 w 10000"/>
                <a:gd name="T19" fmla="*/ 566945 h 10000"/>
                <a:gd name="T20" fmla="*/ 937967 w 10000"/>
                <a:gd name="T21" fmla="*/ 692241 h 10000"/>
                <a:gd name="T22" fmla="*/ 990053 w 10000"/>
                <a:gd name="T23" fmla="*/ 802898 h 10000"/>
                <a:gd name="T24" fmla="*/ 1042149 w 10000"/>
                <a:gd name="T25" fmla="*/ 861837 h 10000"/>
                <a:gd name="T26" fmla="*/ 1056366 w 10000"/>
                <a:gd name="T27" fmla="*/ 891104 h 10000"/>
                <a:gd name="T28" fmla="*/ 1042149 w 10000"/>
                <a:gd name="T29" fmla="*/ 927985 h 10000"/>
                <a:gd name="T30" fmla="*/ 1056366 w 10000"/>
                <a:gd name="T31" fmla="*/ 994538 h 10000"/>
                <a:gd name="T32" fmla="*/ 1108452 w 10000"/>
                <a:gd name="T33" fmla="*/ 1075341 h 10000"/>
                <a:gd name="T34" fmla="*/ 1141668 w 10000"/>
                <a:gd name="T35" fmla="*/ 1163547 h 10000"/>
                <a:gd name="T36" fmla="*/ 1160538 w 10000"/>
                <a:gd name="T37" fmla="*/ 1229709 h 10000"/>
                <a:gd name="T38" fmla="*/ 1160538 w 10000"/>
                <a:gd name="T39" fmla="*/ 1318503 h 10000"/>
                <a:gd name="T40" fmla="*/ 1122669 w 10000"/>
                <a:gd name="T41" fmla="*/ 1392083 h 10000"/>
                <a:gd name="T42" fmla="*/ 1075355 w 10000"/>
                <a:gd name="T43" fmla="*/ 1443604 h 10000"/>
                <a:gd name="T44" fmla="*/ 1046921 w 10000"/>
                <a:gd name="T45" fmla="*/ 1480094 h 10000"/>
                <a:gd name="T46" fmla="*/ 961619 w 10000"/>
                <a:gd name="T47" fmla="*/ 1539424 h 10000"/>
                <a:gd name="T48" fmla="*/ 833665 w 10000"/>
                <a:gd name="T49" fmla="*/ 1635063 h 10000"/>
                <a:gd name="T50" fmla="*/ 658409 w 10000"/>
                <a:gd name="T51" fmla="*/ 1811685 h 10000"/>
                <a:gd name="T52" fmla="*/ 468924 w 10000"/>
                <a:gd name="T53" fmla="*/ 1818894 h 10000"/>
                <a:gd name="T54" fmla="*/ 393175 w 10000"/>
                <a:gd name="T55" fmla="*/ 1657303 h 10000"/>
                <a:gd name="T56" fmla="*/ 359970 w 10000"/>
                <a:gd name="T57" fmla="*/ 1598168 h 10000"/>
                <a:gd name="T58" fmla="*/ 312656 w 10000"/>
                <a:gd name="T59" fmla="*/ 1590946 h 10000"/>
                <a:gd name="T60" fmla="*/ 270005 w 10000"/>
                <a:gd name="T61" fmla="*/ 1612809 h 10000"/>
                <a:gd name="T62" fmla="*/ 180039 w 10000"/>
                <a:gd name="T63" fmla="*/ 1126667 h 10000"/>
                <a:gd name="T64" fmla="*/ 0 w 10000"/>
                <a:gd name="T65" fmla="*/ 456679 h 100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0000" h="10000">
                  <a:moveTo>
                    <a:pt x="1341" y="1660"/>
                  </a:moveTo>
                  <a:cubicBezTo>
                    <a:pt x="1301" y="1447"/>
                    <a:pt x="1260" y="1233"/>
                    <a:pt x="1220" y="1019"/>
                  </a:cubicBezTo>
                  <a:cubicBezTo>
                    <a:pt x="1192" y="981"/>
                    <a:pt x="1165" y="943"/>
                    <a:pt x="1138" y="905"/>
                  </a:cubicBezTo>
                  <a:cubicBezTo>
                    <a:pt x="1112" y="881"/>
                    <a:pt x="1084" y="855"/>
                    <a:pt x="1057" y="831"/>
                  </a:cubicBezTo>
                  <a:cubicBezTo>
                    <a:pt x="1030" y="768"/>
                    <a:pt x="1003" y="704"/>
                    <a:pt x="976" y="642"/>
                  </a:cubicBezTo>
                  <a:cubicBezTo>
                    <a:pt x="922" y="502"/>
                    <a:pt x="867" y="365"/>
                    <a:pt x="813" y="226"/>
                  </a:cubicBezTo>
                  <a:lnTo>
                    <a:pt x="1424" y="189"/>
                  </a:lnTo>
                  <a:lnTo>
                    <a:pt x="2033" y="114"/>
                  </a:lnTo>
                  <a:lnTo>
                    <a:pt x="2724" y="38"/>
                  </a:lnTo>
                  <a:lnTo>
                    <a:pt x="3537" y="0"/>
                  </a:lnTo>
                  <a:lnTo>
                    <a:pt x="5122" y="453"/>
                  </a:lnTo>
                  <a:cubicBezTo>
                    <a:pt x="5136" y="579"/>
                    <a:pt x="5149" y="706"/>
                    <a:pt x="5163" y="831"/>
                  </a:cubicBezTo>
                  <a:lnTo>
                    <a:pt x="5325" y="1132"/>
                  </a:lnTo>
                  <a:lnTo>
                    <a:pt x="5488" y="1472"/>
                  </a:lnTo>
                  <a:lnTo>
                    <a:pt x="5650" y="1736"/>
                  </a:lnTo>
                  <a:lnTo>
                    <a:pt x="5894" y="1963"/>
                  </a:lnTo>
                  <a:lnTo>
                    <a:pt x="6138" y="2151"/>
                  </a:lnTo>
                  <a:lnTo>
                    <a:pt x="6382" y="2340"/>
                  </a:lnTo>
                  <a:lnTo>
                    <a:pt x="6707" y="2528"/>
                  </a:lnTo>
                  <a:lnTo>
                    <a:pt x="7236" y="2905"/>
                  </a:lnTo>
                  <a:lnTo>
                    <a:pt x="7764" y="3283"/>
                  </a:lnTo>
                  <a:lnTo>
                    <a:pt x="8049" y="3547"/>
                  </a:lnTo>
                  <a:cubicBezTo>
                    <a:pt x="8117" y="3635"/>
                    <a:pt x="8184" y="3723"/>
                    <a:pt x="8252" y="3812"/>
                  </a:cubicBezTo>
                  <a:lnTo>
                    <a:pt x="8496" y="4114"/>
                  </a:lnTo>
                  <a:cubicBezTo>
                    <a:pt x="8537" y="4214"/>
                    <a:pt x="8577" y="4315"/>
                    <a:pt x="8618" y="4416"/>
                  </a:cubicBezTo>
                  <a:lnTo>
                    <a:pt x="8943" y="4416"/>
                  </a:lnTo>
                  <a:lnTo>
                    <a:pt x="9187" y="4416"/>
                  </a:lnTo>
                  <a:lnTo>
                    <a:pt x="9065" y="4566"/>
                  </a:lnTo>
                  <a:cubicBezTo>
                    <a:pt x="9038" y="4604"/>
                    <a:pt x="9012" y="4641"/>
                    <a:pt x="8984" y="4679"/>
                  </a:cubicBezTo>
                  <a:cubicBezTo>
                    <a:pt x="8970" y="4705"/>
                    <a:pt x="8957" y="4730"/>
                    <a:pt x="8943" y="4755"/>
                  </a:cubicBezTo>
                  <a:cubicBezTo>
                    <a:pt x="8957" y="4793"/>
                    <a:pt x="8970" y="4831"/>
                    <a:pt x="8984" y="4869"/>
                  </a:cubicBezTo>
                  <a:cubicBezTo>
                    <a:pt x="9011" y="4944"/>
                    <a:pt x="9038" y="5019"/>
                    <a:pt x="9065" y="5096"/>
                  </a:cubicBezTo>
                  <a:lnTo>
                    <a:pt x="9268" y="5283"/>
                  </a:lnTo>
                  <a:lnTo>
                    <a:pt x="9512" y="5510"/>
                  </a:lnTo>
                  <a:cubicBezTo>
                    <a:pt x="9580" y="5610"/>
                    <a:pt x="9647" y="5712"/>
                    <a:pt x="9715" y="5812"/>
                  </a:cubicBezTo>
                  <a:cubicBezTo>
                    <a:pt x="9742" y="5863"/>
                    <a:pt x="9770" y="5912"/>
                    <a:pt x="9797" y="5962"/>
                  </a:cubicBezTo>
                  <a:cubicBezTo>
                    <a:pt x="9838" y="6012"/>
                    <a:pt x="9878" y="6064"/>
                    <a:pt x="9919" y="6114"/>
                  </a:cubicBezTo>
                  <a:cubicBezTo>
                    <a:pt x="9932" y="6176"/>
                    <a:pt x="9946" y="6239"/>
                    <a:pt x="9959" y="6301"/>
                  </a:cubicBezTo>
                  <a:cubicBezTo>
                    <a:pt x="9973" y="6378"/>
                    <a:pt x="9986" y="6453"/>
                    <a:pt x="10000" y="6529"/>
                  </a:cubicBezTo>
                  <a:cubicBezTo>
                    <a:pt x="9986" y="6604"/>
                    <a:pt x="9973" y="6680"/>
                    <a:pt x="9959" y="6756"/>
                  </a:cubicBezTo>
                  <a:lnTo>
                    <a:pt x="9797" y="6943"/>
                  </a:lnTo>
                  <a:cubicBezTo>
                    <a:pt x="9743" y="7007"/>
                    <a:pt x="9688" y="7069"/>
                    <a:pt x="9634" y="7133"/>
                  </a:cubicBezTo>
                  <a:lnTo>
                    <a:pt x="9472" y="7247"/>
                  </a:lnTo>
                  <a:lnTo>
                    <a:pt x="9228" y="7397"/>
                  </a:lnTo>
                  <a:lnTo>
                    <a:pt x="9065" y="7473"/>
                  </a:lnTo>
                  <a:cubicBezTo>
                    <a:pt x="9038" y="7510"/>
                    <a:pt x="9011" y="7546"/>
                    <a:pt x="8984" y="7584"/>
                  </a:cubicBezTo>
                  <a:cubicBezTo>
                    <a:pt x="8970" y="7622"/>
                    <a:pt x="8957" y="7660"/>
                    <a:pt x="8943" y="7698"/>
                  </a:cubicBezTo>
                  <a:lnTo>
                    <a:pt x="8252" y="7888"/>
                  </a:lnTo>
                  <a:lnTo>
                    <a:pt x="7683" y="8113"/>
                  </a:lnTo>
                  <a:lnTo>
                    <a:pt x="7154" y="8378"/>
                  </a:lnTo>
                  <a:lnTo>
                    <a:pt x="6667" y="8680"/>
                  </a:lnTo>
                  <a:lnTo>
                    <a:pt x="5650" y="9283"/>
                  </a:lnTo>
                  <a:lnTo>
                    <a:pt x="4593" y="10000"/>
                  </a:lnTo>
                  <a:lnTo>
                    <a:pt x="4024" y="9320"/>
                  </a:lnTo>
                  <a:lnTo>
                    <a:pt x="3577" y="8717"/>
                  </a:lnTo>
                  <a:lnTo>
                    <a:pt x="3374" y="8492"/>
                  </a:lnTo>
                  <a:lnTo>
                    <a:pt x="3212" y="8301"/>
                  </a:lnTo>
                  <a:lnTo>
                    <a:pt x="3089" y="8189"/>
                  </a:lnTo>
                  <a:lnTo>
                    <a:pt x="2927" y="8152"/>
                  </a:lnTo>
                  <a:lnTo>
                    <a:pt x="2683" y="8152"/>
                  </a:lnTo>
                  <a:lnTo>
                    <a:pt x="2439" y="8189"/>
                  </a:lnTo>
                  <a:cubicBezTo>
                    <a:pt x="2398" y="8214"/>
                    <a:pt x="2358" y="8240"/>
                    <a:pt x="2317" y="8264"/>
                  </a:cubicBezTo>
                  <a:cubicBezTo>
                    <a:pt x="2121" y="7912"/>
                    <a:pt x="1389" y="6491"/>
                    <a:pt x="1260" y="6076"/>
                  </a:cubicBezTo>
                  <a:lnTo>
                    <a:pt x="1545" y="5773"/>
                  </a:lnTo>
                  <a:lnTo>
                    <a:pt x="1870" y="5321"/>
                  </a:lnTo>
                  <a:lnTo>
                    <a:pt x="0" y="2340"/>
                  </a:lnTo>
                  <a:lnTo>
                    <a:pt x="1341" y="1660"/>
                  </a:lnTo>
                </a:path>
              </a:pathLst>
            </a:custGeom>
            <a:solidFill>
              <a:srgbClr val="92D05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0" name="Freeform 354"/>
            <p:cNvSpPr>
              <a:spLocks/>
            </p:cNvSpPr>
            <p:nvPr>
              <p:custDataLst>
                <p:tags r:id="rId89"/>
              </p:custDataLst>
            </p:nvPr>
          </p:nvSpPr>
          <p:spPr bwMode="auto">
            <a:xfrm>
              <a:off x="3393008" y="2634304"/>
              <a:ext cx="68263" cy="60325"/>
            </a:xfrm>
            <a:custGeom>
              <a:avLst/>
              <a:gdLst>
                <a:gd name="T0" fmla="*/ 2147483647 w 160"/>
                <a:gd name="T1" fmla="*/ 0 h 117"/>
                <a:gd name="T2" fmla="*/ 2147483647 w 160"/>
                <a:gd name="T3" fmla="*/ 2147483647 h 117"/>
                <a:gd name="T4" fmla="*/ 2147483647 w 160"/>
                <a:gd name="T5" fmla="*/ 2147483647 h 117"/>
                <a:gd name="T6" fmla="*/ 2147483647 w 160"/>
                <a:gd name="T7" fmla="*/ 2147483647 h 117"/>
                <a:gd name="T8" fmla="*/ 2147483647 w 160"/>
                <a:gd name="T9" fmla="*/ 2147483647 h 117"/>
                <a:gd name="T10" fmla="*/ 2147483647 w 160"/>
                <a:gd name="T11" fmla="*/ 2147483647 h 117"/>
                <a:gd name="T12" fmla="*/ 2147483647 w 160"/>
                <a:gd name="T13" fmla="*/ 2147483647 h 117"/>
                <a:gd name="T14" fmla="*/ 2147483647 w 160"/>
                <a:gd name="T15" fmla="*/ 2147483647 h 117"/>
                <a:gd name="T16" fmla="*/ 2147483647 w 160"/>
                <a:gd name="T17" fmla="*/ 2147483647 h 117"/>
                <a:gd name="T18" fmla="*/ 2147483647 w 160"/>
                <a:gd name="T19" fmla="*/ 2147483647 h 117"/>
                <a:gd name="T20" fmla="*/ 2147483647 w 160"/>
                <a:gd name="T21" fmla="*/ 2147483647 h 117"/>
                <a:gd name="T22" fmla="*/ 2147483647 w 160"/>
                <a:gd name="T23" fmla="*/ 2147483647 h 117"/>
                <a:gd name="T24" fmla="*/ 2147483647 w 160"/>
                <a:gd name="T25" fmla="*/ 2147483647 h 117"/>
                <a:gd name="T26" fmla="*/ 2147483647 w 160"/>
                <a:gd name="T27" fmla="*/ 2147483647 h 117"/>
                <a:gd name="T28" fmla="*/ 2147483647 w 160"/>
                <a:gd name="T29" fmla="*/ 2147483647 h 117"/>
                <a:gd name="T30" fmla="*/ 2147483647 w 160"/>
                <a:gd name="T31" fmla="*/ 2147483647 h 117"/>
                <a:gd name="T32" fmla="*/ 2147483647 w 160"/>
                <a:gd name="T33" fmla="*/ 2147483647 h 117"/>
                <a:gd name="T34" fmla="*/ 2147483647 w 160"/>
                <a:gd name="T35" fmla="*/ 2147483647 h 117"/>
                <a:gd name="T36" fmla="*/ 2147483647 w 160"/>
                <a:gd name="T37" fmla="*/ 2147483647 h 117"/>
                <a:gd name="T38" fmla="*/ 2147483647 w 160"/>
                <a:gd name="T39" fmla="*/ 2147483647 h 117"/>
                <a:gd name="T40" fmla="*/ 2147483647 w 160"/>
                <a:gd name="T41" fmla="*/ 2147483647 h 117"/>
                <a:gd name="T42" fmla="*/ 2147483647 w 160"/>
                <a:gd name="T43" fmla="*/ 2147483647 h 117"/>
                <a:gd name="T44" fmla="*/ 2147483647 w 160"/>
                <a:gd name="T45" fmla="*/ 2147483647 h 117"/>
                <a:gd name="T46" fmla="*/ 2147483647 w 160"/>
                <a:gd name="T47" fmla="*/ 2147483647 h 117"/>
                <a:gd name="T48" fmla="*/ 2147483647 w 160"/>
                <a:gd name="T49" fmla="*/ 2147483647 h 117"/>
                <a:gd name="T50" fmla="*/ 2147483647 w 160"/>
                <a:gd name="T51" fmla="*/ 2147483647 h 117"/>
                <a:gd name="T52" fmla="*/ 0 w 160"/>
                <a:gd name="T53" fmla="*/ 2147483647 h 117"/>
                <a:gd name="T54" fmla="*/ 2147483647 w 160"/>
                <a:gd name="T55" fmla="*/ 2147483647 h 117"/>
                <a:gd name="T56" fmla="*/ 2147483647 w 160"/>
                <a:gd name="T57" fmla="*/ 2147483647 h 117"/>
                <a:gd name="T58" fmla="*/ 2147483647 w 160"/>
                <a:gd name="T59" fmla="*/ 2147483647 h 117"/>
                <a:gd name="T60" fmla="*/ 2147483647 w 160"/>
                <a:gd name="T61" fmla="*/ 2147483647 h 117"/>
                <a:gd name="T62" fmla="*/ 2147483647 w 160"/>
                <a:gd name="T63" fmla="*/ 2147483647 h 117"/>
                <a:gd name="T64" fmla="*/ 2147483647 w 160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60" h="117">
                  <a:moveTo>
                    <a:pt x="114" y="0"/>
                  </a:moveTo>
                  <a:lnTo>
                    <a:pt x="114" y="9"/>
                  </a:lnTo>
                  <a:lnTo>
                    <a:pt x="114" y="18"/>
                  </a:lnTo>
                  <a:lnTo>
                    <a:pt x="115" y="25"/>
                  </a:lnTo>
                  <a:lnTo>
                    <a:pt x="117" y="32"/>
                  </a:lnTo>
                  <a:lnTo>
                    <a:pt x="119" y="34"/>
                  </a:lnTo>
                  <a:lnTo>
                    <a:pt x="121" y="37"/>
                  </a:lnTo>
                  <a:lnTo>
                    <a:pt x="123" y="38"/>
                  </a:lnTo>
                  <a:lnTo>
                    <a:pt x="127" y="39"/>
                  </a:lnTo>
                  <a:lnTo>
                    <a:pt x="131" y="40"/>
                  </a:lnTo>
                  <a:lnTo>
                    <a:pt x="135" y="39"/>
                  </a:lnTo>
                  <a:lnTo>
                    <a:pt x="140" y="38"/>
                  </a:lnTo>
                  <a:lnTo>
                    <a:pt x="146" y="36"/>
                  </a:lnTo>
                  <a:lnTo>
                    <a:pt x="149" y="43"/>
                  </a:lnTo>
                  <a:lnTo>
                    <a:pt x="153" y="52"/>
                  </a:lnTo>
                  <a:lnTo>
                    <a:pt x="157" y="64"/>
                  </a:lnTo>
                  <a:lnTo>
                    <a:pt x="160" y="74"/>
                  </a:lnTo>
                  <a:lnTo>
                    <a:pt x="133" y="88"/>
                  </a:lnTo>
                  <a:lnTo>
                    <a:pt x="106" y="102"/>
                  </a:lnTo>
                  <a:lnTo>
                    <a:pt x="92" y="107"/>
                  </a:lnTo>
                  <a:lnTo>
                    <a:pt x="76" y="113"/>
                  </a:lnTo>
                  <a:lnTo>
                    <a:pt x="62" y="116"/>
                  </a:lnTo>
                  <a:lnTo>
                    <a:pt x="47" y="117"/>
                  </a:lnTo>
                  <a:lnTo>
                    <a:pt x="32" y="99"/>
                  </a:lnTo>
                  <a:lnTo>
                    <a:pt x="21" y="83"/>
                  </a:lnTo>
                  <a:lnTo>
                    <a:pt x="10" y="69"/>
                  </a:lnTo>
                  <a:lnTo>
                    <a:pt x="0" y="55"/>
                  </a:lnTo>
                  <a:lnTo>
                    <a:pt x="13" y="48"/>
                  </a:lnTo>
                  <a:lnTo>
                    <a:pt x="41" y="32"/>
                  </a:lnTo>
                  <a:lnTo>
                    <a:pt x="60" y="23"/>
                  </a:lnTo>
                  <a:lnTo>
                    <a:pt x="78" y="14"/>
                  </a:lnTo>
                  <a:lnTo>
                    <a:pt x="97" y="6"/>
                  </a:lnTo>
                  <a:lnTo>
                    <a:pt x="114" y="0"/>
                  </a:lnTo>
                </a:path>
              </a:pathLst>
            </a:custGeom>
            <a:solidFill>
              <a:srgbClr val="92D05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1" name="Freeform 355"/>
            <p:cNvSpPr>
              <a:spLocks/>
            </p:cNvSpPr>
            <p:nvPr>
              <p:custDataLst>
                <p:tags r:id="rId90"/>
              </p:custDataLst>
            </p:nvPr>
          </p:nvSpPr>
          <p:spPr bwMode="auto">
            <a:xfrm>
              <a:off x="3477146" y="3258192"/>
              <a:ext cx="411162" cy="611187"/>
            </a:xfrm>
            <a:custGeom>
              <a:avLst/>
              <a:gdLst>
                <a:gd name="T0" fmla="*/ 2147483647 w 943"/>
                <a:gd name="T1" fmla="*/ 2147483647 h 1172"/>
                <a:gd name="T2" fmla="*/ 2147483647 w 943"/>
                <a:gd name="T3" fmla="*/ 2147483647 h 1172"/>
                <a:gd name="T4" fmla="*/ 2147483647 w 943"/>
                <a:gd name="T5" fmla="*/ 2147483647 h 1172"/>
                <a:gd name="T6" fmla="*/ 2147483647 w 943"/>
                <a:gd name="T7" fmla="*/ 2147483647 h 1172"/>
                <a:gd name="T8" fmla="*/ 2147483647 w 943"/>
                <a:gd name="T9" fmla="*/ 2147483647 h 1172"/>
                <a:gd name="T10" fmla="*/ 2147483647 w 943"/>
                <a:gd name="T11" fmla="*/ 2147483647 h 1172"/>
                <a:gd name="T12" fmla="*/ 2147483647 w 943"/>
                <a:gd name="T13" fmla="*/ 2147483647 h 1172"/>
                <a:gd name="T14" fmla="*/ 2147483647 w 943"/>
                <a:gd name="T15" fmla="*/ 2147483647 h 1172"/>
                <a:gd name="T16" fmla="*/ 2147483647 w 943"/>
                <a:gd name="T17" fmla="*/ 2147483647 h 1172"/>
                <a:gd name="T18" fmla="*/ 2147483647 w 943"/>
                <a:gd name="T19" fmla="*/ 2147483647 h 1172"/>
                <a:gd name="T20" fmla="*/ 2147483647 w 943"/>
                <a:gd name="T21" fmla="*/ 2147483647 h 1172"/>
                <a:gd name="T22" fmla="*/ 2147483647 w 943"/>
                <a:gd name="T23" fmla="*/ 2147483647 h 1172"/>
                <a:gd name="T24" fmla="*/ 2147483647 w 943"/>
                <a:gd name="T25" fmla="*/ 2147483647 h 1172"/>
                <a:gd name="T26" fmla="*/ 2147483647 w 943"/>
                <a:gd name="T27" fmla="*/ 2147483647 h 1172"/>
                <a:gd name="T28" fmla="*/ 2147483647 w 943"/>
                <a:gd name="T29" fmla="*/ 2147483647 h 1172"/>
                <a:gd name="T30" fmla="*/ 2147483647 w 943"/>
                <a:gd name="T31" fmla="*/ 2147483647 h 1172"/>
                <a:gd name="T32" fmla="*/ 2147483647 w 943"/>
                <a:gd name="T33" fmla="*/ 2147483647 h 1172"/>
                <a:gd name="T34" fmla="*/ 2147483647 w 943"/>
                <a:gd name="T35" fmla="*/ 2147483647 h 1172"/>
                <a:gd name="T36" fmla="*/ 2147483647 w 943"/>
                <a:gd name="T37" fmla="*/ 2147483647 h 1172"/>
                <a:gd name="T38" fmla="*/ 2147483647 w 943"/>
                <a:gd name="T39" fmla="*/ 2147483647 h 1172"/>
                <a:gd name="T40" fmla="*/ 2147483647 w 943"/>
                <a:gd name="T41" fmla="*/ 2147483647 h 1172"/>
                <a:gd name="T42" fmla="*/ 2147483647 w 943"/>
                <a:gd name="T43" fmla="*/ 2147483647 h 1172"/>
                <a:gd name="T44" fmla="*/ 2147483647 w 943"/>
                <a:gd name="T45" fmla="*/ 2147483647 h 1172"/>
                <a:gd name="T46" fmla="*/ 2147483647 w 943"/>
                <a:gd name="T47" fmla="*/ 2147483647 h 1172"/>
                <a:gd name="T48" fmla="*/ 2147483647 w 943"/>
                <a:gd name="T49" fmla="*/ 2147483647 h 1172"/>
                <a:gd name="T50" fmla="*/ 2147483647 w 943"/>
                <a:gd name="T51" fmla="*/ 2147483647 h 1172"/>
                <a:gd name="T52" fmla="*/ 2147483647 w 943"/>
                <a:gd name="T53" fmla="*/ 2147483647 h 1172"/>
                <a:gd name="T54" fmla="*/ 2147483647 w 943"/>
                <a:gd name="T55" fmla="*/ 2147483647 h 1172"/>
                <a:gd name="T56" fmla="*/ 2147483647 w 943"/>
                <a:gd name="T57" fmla="*/ 2147483647 h 1172"/>
                <a:gd name="T58" fmla="*/ 2147483647 w 943"/>
                <a:gd name="T59" fmla="*/ 2147483647 h 1172"/>
                <a:gd name="T60" fmla="*/ 2147483647 w 943"/>
                <a:gd name="T61" fmla="*/ 2147483647 h 1172"/>
                <a:gd name="T62" fmla="*/ 2147483647 w 943"/>
                <a:gd name="T63" fmla="*/ 2147483647 h 1172"/>
                <a:gd name="T64" fmla="*/ 2147483647 w 943"/>
                <a:gd name="T65" fmla="*/ 2147483647 h 1172"/>
                <a:gd name="T66" fmla="*/ 2147483647 w 943"/>
                <a:gd name="T67" fmla="*/ 2147483647 h 1172"/>
                <a:gd name="T68" fmla="*/ 2147483647 w 943"/>
                <a:gd name="T69" fmla="*/ 2147483647 h 1172"/>
                <a:gd name="T70" fmla="*/ 2147483647 w 943"/>
                <a:gd name="T71" fmla="*/ 2147483647 h 1172"/>
                <a:gd name="T72" fmla="*/ 2147483647 w 943"/>
                <a:gd name="T73" fmla="*/ 2147483647 h 1172"/>
                <a:gd name="T74" fmla="*/ 2147483647 w 943"/>
                <a:gd name="T75" fmla="*/ 2147483647 h 1172"/>
                <a:gd name="T76" fmla="*/ 2147483647 w 943"/>
                <a:gd name="T77" fmla="*/ 2147483647 h 1172"/>
                <a:gd name="T78" fmla="*/ 2147483647 w 943"/>
                <a:gd name="T79" fmla="*/ 2147483647 h 1172"/>
                <a:gd name="T80" fmla="*/ 2147483647 w 943"/>
                <a:gd name="T81" fmla="*/ 2147483647 h 1172"/>
                <a:gd name="T82" fmla="*/ 2147483647 w 943"/>
                <a:gd name="T83" fmla="*/ 2147483647 h 1172"/>
                <a:gd name="T84" fmla="*/ 2147483647 w 943"/>
                <a:gd name="T85" fmla="*/ 2147483647 h 1172"/>
                <a:gd name="T86" fmla="*/ 2147483647 w 943"/>
                <a:gd name="T87" fmla="*/ 2147483647 h 1172"/>
                <a:gd name="T88" fmla="*/ 2147483647 w 943"/>
                <a:gd name="T89" fmla="*/ 2147483647 h 1172"/>
                <a:gd name="T90" fmla="*/ 2147483647 w 943"/>
                <a:gd name="T91" fmla="*/ 2147483647 h 1172"/>
                <a:gd name="T92" fmla="*/ 2147483647 w 943"/>
                <a:gd name="T93" fmla="*/ 2147483647 h 1172"/>
                <a:gd name="T94" fmla="*/ 2147483647 w 943"/>
                <a:gd name="T95" fmla="*/ 2147483647 h 1172"/>
                <a:gd name="T96" fmla="*/ 2147483647 w 943"/>
                <a:gd name="T97" fmla="*/ 2147483647 h 1172"/>
                <a:gd name="T98" fmla="*/ 2147483647 w 943"/>
                <a:gd name="T99" fmla="*/ 2147483647 h 1172"/>
                <a:gd name="T100" fmla="*/ 2147483647 w 943"/>
                <a:gd name="T101" fmla="*/ 2147483647 h 1172"/>
                <a:gd name="T102" fmla="*/ 2147483647 w 943"/>
                <a:gd name="T103" fmla="*/ 2147483647 h 11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943" h="1172">
                  <a:moveTo>
                    <a:pt x="711" y="30"/>
                  </a:moveTo>
                  <a:lnTo>
                    <a:pt x="715" y="25"/>
                  </a:lnTo>
                  <a:lnTo>
                    <a:pt x="728" y="15"/>
                  </a:lnTo>
                  <a:lnTo>
                    <a:pt x="735" y="9"/>
                  </a:lnTo>
                  <a:lnTo>
                    <a:pt x="742" y="5"/>
                  </a:lnTo>
                  <a:lnTo>
                    <a:pt x="747" y="1"/>
                  </a:lnTo>
                  <a:lnTo>
                    <a:pt x="751" y="0"/>
                  </a:lnTo>
                  <a:lnTo>
                    <a:pt x="755" y="10"/>
                  </a:lnTo>
                  <a:lnTo>
                    <a:pt x="759" y="17"/>
                  </a:lnTo>
                  <a:lnTo>
                    <a:pt x="765" y="23"/>
                  </a:lnTo>
                  <a:lnTo>
                    <a:pt x="769" y="26"/>
                  </a:lnTo>
                  <a:lnTo>
                    <a:pt x="776" y="28"/>
                  </a:lnTo>
                  <a:lnTo>
                    <a:pt x="784" y="30"/>
                  </a:lnTo>
                  <a:lnTo>
                    <a:pt x="792" y="30"/>
                  </a:lnTo>
                  <a:lnTo>
                    <a:pt x="803" y="30"/>
                  </a:lnTo>
                  <a:lnTo>
                    <a:pt x="804" y="40"/>
                  </a:lnTo>
                  <a:lnTo>
                    <a:pt x="808" y="48"/>
                  </a:lnTo>
                  <a:lnTo>
                    <a:pt x="810" y="51"/>
                  </a:lnTo>
                  <a:lnTo>
                    <a:pt x="812" y="53"/>
                  </a:lnTo>
                  <a:lnTo>
                    <a:pt x="814" y="55"/>
                  </a:lnTo>
                  <a:lnTo>
                    <a:pt x="816" y="55"/>
                  </a:lnTo>
                  <a:lnTo>
                    <a:pt x="823" y="76"/>
                  </a:lnTo>
                  <a:lnTo>
                    <a:pt x="830" y="94"/>
                  </a:lnTo>
                  <a:lnTo>
                    <a:pt x="832" y="102"/>
                  </a:lnTo>
                  <a:lnTo>
                    <a:pt x="835" y="109"/>
                  </a:lnTo>
                  <a:lnTo>
                    <a:pt x="836" y="116"/>
                  </a:lnTo>
                  <a:lnTo>
                    <a:pt x="837" y="123"/>
                  </a:lnTo>
                  <a:lnTo>
                    <a:pt x="836" y="150"/>
                  </a:lnTo>
                  <a:lnTo>
                    <a:pt x="836" y="175"/>
                  </a:lnTo>
                  <a:lnTo>
                    <a:pt x="837" y="187"/>
                  </a:lnTo>
                  <a:lnTo>
                    <a:pt x="838" y="200"/>
                  </a:lnTo>
                  <a:lnTo>
                    <a:pt x="842" y="211"/>
                  </a:lnTo>
                  <a:lnTo>
                    <a:pt x="845" y="222"/>
                  </a:lnTo>
                  <a:lnTo>
                    <a:pt x="851" y="232"/>
                  </a:lnTo>
                  <a:lnTo>
                    <a:pt x="857" y="243"/>
                  </a:lnTo>
                  <a:lnTo>
                    <a:pt x="866" y="253"/>
                  </a:lnTo>
                  <a:lnTo>
                    <a:pt x="876" y="264"/>
                  </a:lnTo>
                  <a:lnTo>
                    <a:pt x="889" y="273"/>
                  </a:lnTo>
                  <a:lnTo>
                    <a:pt x="904" y="283"/>
                  </a:lnTo>
                  <a:lnTo>
                    <a:pt x="922" y="292"/>
                  </a:lnTo>
                  <a:lnTo>
                    <a:pt x="943" y="301"/>
                  </a:lnTo>
                  <a:lnTo>
                    <a:pt x="928" y="314"/>
                  </a:lnTo>
                  <a:lnTo>
                    <a:pt x="913" y="328"/>
                  </a:lnTo>
                  <a:lnTo>
                    <a:pt x="896" y="344"/>
                  </a:lnTo>
                  <a:lnTo>
                    <a:pt x="879" y="361"/>
                  </a:lnTo>
                  <a:lnTo>
                    <a:pt x="871" y="370"/>
                  </a:lnTo>
                  <a:lnTo>
                    <a:pt x="865" y="380"/>
                  </a:lnTo>
                  <a:lnTo>
                    <a:pt x="859" y="389"/>
                  </a:lnTo>
                  <a:lnTo>
                    <a:pt x="854" y="399"/>
                  </a:lnTo>
                  <a:lnTo>
                    <a:pt x="851" y="410"/>
                  </a:lnTo>
                  <a:lnTo>
                    <a:pt x="849" y="420"/>
                  </a:lnTo>
                  <a:lnTo>
                    <a:pt x="848" y="432"/>
                  </a:lnTo>
                  <a:lnTo>
                    <a:pt x="851" y="443"/>
                  </a:lnTo>
                  <a:lnTo>
                    <a:pt x="830" y="616"/>
                  </a:lnTo>
                  <a:lnTo>
                    <a:pt x="809" y="635"/>
                  </a:lnTo>
                  <a:lnTo>
                    <a:pt x="787" y="652"/>
                  </a:lnTo>
                  <a:lnTo>
                    <a:pt x="782" y="658"/>
                  </a:lnTo>
                  <a:lnTo>
                    <a:pt x="778" y="663"/>
                  </a:lnTo>
                  <a:lnTo>
                    <a:pt x="774" y="670"/>
                  </a:lnTo>
                  <a:lnTo>
                    <a:pt x="770" y="677"/>
                  </a:lnTo>
                  <a:lnTo>
                    <a:pt x="767" y="686"/>
                  </a:lnTo>
                  <a:lnTo>
                    <a:pt x="766" y="696"/>
                  </a:lnTo>
                  <a:lnTo>
                    <a:pt x="764" y="708"/>
                  </a:lnTo>
                  <a:lnTo>
                    <a:pt x="764" y="721"/>
                  </a:lnTo>
                  <a:lnTo>
                    <a:pt x="763" y="721"/>
                  </a:lnTo>
                  <a:lnTo>
                    <a:pt x="758" y="721"/>
                  </a:lnTo>
                  <a:lnTo>
                    <a:pt x="755" y="723"/>
                  </a:lnTo>
                  <a:lnTo>
                    <a:pt x="752" y="726"/>
                  </a:lnTo>
                  <a:lnTo>
                    <a:pt x="748" y="730"/>
                  </a:lnTo>
                  <a:lnTo>
                    <a:pt x="745" y="735"/>
                  </a:lnTo>
                  <a:lnTo>
                    <a:pt x="741" y="743"/>
                  </a:lnTo>
                  <a:lnTo>
                    <a:pt x="736" y="752"/>
                  </a:lnTo>
                  <a:lnTo>
                    <a:pt x="732" y="766"/>
                  </a:lnTo>
                  <a:lnTo>
                    <a:pt x="728" y="780"/>
                  </a:lnTo>
                  <a:lnTo>
                    <a:pt x="723" y="798"/>
                  </a:lnTo>
                  <a:lnTo>
                    <a:pt x="719" y="821"/>
                  </a:lnTo>
                  <a:lnTo>
                    <a:pt x="714" y="845"/>
                  </a:lnTo>
                  <a:lnTo>
                    <a:pt x="711" y="875"/>
                  </a:lnTo>
                  <a:lnTo>
                    <a:pt x="701" y="875"/>
                  </a:lnTo>
                  <a:lnTo>
                    <a:pt x="692" y="877"/>
                  </a:lnTo>
                  <a:lnTo>
                    <a:pt x="684" y="880"/>
                  </a:lnTo>
                  <a:lnTo>
                    <a:pt x="677" y="884"/>
                  </a:lnTo>
                  <a:lnTo>
                    <a:pt x="670" y="890"/>
                  </a:lnTo>
                  <a:lnTo>
                    <a:pt x="665" y="896"/>
                  </a:lnTo>
                  <a:lnTo>
                    <a:pt x="662" y="903"/>
                  </a:lnTo>
                  <a:lnTo>
                    <a:pt x="659" y="910"/>
                  </a:lnTo>
                  <a:lnTo>
                    <a:pt x="658" y="917"/>
                  </a:lnTo>
                  <a:lnTo>
                    <a:pt x="658" y="924"/>
                  </a:lnTo>
                  <a:lnTo>
                    <a:pt x="661" y="929"/>
                  </a:lnTo>
                  <a:lnTo>
                    <a:pt x="664" y="934"/>
                  </a:lnTo>
                  <a:lnTo>
                    <a:pt x="666" y="936"/>
                  </a:lnTo>
                  <a:lnTo>
                    <a:pt x="669" y="937"/>
                  </a:lnTo>
                  <a:lnTo>
                    <a:pt x="673" y="938"/>
                  </a:lnTo>
                  <a:lnTo>
                    <a:pt x="677" y="939"/>
                  </a:lnTo>
                  <a:lnTo>
                    <a:pt x="686" y="939"/>
                  </a:lnTo>
                  <a:lnTo>
                    <a:pt x="697" y="936"/>
                  </a:lnTo>
                  <a:lnTo>
                    <a:pt x="700" y="941"/>
                  </a:lnTo>
                  <a:lnTo>
                    <a:pt x="702" y="944"/>
                  </a:lnTo>
                  <a:lnTo>
                    <a:pt x="706" y="947"/>
                  </a:lnTo>
                  <a:lnTo>
                    <a:pt x="709" y="950"/>
                  </a:lnTo>
                  <a:lnTo>
                    <a:pt x="717" y="955"/>
                  </a:lnTo>
                  <a:lnTo>
                    <a:pt x="724" y="958"/>
                  </a:lnTo>
                  <a:lnTo>
                    <a:pt x="731" y="963"/>
                  </a:lnTo>
                  <a:lnTo>
                    <a:pt x="739" y="968"/>
                  </a:lnTo>
                  <a:lnTo>
                    <a:pt x="742" y="971"/>
                  </a:lnTo>
                  <a:lnTo>
                    <a:pt x="745" y="975"/>
                  </a:lnTo>
                  <a:lnTo>
                    <a:pt x="747" y="981"/>
                  </a:lnTo>
                  <a:lnTo>
                    <a:pt x="751" y="986"/>
                  </a:lnTo>
                  <a:lnTo>
                    <a:pt x="753" y="996"/>
                  </a:lnTo>
                  <a:lnTo>
                    <a:pt x="756" y="1007"/>
                  </a:lnTo>
                  <a:lnTo>
                    <a:pt x="759" y="1018"/>
                  </a:lnTo>
                  <a:lnTo>
                    <a:pt x="765" y="1028"/>
                  </a:lnTo>
                  <a:lnTo>
                    <a:pt x="767" y="1033"/>
                  </a:lnTo>
                  <a:lnTo>
                    <a:pt x="771" y="1039"/>
                  </a:lnTo>
                  <a:lnTo>
                    <a:pt x="775" y="1043"/>
                  </a:lnTo>
                  <a:lnTo>
                    <a:pt x="779" y="1046"/>
                  </a:lnTo>
                  <a:lnTo>
                    <a:pt x="785" y="1049"/>
                  </a:lnTo>
                  <a:lnTo>
                    <a:pt x="790" y="1052"/>
                  </a:lnTo>
                  <a:lnTo>
                    <a:pt x="797" y="1053"/>
                  </a:lnTo>
                  <a:lnTo>
                    <a:pt x="803" y="1053"/>
                  </a:lnTo>
                  <a:lnTo>
                    <a:pt x="810" y="1063"/>
                  </a:lnTo>
                  <a:lnTo>
                    <a:pt x="814" y="1071"/>
                  </a:lnTo>
                  <a:lnTo>
                    <a:pt x="815" y="1076"/>
                  </a:lnTo>
                  <a:lnTo>
                    <a:pt x="815" y="1081"/>
                  </a:lnTo>
                  <a:lnTo>
                    <a:pt x="809" y="1094"/>
                  </a:lnTo>
                  <a:lnTo>
                    <a:pt x="797" y="1115"/>
                  </a:lnTo>
                  <a:lnTo>
                    <a:pt x="776" y="1115"/>
                  </a:lnTo>
                  <a:lnTo>
                    <a:pt x="755" y="1115"/>
                  </a:lnTo>
                  <a:lnTo>
                    <a:pt x="734" y="1115"/>
                  </a:lnTo>
                  <a:lnTo>
                    <a:pt x="718" y="1115"/>
                  </a:lnTo>
                  <a:lnTo>
                    <a:pt x="718" y="1127"/>
                  </a:lnTo>
                  <a:lnTo>
                    <a:pt x="718" y="1139"/>
                  </a:lnTo>
                  <a:lnTo>
                    <a:pt x="711" y="1143"/>
                  </a:lnTo>
                  <a:lnTo>
                    <a:pt x="697" y="1152"/>
                  </a:lnTo>
                  <a:lnTo>
                    <a:pt x="687" y="1157"/>
                  </a:lnTo>
                  <a:lnTo>
                    <a:pt x="675" y="1161"/>
                  </a:lnTo>
                  <a:lnTo>
                    <a:pt x="663" y="1163"/>
                  </a:lnTo>
                  <a:lnTo>
                    <a:pt x="651" y="1164"/>
                  </a:lnTo>
                  <a:lnTo>
                    <a:pt x="628" y="1166"/>
                  </a:lnTo>
                  <a:lnTo>
                    <a:pt x="598" y="1170"/>
                  </a:lnTo>
                  <a:lnTo>
                    <a:pt x="583" y="1171"/>
                  </a:lnTo>
                  <a:lnTo>
                    <a:pt x="566" y="1172"/>
                  </a:lnTo>
                  <a:lnTo>
                    <a:pt x="549" y="1172"/>
                  </a:lnTo>
                  <a:lnTo>
                    <a:pt x="531" y="1170"/>
                  </a:lnTo>
                  <a:lnTo>
                    <a:pt x="515" y="1158"/>
                  </a:lnTo>
                  <a:lnTo>
                    <a:pt x="496" y="1141"/>
                  </a:lnTo>
                  <a:lnTo>
                    <a:pt x="486" y="1133"/>
                  </a:lnTo>
                  <a:lnTo>
                    <a:pt x="475" y="1127"/>
                  </a:lnTo>
                  <a:lnTo>
                    <a:pt x="470" y="1124"/>
                  </a:lnTo>
                  <a:lnTo>
                    <a:pt x="464" y="1123"/>
                  </a:lnTo>
                  <a:lnTo>
                    <a:pt x="457" y="1121"/>
                  </a:lnTo>
                  <a:lnTo>
                    <a:pt x="452" y="1121"/>
                  </a:lnTo>
                  <a:lnTo>
                    <a:pt x="432" y="1122"/>
                  </a:lnTo>
                  <a:lnTo>
                    <a:pt x="405" y="1124"/>
                  </a:lnTo>
                  <a:lnTo>
                    <a:pt x="390" y="1125"/>
                  </a:lnTo>
                  <a:lnTo>
                    <a:pt x="375" y="1126"/>
                  </a:lnTo>
                  <a:lnTo>
                    <a:pt x="360" y="1126"/>
                  </a:lnTo>
                  <a:lnTo>
                    <a:pt x="345" y="1125"/>
                  </a:lnTo>
                  <a:lnTo>
                    <a:pt x="331" y="1123"/>
                  </a:lnTo>
                  <a:lnTo>
                    <a:pt x="319" y="1120"/>
                  </a:lnTo>
                  <a:lnTo>
                    <a:pt x="314" y="1117"/>
                  </a:lnTo>
                  <a:lnTo>
                    <a:pt x="308" y="1115"/>
                  </a:lnTo>
                  <a:lnTo>
                    <a:pt x="304" y="1112"/>
                  </a:lnTo>
                  <a:lnTo>
                    <a:pt x="300" y="1108"/>
                  </a:lnTo>
                  <a:lnTo>
                    <a:pt x="297" y="1104"/>
                  </a:lnTo>
                  <a:lnTo>
                    <a:pt x="295" y="1100"/>
                  </a:lnTo>
                  <a:lnTo>
                    <a:pt x="293" y="1095"/>
                  </a:lnTo>
                  <a:lnTo>
                    <a:pt x="292" y="1088"/>
                  </a:lnTo>
                  <a:lnTo>
                    <a:pt x="293" y="1082"/>
                  </a:lnTo>
                  <a:lnTo>
                    <a:pt x="294" y="1075"/>
                  </a:lnTo>
                  <a:lnTo>
                    <a:pt x="295" y="1068"/>
                  </a:lnTo>
                  <a:lnTo>
                    <a:pt x="298" y="1060"/>
                  </a:lnTo>
                  <a:lnTo>
                    <a:pt x="291" y="1049"/>
                  </a:lnTo>
                  <a:lnTo>
                    <a:pt x="283" y="1039"/>
                  </a:lnTo>
                  <a:lnTo>
                    <a:pt x="274" y="1029"/>
                  </a:lnTo>
                  <a:lnTo>
                    <a:pt x="265" y="1021"/>
                  </a:lnTo>
                  <a:lnTo>
                    <a:pt x="248" y="1005"/>
                  </a:lnTo>
                  <a:lnTo>
                    <a:pt x="230" y="990"/>
                  </a:lnTo>
                  <a:lnTo>
                    <a:pt x="222" y="983"/>
                  </a:lnTo>
                  <a:lnTo>
                    <a:pt x="216" y="974"/>
                  </a:lnTo>
                  <a:lnTo>
                    <a:pt x="209" y="966"/>
                  </a:lnTo>
                  <a:lnTo>
                    <a:pt x="204" y="957"/>
                  </a:lnTo>
                  <a:lnTo>
                    <a:pt x="198" y="947"/>
                  </a:lnTo>
                  <a:lnTo>
                    <a:pt x="195" y="937"/>
                  </a:lnTo>
                  <a:lnTo>
                    <a:pt x="193" y="925"/>
                  </a:lnTo>
                  <a:lnTo>
                    <a:pt x="193" y="911"/>
                  </a:lnTo>
                  <a:lnTo>
                    <a:pt x="180" y="911"/>
                  </a:lnTo>
                  <a:lnTo>
                    <a:pt x="169" y="909"/>
                  </a:lnTo>
                  <a:lnTo>
                    <a:pt x="160" y="907"/>
                  </a:lnTo>
                  <a:lnTo>
                    <a:pt x="152" y="903"/>
                  </a:lnTo>
                  <a:lnTo>
                    <a:pt x="146" y="898"/>
                  </a:lnTo>
                  <a:lnTo>
                    <a:pt x="140" y="893"/>
                  </a:lnTo>
                  <a:lnTo>
                    <a:pt x="136" y="887"/>
                  </a:lnTo>
                  <a:lnTo>
                    <a:pt x="131" y="880"/>
                  </a:lnTo>
                  <a:lnTo>
                    <a:pt x="120" y="846"/>
                  </a:lnTo>
                  <a:lnTo>
                    <a:pt x="106" y="806"/>
                  </a:lnTo>
                  <a:lnTo>
                    <a:pt x="105" y="801"/>
                  </a:lnTo>
                  <a:lnTo>
                    <a:pt x="103" y="796"/>
                  </a:lnTo>
                  <a:lnTo>
                    <a:pt x="99" y="792"/>
                  </a:lnTo>
                  <a:lnTo>
                    <a:pt x="97" y="788"/>
                  </a:lnTo>
                  <a:lnTo>
                    <a:pt x="90" y="780"/>
                  </a:lnTo>
                  <a:lnTo>
                    <a:pt x="83" y="774"/>
                  </a:lnTo>
                  <a:lnTo>
                    <a:pt x="75" y="768"/>
                  </a:lnTo>
                  <a:lnTo>
                    <a:pt x="69" y="761"/>
                  </a:lnTo>
                  <a:lnTo>
                    <a:pt x="65" y="758"/>
                  </a:lnTo>
                  <a:lnTo>
                    <a:pt x="63" y="753"/>
                  </a:lnTo>
                  <a:lnTo>
                    <a:pt x="61" y="749"/>
                  </a:lnTo>
                  <a:lnTo>
                    <a:pt x="60" y="745"/>
                  </a:lnTo>
                  <a:lnTo>
                    <a:pt x="46" y="711"/>
                  </a:lnTo>
                  <a:lnTo>
                    <a:pt x="33" y="676"/>
                  </a:lnTo>
                  <a:lnTo>
                    <a:pt x="25" y="659"/>
                  </a:lnTo>
                  <a:lnTo>
                    <a:pt x="17" y="643"/>
                  </a:lnTo>
                  <a:lnTo>
                    <a:pt x="9" y="628"/>
                  </a:lnTo>
                  <a:lnTo>
                    <a:pt x="0" y="616"/>
                  </a:lnTo>
                  <a:lnTo>
                    <a:pt x="4" y="611"/>
                  </a:lnTo>
                  <a:lnTo>
                    <a:pt x="8" y="607"/>
                  </a:lnTo>
                  <a:lnTo>
                    <a:pt x="11" y="602"/>
                  </a:lnTo>
                  <a:lnTo>
                    <a:pt x="13" y="598"/>
                  </a:lnTo>
                  <a:lnTo>
                    <a:pt x="16" y="587"/>
                  </a:lnTo>
                  <a:lnTo>
                    <a:pt x="18" y="577"/>
                  </a:lnTo>
                  <a:lnTo>
                    <a:pt x="19" y="567"/>
                  </a:lnTo>
                  <a:lnTo>
                    <a:pt x="20" y="555"/>
                  </a:lnTo>
                  <a:lnTo>
                    <a:pt x="23" y="543"/>
                  </a:lnTo>
                  <a:lnTo>
                    <a:pt x="26" y="529"/>
                  </a:lnTo>
                  <a:lnTo>
                    <a:pt x="29" y="521"/>
                  </a:lnTo>
                  <a:lnTo>
                    <a:pt x="33" y="514"/>
                  </a:lnTo>
                  <a:lnTo>
                    <a:pt x="37" y="507"/>
                  </a:lnTo>
                  <a:lnTo>
                    <a:pt x="41" y="500"/>
                  </a:lnTo>
                  <a:lnTo>
                    <a:pt x="52" y="487"/>
                  </a:lnTo>
                  <a:lnTo>
                    <a:pt x="64" y="474"/>
                  </a:lnTo>
                  <a:lnTo>
                    <a:pt x="78" y="464"/>
                  </a:lnTo>
                  <a:lnTo>
                    <a:pt x="90" y="456"/>
                  </a:lnTo>
                  <a:lnTo>
                    <a:pt x="102" y="449"/>
                  </a:lnTo>
                  <a:lnTo>
                    <a:pt x="113" y="443"/>
                  </a:lnTo>
                  <a:lnTo>
                    <a:pt x="113" y="222"/>
                  </a:lnTo>
                  <a:lnTo>
                    <a:pt x="113" y="212"/>
                  </a:lnTo>
                  <a:lnTo>
                    <a:pt x="113" y="200"/>
                  </a:lnTo>
                  <a:lnTo>
                    <a:pt x="113" y="188"/>
                  </a:lnTo>
                  <a:lnTo>
                    <a:pt x="113" y="178"/>
                  </a:lnTo>
                  <a:lnTo>
                    <a:pt x="123" y="179"/>
                  </a:lnTo>
                  <a:lnTo>
                    <a:pt x="131" y="179"/>
                  </a:lnTo>
                  <a:lnTo>
                    <a:pt x="139" y="178"/>
                  </a:lnTo>
                  <a:lnTo>
                    <a:pt x="146" y="176"/>
                  </a:lnTo>
                  <a:lnTo>
                    <a:pt x="150" y="174"/>
                  </a:lnTo>
                  <a:lnTo>
                    <a:pt x="153" y="171"/>
                  </a:lnTo>
                  <a:lnTo>
                    <a:pt x="157" y="167"/>
                  </a:lnTo>
                  <a:lnTo>
                    <a:pt x="159" y="162"/>
                  </a:lnTo>
                  <a:lnTo>
                    <a:pt x="160" y="152"/>
                  </a:lnTo>
                  <a:lnTo>
                    <a:pt x="160" y="137"/>
                  </a:lnTo>
                  <a:lnTo>
                    <a:pt x="160" y="122"/>
                  </a:lnTo>
                  <a:lnTo>
                    <a:pt x="159" y="105"/>
                  </a:lnTo>
                  <a:lnTo>
                    <a:pt x="159" y="93"/>
                  </a:lnTo>
                  <a:lnTo>
                    <a:pt x="159" y="83"/>
                  </a:lnTo>
                  <a:lnTo>
                    <a:pt x="159" y="76"/>
                  </a:lnTo>
                  <a:lnTo>
                    <a:pt x="159" y="67"/>
                  </a:lnTo>
                  <a:lnTo>
                    <a:pt x="664" y="73"/>
                  </a:lnTo>
                  <a:lnTo>
                    <a:pt x="668" y="74"/>
                  </a:lnTo>
                  <a:lnTo>
                    <a:pt x="672" y="73"/>
                  </a:lnTo>
                  <a:lnTo>
                    <a:pt x="676" y="72"/>
                  </a:lnTo>
                  <a:lnTo>
                    <a:pt x="679" y="69"/>
                  </a:lnTo>
                  <a:lnTo>
                    <a:pt x="688" y="63"/>
                  </a:lnTo>
                  <a:lnTo>
                    <a:pt x="695" y="54"/>
                  </a:lnTo>
                  <a:lnTo>
                    <a:pt x="707" y="38"/>
                  </a:lnTo>
                  <a:lnTo>
                    <a:pt x="711" y="3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2" name="Freeform 357"/>
            <p:cNvSpPr>
              <a:spLocks/>
            </p:cNvSpPr>
            <p:nvPr>
              <p:custDataLst>
                <p:tags r:id="rId91"/>
              </p:custDataLst>
            </p:nvPr>
          </p:nvSpPr>
          <p:spPr bwMode="auto">
            <a:xfrm>
              <a:off x="3969271" y="3585217"/>
              <a:ext cx="38100" cy="58737"/>
            </a:xfrm>
            <a:custGeom>
              <a:avLst/>
              <a:gdLst>
                <a:gd name="T0" fmla="*/ 2147483647 w 86"/>
                <a:gd name="T1" fmla="*/ 0 h 97"/>
                <a:gd name="T2" fmla="*/ 2147483647 w 86"/>
                <a:gd name="T3" fmla="*/ 2147483647 h 97"/>
                <a:gd name="T4" fmla="*/ 2147483647 w 86"/>
                <a:gd name="T5" fmla="*/ 2147483647 h 97"/>
                <a:gd name="T6" fmla="*/ 2147483647 w 86"/>
                <a:gd name="T7" fmla="*/ 2147483647 h 97"/>
                <a:gd name="T8" fmla="*/ 2147483647 w 86"/>
                <a:gd name="T9" fmla="*/ 2147483647 h 97"/>
                <a:gd name="T10" fmla="*/ 2147483647 w 86"/>
                <a:gd name="T11" fmla="*/ 2147483647 h 97"/>
                <a:gd name="T12" fmla="*/ 2147483647 w 86"/>
                <a:gd name="T13" fmla="*/ 2147483647 h 97"/>
                <a:gd name="T14" fmla="*/ 2147483647 w 86"/>
                <a:gd name="T15" fmla="*/ 2147483647 h 97"/>
                <a:gd name="T16" fmla="*/ 2147483647 w 86"/>
                <a:gd name="T17" fmla="*/ 2147483647 h 97"/>
                <a:gd name="T18" fmla="*/ 2147483647 w 86"/>
                <a:gd name="T19" fmla="*/ 2147483647 h 97"/>
                <a:gd name="T20" fmla="*/ 2147483647 w 86"/>
                <a:gd name="T21" fmla="*/ 2147483647 h 97"/>
                <a:gd name="T22" fmla="*/ 2147483647 w 86"/>
                <a:gd name="T23" fmla="*/ 2147483647 h 97"/>
                <a:gd name="T24" fmla="*/ 2147483647 w 86"/>
                <a:gd name="T25" fmla="*/ 2147483647 h 97"/>
                <a:gd name="T26" fmla="*/ 2147483647 w 86"/>
                <a:gd name="T27" fmla="*/ 2147483647 h 97"/>
                <a:gd name="T28" fmla="*/ 2147483647 w 86"/>
                <a:gd name="T29" fmla="*/ 2147483647 h 97"/>
                <a:gd name="T30" fmla="*/ 0 w 86"/>
                <a:gd name="T31" fmla="*/ 2147483647 h 97"/>
                <a:gd name="T32" fmla="*/ 0 w 86"/>
                <a:gd name="T33" fmla="*/ 2147483647 h 97"/>
                <a:gd name="T34" fmla="*/ 0 w 86"/>
                <a:gd name="T35" fmla="*/ 2147483647 h 97"/>
                <a:gd name="T36" fmla="*/ 2147483647 w 86"/>
                <a:gd name="T37" fmla="*/ 2147483647 h 97"/>
                <a:gd name="T38" fmla="*/ 2147483647 w 86"/>
                <a:gd name="T39" fmla="*/ 2147483647 h 97"/>
                <a:gd name="T40" fmla="*/ 2147483647 w 86"/>
                <a:gd name="T41" fmla="*/ 2147483647 h 97"/>
                <a:gd name="T42" fmla="*/ 2147483647 w 86"/>
                <a:gd name="T43" fmla="*/ 2147483647 h 97"/>
                <a:gd name="T44" fmla="*/ 2147483647 w 86"/>
                <a:gd name="T45" fmla="*/ 2147483647 h 97"/>
                <a:gd name="T46" fmla="*/ 2147483647 w 86"/>
                <a:gd name="T47" fmla="*/ 2147483647 h 97"/>
                <a:gd name="T48" fmla="*/ 2147483647 w 86"/>
                <a:gd name="T49" fmla="*/ 2147483647 h 97"/>
                <a:gd name="T50" fmla="*/ 2147483647 w 86"/>
                <a:gd name="T51" fmla="*/ 2147483647 h 97"/>
                <a:gd name="T52" fmla="*/ 2147483647 w 86"/>
                <a:gd name="T53" fmla="*/ 2147483647 h 97"/>
                <a:gd name="T54" fmla="*/ 2147483647 w 86"/>
                <a:gd name="T55" fmla="*/ 2147483647 h 97"/>
                <a:gd name="T56" fmla="*/ 2147483647 w 86"/>
                <a:gd name="T57" fmla="*/ 0 h 9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6" h="97">
                  <a:moveTo>
                    <a:pt x="59" y="0"/>
                  </a:moveTo>
                  <a:lnTo>
                    <a:pt x="56" y="2"/>
                  </a:lnTo>
                  <a:lnTo>
                    <a:pt x="52" y="3"/>
                  </a:lnTo>
                  <a:lnTo>
                    <a:pt x="46" y="3"/>
                  </a:lnTo>
                  <a:lnTo>
                    <a:pt x="40" y="3"/>
                  </a:lnTo>
                  <a:lnTo>
                    <a:pt x="33" y="3"/>
                  </a:lnTo>
                  <a:lnTo>
                    <a:pt x="27" y="3"/>
                  </a:lnTo>
                  <a:lnTo>
                    <a:pt x="23" y="4"/>
                  </a:lnTo>
                  <a:lnTo>
                    <a:pt x="20" y="6"/>
                  </a:lnTo>
                  <a:lnTo>
                    <a:pt x="16" y="9"/>
                  </a:lnTo>
                  <a:lnTo>
                    <a:pt x="13" y="12"/>
                  </a:lnTo>
                  <a:lnTo>
                    <a:pt x="11" y="15"/>
                  </a:lnTo>
                  <a:lnTo>
                    <a:pt x="8" y="20"/>
                  </a:lnTo>
                  <a:lnTo>
                    <a:pt x="4" y="29"/>
                  </a:lnTo>
                  <a:lnTo>
                    <a:pt x="2" y="38"/>
                  </a:lnTo>
                  <a:lnTo>
                    <a:pt x="0" y="57"/>
                  </a:lnTo>
                  <a:lnTo>
                    <a:pt x="0" y="75"/>
                  </a:lnTo>
                  <a:lnTo>
                    <a:pt x="0" y="81"/>
                  </a:lnTo>
                  <a:lnTo>
                    <a:pt x="1" y="86"/>
                  </a:lnTo>
                  <a:lnTo>
                    <a:pt x="3" y="90"/>
                  </a:lnTo>
                  <a:lnTo>
                    <a:pt x="7" y="93"/>
                  </a:lnTo>
                  <a:lnTo>
                    <a:pt x="10" y="95"/>
                  </a:lnTo>
                  <a:lnTo>
                    <a:pt x="13" y="96"/>
                  </a:lnTo>
                  <a:lnTo>
                    <a:pt x="18" y="97"/>
                  </a:lnTo>
                  <a:lnTo>
                    <a:pt x="21" y="97"/>
                  </a:lnTo>
                  <a:lnTo>
                    <a:pt x="40" y="95"/>
                  </a:lnTo>
                  <a:lnTo>
                    <a:pt x="53" y="93"/>
                  </a:lnTo>
                  <a:lnTo>
                    <a:pt x="86" y="68"/>
                  </a:lnTo>
                  <a:lnTo>
                    <a:pt x="59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3" name="Freeform 358"/>
            <p:cNvSpPr>
              <a:spLocks/>
            </p:cNvSpPr>
            <p:nvPr>
              <p:custDataLst>
                <p:tags r:id="rId92"/>
              </p:custDataLst>
            </p:nvPr>
          </p:nvSpPr>
          <p:spPr bwMode="auto">
            <a:xfrm>
              <a:off x="3767658" y="3496317"/>
              <a:ext cx="363538" cy="376237"/>
            </a:xfrm>
            <a:custGeom>
              <a:avLst/>
              <a:gdLst>
                <a:gd name="T0" fmla="*/ 2147483647 w 845"/>
                <a:gd name="T1" fmla="*/ 2147483647 h 720"/>
                <a:gd name="T2" fmla="*/ 2147483647 w 845"/>
                <a:gd name="T3" fmla="*/ 2147483647 h 720"/>
                <a:gd name="T4" fmla="*/ 2147483647 w 845"/>
                <a:gd name="T5" fmla="*/ 0 h 720"/>
                <a:gd name="T6" fmla="*/ 2147483647 w 845"/>
                <a:gd name="T7" fmla="*/ 2147483647 h 720"/>
                <a:gd name="T8" fmla="*/ 2147483647 w 845"/>
                <a:gd name="T9" fmla="*/ 2147483647 h 720"/>
                <a:gd name="T10" fmla="*/ 2147483647 w 845"/>
                <a:gd name="T11" fmla="*/ 2147483647 h 720"/>
                <a:gd name="T12" fmla="*/ 2147483647 w 845"/>
                <a:gd name="T13" fmla="*/ 2147483647 h 720"/>
                <a:gd name="T14" fmla="*/ 2147483647 w 845"/>
                <a:gd name="T15" fmla="*/ 2147483647 h 720"/>
                <a:gd name="T16" fmla="*/ 2147483647 w 845"/>
                <a:gd name="T17" fmla="*/ 2147483647 h 720"/>
                <a:gd name="T18" fmla="*/ 2147483647 w 845"/>
                <a:gd name="T19" fmla="*/ 2147483647 h 720"/>
                <a:gd name="T20" fmla="*/ 2147483647 w 845"/>
                <a:gd name="T21" fmla="*/ 2147483647 h 720"/>
                <a:gd name="T22" fmla="*/ 2147483647 w 845"/>
                <a:gd name="T23" fmla="*/ 2147483647 h 720"/>
                <a:gd name="T24" fmla="*/ 2147483647 w 845"/>
                <a:gd name="T25" fmla="*/ 2147483647 h 720"/>
                <a:gd name="T26" fmla="*/ 2147483647 w 845"/>
                <a:gd name="T27" fmla="*/ 2147483647 h 720"/>
                <a:gd name="T28" fmla="*/ 2147483647 w 845"/>
                <a:gd name="T29" fmla="*/ 2147483647 h 720"/>
                <a:gd name="T30" fmla="*/ 2147483647 w 845"/>
                <a:gd name="T31" fmla="*/ 2147483647 h 720"/>
                <a:gd name="T32" fmla="*/ 2147483647 w 845"/>
                <a:gd name="T33" fmla="*/ 2147483647 h 720"/>
                <a:gd name="T34" fmla="*/ 2147483647 w 845"/>
                <a:gd name="T35" fmla="*/ 2147483647 h 720"/>
                <a:gd name="T36" fmla="*/ 2147483647 w 845"/>
                <a:gd name="T37" fmla="*/ 2147483647 h 720"/>
                <a:gd name="T38" fmla="*/ 2147483647 w 845"/>
                <a:gd name="T39" fmla="*/ 2147483647 h 720"/>
                <a:gd name="T40" fmla="*/ 2147483647 w 845"/>
                <a:gd name="T41" fmla="*/ 2147483647 h 720"/>
                <a:gd name="T42" fmla="*/ 2147483647 w 845"/>
                <a:gd name="T43" fmla="*/ 2147483647 h 720"/>
                <a:gd name="T44" fmla="*/ 2147483647 w 845"/>
                <a:gd name="T45" fmla="*/ 2147483647 h 720"/>
                <a:gd name="T46" fmla="*/ 2147483647 w 845"/>
                <a:gd name="T47" fmla="*/ 2147483647 h 720"/>
                <a:gd name="T48" fmla="*/ 2147483647 w 845"/>
                <a:gd name="T49" fmla="*/ 2147483647 h 720"/>
                <a:gd name="T50" fmla="*/ 2147483647 w 845"/>
                <a:gd name="T51" fmla="*/ 2147483647 h 720"/>
                <a:gd name="T52" fmla="*/ 2147483647 w 845"/>
                <a:gd name="T53" fmla="*/ 2147483647 h 720"/>
                <a:gd name="T54" fmla="*/ 2147483647 w 845"/>
                <a:gd name="T55" fmla="*/ 2147483647 h 720"/>
                <a:gd name="T56" fmla="*/ 2147483647 w 845"/>
                <a:gd name="T57" fmla="*/ 2147483647 h 720"/>
                <a:gd name="T58" fmla="*/ 2147483647 w 845"/>
                <a:gd name="T59" fmla="*/ 2147483647 h 720"/>
                <a:gd name="T60" fmla="*/ 2147483647 w 845"/>
                <a:gd name="T61" fmla="*/ 2147483647 h 720"/>
                <a:gd name="T62" fmla="*/ 2147483647 w 845"/>
                <a:gd name="T63" fmla="*/ 2147483647 h 720"/>
                <a:gd name="T64" fmla="*/ 2147483647 w 845"/>
                <a:gd name="T65" fmla="*/ 2147483647 h 720"/>
                <a:gd name="T66" fmla="*/ 2147483647 w 845"/>
                <a:gd name="T67" fmla="*/ 2147483647 h 720"/>
                <a:gd name="T68" fmla="*/ 2147483647 w 845"/>
                <a:gd name="T69" fmla="*/ 2147483647 h 720"/>
                <a:gd name="T70" fmla="*/ 2147483647 w 845"/>
                <a:gd name="T71" fmla="*/ 2147483647 h 720"/>
                <a:gd name="T72" fmla="*/ 2147483647 w 845"/>
                <a:gd name="T73" fmla="*/ 2147483647 h 720"/>
                <a:gd name="T74" fmla="*/ 2147483647 w 845"/>
                <a:gd name="T75" fmla="*/ 2147483647 h 720"/>
                <a:gd name="T76" fmla="*/ 2147483647 w 845"/>
                <a:gd name="T77" fmla="*/ 2147483647 h 720"/>
                <a:gd name="T78" fmla="*/ 2147483647 w 845"/>
                <a:gd name="T79" fmla="*/ 2147483647 h 720"/>
                <a:gd name="T80" fmla="*/ 2147483647 w 845"/>
                <a:gd name="T81" fmla="*/ 2147483647 h 720"/>
                <a:gd name="T82" fmla="*/ 2147483647 w 845"/>
                <a:gd name="T83" fmla="*/ 2147483647 h 720"/>
                <a:gd name="T84" fmla="*/ 2147483647 w 845"/>
                <a:gd name="T85" fmla="*/ 2147483647 h 720"/>
                <a:gd name="T86" fmla="*/ 2147483647 w 845"/>
                <a:gd name="T87" fmla="*/ 2147483647 h 720"/>
                <a:gd name="T88" fmla="*/ 2147483647 w 845"/>
                <a:gd name="T89" fmla="*/ 2147483647 h 720"/>
                <a:gd name="T90" fmla="*/ 2147483647 w 845"/>
                <a:gd name="T91" fmla="*/ 2147483647 h 720"/>
                <a:gd name="T92" fmla="*/ 2147483647 w 845"/>
                <a:gd name="T93" fmla="*/ 2147483647 h 720"/>
                <a:gd name="T94" fmla="*/ 2147483647 w 845"/>
                <a:gd name="T95" fmla="*/ 2147483647 h 720"/>
                <a:gd name="T96" fmla="*/ 2147483647 w 845"/>
                <a:gd name="T97" fmla="*/ 2147483647 h 720"/>
                <a:gd name="T98" fmla="*/ 2147483647 w 845"/>
                <a:gd name="T99" fmla="*/ 2147483647 h 720"/>
                <a:gd name="T100" fmla="*/ 2147483647 w 845"/>
                <a:gd name="T101" fmla="*/ 2147483647 h 720"/>
                <a:gd name="T102" fmla="*/ 2147483647 w 845"/>
                <a:gd name="T103" fmla="*/ 2147483647 h 720"/>
                <a:gd name="T104" fmla="*/ 2147483647 w 845"/>
                <a:gd name="T105" fmla="*/ 2147483647 h 720"/>
                <a:gd name="T106" fmla="*/ 2147483647 w 845"/>
                <a:gd name="T107" fmla="*/ 2147483647 h 720"/>
                <a:gd name="T108" fmla="*/ 2147483647 w 845"/>
                <a:gd name="T109" fmla="*/ 2147483647 h 720"/>
                <a:gd name="T110" fmla="*/ 2147483647 w 845"/>
                <a:gd name="T111" fmla="*/ 2147483647 h 720"/>
                <a:gd name="T112" fmla="*/ 2147483647 w 845"/>
                <a:gd name="T113" fmla="*/ 2147483647 h 720"/>
                <a:gd name="T114" fmla="*/ 2147483647 w 845"/>
                <a:gd name="T115" fmla="*/ 2147483647 h 720"/>
                <a:gd name="T116" fmla="*/ 2147483647 w 845"/>
                <a:gd name="T117" fmla="*/ 2147483647 h 72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845" h="720">
                  <a:moveTo>
                    <a:pt x="174" y="25"/>
                  </a:moveTo>
                  <a:lnTo>
                    <a:pt x="175" y="27"/>
                  </a:lnTo>
                  <a:lnTo>
                    <a:pt x="179" y="33"/>
                  </a:lnTo>
                  <a:lnTo>
                    <a:pt x="182" y="36"/>
                  </a:lnTo>
                  <a:lnTo>
                    <a:pt x="185" y="38"/>
                  </a:lnTo>
                  <a:lnTo>
                    <a:pt x="189" y="38"/>
                  </a:lnTo>
                  <a:lnTo>
                    <a:pt x="194" y="37"/>
                  </a:lnTo>
                  <a:lnTo>
                    <a:pt x="205" y="28"/>
                  </a:lnTo>
                  <a:lnTo>
                    <a:pt x="218" y="19"/>
                  </a:lnTo>
                  <a:lnTo>
                    <a:pt x="229" y="14"/>
                  </a:lnTo>
                  <a:lnTo>
                    <a:pt x="234" y="12"/>
                  </a:lnTo>
                  <a:lnTo>
                    <a:pt x="247" y="0"/>
                  </a:lnTo>
                  <a:lnTo>
                    <a:pt x="250" y="1"/>
                  </a:lnTo>
                  <a:lnTo>
                    <a:pt x="258" y="6"/>
                  </a:lnTo>
                  <a:lnTo>
                    <a:pt x="267" y="10"/>
                  </a:lnTo>
                  <a:lnTo>
                    <a:pt x="273" y="12"/>
                  </a:lnTo>
                  <a:lnTo>
                    <a:pt x="284" y="15"/>
                  </a:lnTo>
                  <a:lnTo>
                    <a:pt x="300" y="21"/>
                  </a:lnTo>
                  <a:lnTo>
                    <a:pt x="316" y="31"/>
                  </a:lnTo>
                  <a:lnTo>
                    <a:pt x="327" y="37"/>
                  </a:lnTo>
                  <a:lnTo>
                    <a:pt x="337" y="41"/>
                  </a:lnTo>
                  <a:lnTo>
                    <a:pt x="353" y="50"/>
                  </a:lnTo>
                  <a:lnTo>
                    <a:pt x="370" y="60"/>
                  </a:lnTo>
                  <a:lnTo>
                    <a:pt x="380" y="67"/>
                  </a:lnTo>
                  <a:lnTo>
                    <a:pt x="393" y="76"/>
                  </a:lnTo>
                  <a:lnTo>
                    <a:pt x="406" y="86"/>
                  </a:lnTo>
                  <a:lnTo>
                    <a:pt x="419" y="95"/>
                  </a:lnTo>
                  <a:lnTo>
                    <a:pt x="426" y="98"/>
                  </a:lnTo>
                  <a:lnTo>
                    <a:pt x="430" y="105"/>
                  </a:lnTo>
                  <a:lnTo>
                    <a:pt x="440" y="116"/>
                  </a:lnTo>
                  <a:lnTo>
                    <a:pt x="441" y="121"/>
                  </a:lnTo>
                  <a:lnTo>
                    <a:pt x="442" y="125"/>
                  </a:lnTo>
                  <a:lnTo>
                    <a:pt x="443" y="130"/>
                  </a:lnTo>
                  <a:lnTo>
                    <a:pt x="443" y="134"/>
                  </a:lnTo>
                  <a:lnTo>
                    <a:pt x="443" y="137"/>
                  </a:lnTo>
                  <a:lnTo>
                    <a:pt x="443" y="140"/>
                  </a:lnTo>
                  <a:lnTo>
                    <a:pt x="444" y="141"/>
                  </a:lnTo>
                  <a:lnTo>
                    <a:pt x="447" y="142"/>
                  </a:lnTo>
                  <a:lnTo>
                    <a:pt x="450" y="143"/>
                  </a:lnTo>
                  <a:lnTo>
                    <a:pt x="458" y="147"/>
                  </a:lnTo>
                  <a:lnTo>
                    <a:pt x="466" y="153"/>
                  </a:lnTo>
                  <a:lnTo>
                    <a:pt x="475" y="160"/>
                  </a:lnTo>
                  <a:lnTo>
                    <a:pt x="492" y="172"/>
                  </a:lnTo>
                  <a:lnTo>
                    <a:pt x="499" y="178"/>
                  </a:lnTo>
                  <a:lnTo>
                    <a:pt x="500" y="175"/>
                  </a:lnTo>
                  <a:lnTo>
                    <a:pt x="503" y="173"/>
                  </a:lnTo>
                  <a:lnTo>
                    <a:pt x="505" y="172"/>
                  </a:lnTo>
                  <a:lnTo>
                    <a:pt x="506" y="172"/>
                  </a:lnTo>
                  <a:lnTo>
                    <a:pt x="500" y="174"/>
                  </a:lnTo>
                  <a:lnTo>
                    <a:pt x="495" y="177"/>
                  </a:lnTo>
                  <a:lnTo>
                    <a:pt x="492" y="181"/>
                  </a:lnTo>
                  <a:lnTo>
                    <a:pt x="488" y="184"/>
                  </a:lnTo>
                  <a:lnTo>
                    <a:pt x="485" y="189"/>
                  </a:lnTo>
                  <a:lnTo>
                    <a:pt x="483" y="193"/>
                  </a:lnTo>
                  <a:lnTo>
                    <a:pt x="482" y="197"/>
                  </a:lnTo>
                  <a:lnTo>
                    <a:pt x="481" y="202"/>
                  </a:lnTo>
                  <a:lnTo>
                    <a:pt x="478" y="221"/>
                  </a:lnTo>
                  <a:lnTo>
                    <a:pt x="480" y="240"/>
                  </a:lnTo>
                  <a:lnTo>
                    <a:pt x="480" y="247"/>
                  </a:lnTo>
                  <a:lnTo>
                    <a:pt x="481" y="252"/>
                  </a:lnTo>
                  <a:lnTo>
                    <a:pt x="483" y="256"/>
                  </a:lnTo>
                  <a:lnTo>
                    <a:pt x="486" y="260"/>
                  </a:lnTo>
                  <a:lnTo>
                    <a:pt x="488" y="262"/>
                  </a:lnTo>
                  <a:lnTo>
                    <a:pt x="493" y="264"/>
                  </a:lnTo>
                  <a:lnTo>
                    <a:pt x="496" y="265"/>
                  </a:lnTo>
                  <a:lnTo>
                    <a:pt x="500" y="266"/>
                  </a:lnTo>
                  <a:lnTo>
                    <a:pt x="516" y="266"/>
                  </a:lnTo>
                  <a:lnTo>
                    <a:pt x="526" y="265"/>
                  </a:lnTo>
                  <a:lnTo>
                    <a:pt x="528" y="279"/>
                  </a:lnTo>
                  <a:lnTo>
                    <a:pt x="532" y="293"/>
                  </a:lnTo>
                  <a:lnTo>
                    <a:pt x="538" y="307"/>
                  </a:lnTo>
                  <a:lnTo>
                    <a:pt x="545" y="319"/>
                  </a:lnTo>
                  <a:lnTo>
                    <a:pt x="554" y="330"/>
                  </a:lnTo>
                  <a:lnTo>
                    <a:pt x="563" y="341"/>
                  </a:lnTo>
                  <a:lnTo>
                    <a:pt x="573" y="351"/>
                  </a:lnTo>
                  <a:lnTo>
                    <a:pt x="583" y="361"/>
                  </a:lnTo>
                  <a:lnTo>
                    <a:pt x="604" y="376"/>
                  </a:lnTo>
                  <a:lnTo>
                    <a:pt x="622" y="388"/>
                  </a:lnTo>
                  <a:lnTo>
                    <a:pt x="637" y="396"/>
                  </a:lnTo>
                  <a:lnTo>
                    <a:pt x="645" y="400"/>
                  </a:lnTo>
                  <a:lnTo>
                    <a:pt x="673" y="408"/>
                  </a:lnTo>
                  <a:lnTo>
                    <a:pt x="696" y="417"/>
                  </a:lnTo>
                  <a:lnTo>
                    <a:pt x="718" y="424"/>
                  </a:lnTo>
                  <a:lnTo>
                    <a:pt x="738" y="430"/>
                  </a:lnTo>
                  <a:lnTo>
                    <a:pt x="758" y="435"/>
                  </a:lnTo>
                  <a:lnTo>
                    <a:pt x="783" y="440"/>
                  </a:lnTo>
                  <a:lnTo>
                    <a:pt x="811" y="445"/>
                  </a:lnTo>
                  <a:lnTo>
                    <a:pt x="845" y="449"/>
                  </a:lnTo>
                  <a:lnTo>
                    <a:pt x="838" y="457"/>
                  </a:lnTo>
                  <a:lnTo>
                    <a:pt x="830" y="465"/>
                  </a:lnTo>
                  <a:lnTo>
                    <a:pt x="821" y="474"/>
                  </a:lnTo>
                  <a:lnTo>
                    <a:pt x="811" y="482"/>
                  </a:lnTo>
                  <a:lnTo>
                    <a:pt x="790" y="498"/>
                  </a:lnTo>
                  <a:lnTo>
                    <a:pt x="768" y="514"/>
                  </a:lnTo>
                  <a:lnTo>
                    <a:pt x="749" y="531"/>
                  </a:lnTo>
                  <a:lnTo>
                    <a:pt x="731" y="547"/>
                  </a:lnTo>
                  <a:lnTo>
                    <a:pt x="723" y="555"/>
                  </a:lnTo>
                  <a:lnTo>
                    <a:pt x="718" y="562"/>
                  </a:lnTo>
                  <a:lnTo>
                    <a:pt x="715" y="570"/>
                  </a:lnTo>
                  <a:lnTo>
                    <a:pt x="712" y="579"/>
                  </a:lnTo>
                  <a:lnTo>
                    <a:pt x="709" y="592"/>
                  </a:lnTo>
                  <a:lnTo>
                    <a:pt x="706" y="602"/>
                  </a:lnTo>
                  <a:lnTo>
                    <a:pt x="701" y="610"/>
                  </a:lnTo>
                  <a:lnTo>
                    <a:pt x="697" y="617"/>
                  </a:lnTo>
                  <a:lnTo>
                    <a:pt x="693" y="622"/>
                  </a:lnTo>
                  <a:lnTo>
                    <a:pt x="686" y="625"/>
                  </a:lnTo>
                  <a:lnTo>
                    <a:pt x="681" y="628"/>
                  </a:lnTo>
                  <a:lnTo>
                    <a:pt x="674" y="629"/>
                  </a:lnTo>
                  <a:lnTo>
                    <a:pt x="643" y="630"/>
                  </a:lnTo>
                  <a:lnTo>
                    <a:pt x="606" y="635"/>
                  </a:lnTo>
                  <a:lnTo>
                    <a:pt x="594" y="643"/>
                  </a:lnTo>
                  <a:lnTo>
                    <a:pt x="580" y="655"/>
                  </a:lnTo>
                  <a:lnTo>
                    <a:pt x="573" y="661"/>
                  </a:lnTo>
                  <a:lnTo>
                    <a:pt x="567" y="666"/>
                  </a:lnTo>
                  <a:lnTo>
                    <a:pt x="563" y="670"/>
                  </a:lnTo>
                  <a:lnTo>
                    <a:pt x="559" y="671"/>
                  </a:lnTo>
                  <a:lnTo>
                    <a:pt x="548" y="673"/>
                  </a:lnTo>
                  <a:lnTo>
                    <a:pt x="539" y="676"/>
                  </a:lnTo>
                  <a:lnTo>
                    <a:pt x="531" y="678"/>
                  </a:lnTo>
                  <a:lnTo>
                    <a:pt x="525" y="681"/>
                  </a:lnTo>
                  <a:lnTo>
                    <a:pt x="513" y="687"/>
                  </a:lnTo>
                  <a:lnTo>
                    <a:pt x="499" y="696"/>
                  </a:lnTo>
                  <a:lnTo>
                    <a:pt x="488" y="696"/>
                  </a:lnTo>
                  <a:lnTo>
                    <a:pt x="482" y="693"/>
                  </a:lnTo>
                  <a:lnTo>
                    <a:pt x="476" y="691"/>
                  </a:lnTo>
                  <a:lnTo>
                    <a:pt x="472" y="686"/>
                  </a:lnTo>
                  <a:lnTo>
                    <a:pt x="468" y="683"/>
                  </a:lnTo>
                  <a:lnTo>
                    <a:pt x="461" y="680"/>
                  </a:lnTo>
                  <a:lnTo>
                    <a:pt x="452" y="678"/>
                  </a:lnTo>
                  <a:lnTo>
                    <a:pt x="440" y="677"/>
                  </a:lnTo>
                  <a:lnTo>
                    <a:pt x="432" y="678"/>
                  </a:lnTo>
                  <a:lnTo>
                    <a:pt x="427" y="679"/>
                  </a:lnTo>
                  <a:lnTo>
                    <a:pt x="421" y="681"/>
                  </a:lnTo>
                  <a:lnTo>
                    <a:pt x="418" y="684"/>
                  </a:lnTo>
                  <a:lnTo>
                    <a:pt x="410" y="692"/>
                  </a:lnTo>
                  <a:lnTo>
                    <a:pt x="405" y="699"/>
                  </a:lnTo>
                  <a:lnTo>
                    <a:pt x="402" y="703"/>
                  </a:lnTo>
                  <a:lnTo>
                    <a:pt x="398" y="707"/>
                  </a:lnTo>
                  <a:lnTo>
                    <a:pt x="394" y="711"/>
                  </a:lnTo>
                  <a:lnTo>
                    <a:pt x="390" y="714"/>
                  </a:lnTo>
                  <a:lnTo>
                    <a:pt x="383" y="717"/>
                  </a:lnTo>
                  <a:lnTo>
                    <a:pt x="376" y="719"/>
                  </a:lnTo>
                  <a:lnTo>
                    <a:pt x="369" y="720"/>
                  </a:lnTo>
                  <a:lnTo>
                    <a:pt x="360" y="720"/>
                  </a:lnTo>
                  <a:lnTo>
                    <a:pt x="348" y="720"/>
                  </a:lnTo>
                  <a:lnTo>
                    <a:pt x="337" y="719"/>
                  </a:lnTo>
                  <a:lnTo>
                    <a:pt x="327" y="717"/>
                  </a:lnTo>
                  <a:lnTo>
                    <a:pt x="318" y="714"/>
                  </a:lnTo>
                  <a:lnTo>
                    <a:pt x="310" y="710"/>
                  </a:lnTo>
                  <a:lnTo>
                    <a:pt x="303" y="706"/>
                  </a:lnTo>
                  <a:lnTo>
                    <a:pt x="295" y="702"/>
                  </a:lnTo>
                  <a:lnTo>
                    <a:pt x="289" y="698"/>
                  </a:lnTo>
                  <a:lnTo>
                    <a:pt x="275" y="688"/>
                  </a:lnTo>
                  <a:lnTo>
                    <a:pt x="261" y="679"/>
                  </a:lnTo>
                  <a:lnTo>
                    <a:pt x="253" y="675"/>
                  </a:lnTo>
                  <a:lnTo>
                    <a:pt x="246" y="671"/>
                  </a:lnTo>
                  <a:lnTo>
                    <a:pt x="237" y="668"/>
                  </a:lnTo>
                  <a:lnTo>
                    <a:pt x="227" y="665"/>
                  </a:lnTo>
                  <a:lnTo>
                    <a:pt x="205" y="662"/>
                  </a:lnTo>
                  <a:lnTo>
                    <a:pt x="181" y="661"/>
                  </a:lnTo>
                  <a:lnTo>
                    <a:pt x="170" y="660"/>
                  </a:lnTo>
                  <a:lnTo>
                    <a:pt x="159" y="659"/>
                  </a:lnTo>
                  <a:lnTo>
                    <a:pt x="149" y="657"/>
                  </a:lnTo>
                  <a:lnTo>
                    <a:pt x="140" y="653"/>
                  </a:lnTo>
                  <a:lnTo>
                    <a:pt x="149" y="632"/>
                  </a:lnTo>
                  <a:lnTo>
                    <a:pt x="153" y="622"/>
                  </a:lnTo>
                  <a:lnTo>
                    <a:pt x="152" y="618"/>
                  </a:lnTo>
                  <a:lnTo>
                    <a:pt x="151" y="614"/>
                  </a:lnTo>
                  <a:lnTo>
                    <a:pt x="147" y="607"/>
                  </a:lnTo>
                  <a:lnTo>
                    <a:pt x="140" y="597"/>
                  </a:lnTo>
                  <a:lnTo>
                    <a:pt x="134" y="597"/>
                  </a:lnTo>
                  <a:lnTo>
                    <a:pt x="127" y="596"/>
                  </a:lnTo>
                  <a:lnTo>
                    <a:pt x="122" y="593"/>
                  </a:lnTo>
                  <a:lnTo>
                    <a:pt x="116" y="590"/>
                  </a:lnTo>
                  <a:lnTo>
                    <a:pt x="112" y="587"/>
                  </a:lnTo>
                  <a:lnTo>
                    <a:pt x="108" y="583"/>
                  </a:lnTo>
                  <a:lnTo>
                    <a:pt x="104" y="577"/>
                  </a:lnTo>
                  <a:lnTo>
                    <a:pt x="102" y="572"/>
                  </a:lnTo>
                  <a:lnTo>
                    <a:pt x="96" y="562"/>
                  </a:lnTo>
                  <a:lnTo>
                    <a:pt x="93" y="551"/>
                  </a:lnTo>
                  <a:lnTo>
                    <a:pt x="90" y="540"/>
                  </a:lnTo>
                  <a:lnTo>
                    <a:pt x="88" y="530"/>
                  </a:lnTo>
                  <a:lnTo>
                    <a:pt x="82" y="519"/>
                  </a:lnTo>
                  <a:lnTo>
                    <a:pt x="77" y="511"/>
                  </a:lnTo>
                  <a:lnTo>
                    <a:pt x="70" y="505"/>
                  </a:lnTo>
                  <a:lnTo>
                    <a:pt x="63" y="499"/>
                  </a:lnTo>
                  <a:lnTo>
                    <a:pt x="57" y="494"/>
                  </a:lnTo>
                  <a:lnTo>
                    <a:pt x="49" y="489"/>
                  </a:lnTo>
                  <a:lnTo>
                    <a:pt x="41" y="483"/>
                  </a:lnTo>
                  <a:lnTo>
                    <a:pt x="34" y="474"/>
                  </a:lnTo>
                  <a:lnTo>
                    <a:pt x="24" y="477"/>
                  </a:lnTo>
                  <a:lnTo>
                    <a:pt x="16" y="477"/>
                  </a:lnTo>
                  <a:lnTo>
                    <a:pt x="12" y="476"/>
                  </a:lnTo>
                  <a:lnTo>
                    <a:pt x="10" y="475"/>
                  </a:lnTo>
                  <a:lnTo>
                    <a:pt x="6" y="474"/>
                  </a:lnTo>
                  <a:lnTo>
                    <a:pt x="5" y="472"/>
                  </a:lnTo>
                  <a:lnTo>
                    <a:pt x="2" y="467"/>
                  </a:lnTo>
                  <a:lnTo>
                    <a:pt x="0" y="461"/>
                  </a:lnTo>
                  <a:lnTo>
                    <a:pt x="1" y="454"/>
                  </a:lnTo>
                  <a:lnTo>
                    <a:pt x="2" y="448"/>
                  </a:lnTo>
                  <a:lnTo>
                    <a:pt x="5" y="441"/>
                  </a:lnTo>
                  <a:lnTo>
                    <a:pt x="9" y="434"/>
                  </a:lnTo>
                  <a:lnTo>
                    <a:pt x="14" y="428"/>
                  </a:lnTo>
                  <a:lnTo>
                    <a:pt x="21" y="422"/>
                  </a:lnTo>
                  <a:lnTo>
                    <a:pt x="27" y="418"/>
                  </a:lnTo>
                  <a:lnTo>
                    <a:pt x="36" y="415"/>
                  </a:lnTo>
                  <a:lnTo>
                    <a:pt x="45" y="413"/>
                  </a:lnTo>
                  <a:lnTo>
                    <a:pt x="55" y="413"/>
                  </a:lnTo>
                  <a:lnTo>
                    <a:pt x="57" y="384"/>
                  </a:lnTo>
                  <a:lnTo>
                    <a:pt x="60" y="360"/>
                  </a:lnTo>
                  <a:lnTo>
                    <a:pt x="63" y="339"/>
                  </a:lnTo>
                  <a:lnTo>
                    <a:pt x="67" y="321"/>
                  </a:lnTo>
                  <a:lnTo>
                    <a:pt x="71" y="306"/>
                  </a:lnTo>
                  <a:lnTo>
                    <a:pt x="74" y="293"/>
                  </a:lnTo>
                  <a:lnTo>
                    <a:pt x="79" y="283"/>
                  </a:lnTo>
                  <a:lnTo>
                    <a:pt x="82" y="275"/>
                  </a:lnTo>
                  <a:lnTo>
                    <a:pt x="87" y="269"/>
                  </a:lnTo>
                  <a:lnTo>
                    <a:pt x="90" y="265"/>
                  </a:lnTo>
                  <a:lnTo>
                    <a:pt x="93" y="262"/>
                  </a:lnTo>
                  <a:lnTo>
                    <a:pt x="95" y="260"/>
                  </a:lnTo>
                  <a:lnTo>
                    <a:pt x="100" y="259"/>
                  </a:lnTo>
                  <a:lnTo>
                    <a:pt x="101" y="259"/>
                  </a:lnTo>
                  <a:lnTo>
                    <a:pt x="101" y="247"/>
                  </a:lnTo>
                  <a:lnTo>
                    <a:pt x="103" y="236"/>
                  </a:lnTo>
                  <a:lnTo>
                    <a:pt x="105" y="227"/>
                  </a:lnTo>
                  <a:lnTo>
                    <a:pt x="108" y="219"/>
                  </a:lnTo>
                  <a:lnTo>
                    <a:pt x="112" y="212"/>
                  </a:lnTo>
                  <a:lnTo>
                    <a:pt x="116" y="206"/>
                  </a:lnTo>
                  <a:lnTo>
                    <a:pt x="122" y="200"/>
                  </a:lnTo>
                  <a:lnTo>
                    <a:pt x="126" y="196"/>
                  </a:lnTo>
                  <a:lnTo>
                    <a:pt x="137" y="186"/>
                  </a:lnTo>
                  <a:lnTo>
                    <a:pt x="148" y="178"/>
                  </a:lnTo>
                  <a:lnTo>
                    <a:pt x="153" y="174"/>
                  </a:lnTo>
                  <a:lnTo>
                    <a:pt x="159" y="170"/>
                  </a:lnTo>
                  <a:lnTo>
                    <a:pt x="163" y="165"/>
                  </a:lnTo>
                  <a:lnTo>
                    <a:pt x="167" y="160"/>
                  </a:lnTo>
                  <a:lnTo>
                    <a:pt x="174" y="2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4" name="Freeform 383"/>
            <p:cNvSpPr>
              <a:spLocks/>
            </p:cNvSpPr>
            <p:nvPr>
              <p:custDataLst>
                <p:tags r:id="rId93"/>
              </p:custDataLst>
            </p:nvPr>
          </p:nvSpPr>
          <p:spPr bwMode="auto">
            <a:xfrm>
              <a:off x="3477146" y="3258192"/>
              <a:ext cx="411162" cy="611187"/>
            </a:xfrm>
            <a:custGeom>
              <a:avLst/>
              <a:gdLst>
                <a:gd name="T0" fmla="*/ 2147483647 w 943"/>
                <a:gd name="T1" fmla="*/ 2147483647 h 1172"/>
                <a:gd name="T2" fmla="*/ 2147483647 w 943"/>
                <a:gd name="T3" fmla="*/ 2147483647 h 1172"/>
                <a:gd name="T4" fmla="*/ 2147483647 w 943"/>
                <a:gd name="T5" fmla="*/ 2147483647 h 1172"/>
                <a:gd name="T6" fmla="*/ 2147483647 w 943"/>
                <a:gd name="T7" fmla="*/ 2147483647 h 1172"/>
                <a:gd name="T8" fmla="*/ 2147483647 w 943"/>
                <a:gd name="T9" fmla="*/ 2147483647 h 1172"/>
                <a:gd name="T10" fmla="*/ 2147483647 w 943"/>
                <a:gd name="T11" fmla="*/ 2147483647 h 1172"/>
                <a:gd name="T12" fmla="*/ 2147483647 w 943"/>
                <a:gd name="T13" fmla="*/ 2147483647 h 1172"/>
                <a:gd name="T14" fmla="*/ 2147483647 w 943"/>
                <a:gd name="T15" fmla="*/ 2147483647 h 1172"/>
                <a:gd name="T16" fmla="*/ 2147483647 w 943"/>
                <a:gd name="T17" fmla="*/ 2147483647 h 1172"/>
                <a:gd name="T18" fmla="*/ 2147483647 w 943"/>
                <a:gd name="T19" fmla="*/ 2147483647 h 1172"/>
                <a:gd name="T20" fmla="*/ 2147483647 w 943"/>
                <a:gd name="T21" fmla="*/ 2147483647 h 1172"/>
                <a:gd name="T22" fmla="*/ 2147483647 w 943"/>
                <a:gd name="T23" fmla="*/ 2147483647 h 1172"/>
                <a:gd name="T24" fmla="*/ 2147483647 w 943"/>
                <a:gd name="T25" fmla="*/ 2147483647 h 1172"/>
                <a:gd name="T26" fmla="*/ 2147483647 w 943"/>
                <a:gd name="T27" fmla="*/ 2147483647 h 1172"/>
                <a:gd name="T28" fmla="*/ 2147483647 w 943"/>
                <a:gd name="T29" fmla="*/ 2147483647 h 1172"/>
                <a:gd name="T30" fmla="*/ 2147483647 w 943"/>
                <a:gd name="T31" fmla="*/ 2147483647 h 1172"/>
                <a:gd name="T32" fmla="*/ 2147483647 w 943"/>
                <a:gd name="T33" fmla="*/ 2147483647 h 1172"/>
                <a:gd name="T34" fmla="*/ 2147483647 w 943"/>
                <a:gd name="T35" fmla="*/ 2147483647 h 1172"/>
                <a:gd name="T36" fmla="*/ 2147483647 w 943"/>
                <a:gd name="T37" fmla="*/ 2147483647 h 1172"/>
                <a:gd name="T38" fmla="*/ 2147483647 w 943"/>
                <a:gd name="T39" fmla="*/ 2147483647 h 1172"/>
                <a:gd name="T40" fmla="*/ 2147483647 w 943"/>
                <a:gd name="T41" fmla="*/ 2147483647 h 1172"/>
                <a:gd name="T42" fmla="*/ 2147483647 w 943"/>
                <a:gd name="T43" fmla="*/ 2147483647 h 1172"/>
                <a:gd name="T44" fmla="*/ 2147483647 w 943"/>
                <a:gd name="T45" fmla="*/ 2147483647 h 1172"/>
                <a:gd name="T46" fmla="*/ 2147483647 w 943"/>
                <a:gd name="T47" fmla="*/ 2147483647 h 1172"/>
                <a:gd name="T48" fmla="*/ 2147483647 w 943"/>
                <a:gd name="T49" fmla="*/ 2147483647 h 1172"/>
                <a:gd name="T50" fmla="*/ 2147483647 w 943"/>
                <a:gd name="T51" fmla="*/ 2147483647 h 1172"/>
                <a:gd name="T52" fmla="*/ 2147483647 w 943"/>
                <a:gd name="T53" fmla="*/ 2147483647 h 1172"/>
                <a:gd name="T54" fmla="*/ 2147483647 w 943"/>
                <a:gd name="T55" fmla="*/ 2147483647 h 1172"/>
                <a:gd name="T56" fmla="*/ 2147483647 w 943"/>
                <a:gd name="T57" fmla="*/ 2147483647 h 1172"/>
                <a:gd name="T58" fmla="*/ 2147483647 w 943"/>
                <a:gd name="T59" fmla="*/ 2147483647 h 1172"/>
                <a:gd name="T60" fmla="*/ 2147483647 w 943"/>
                <a:gd name="T61" fmla="*/ 2147483647 h 1172"/>
                <a:gd name="T62" fmla="*/ 2147483647 w 943"/>
                <a:gd name="T63" fmla="*/ 2147483647 h 1172"/>
                <a:gd name="T64" fmla="*/ 2147483647 w 943"/>
                <a:gd name="T65" fmla="*/ 2147483647 h 1172"/>
                <a:gd name="T66" fmla="*/ 2147483647 w 943"/>
                <a:gd name="T67" fmla="*/ 2147483647 h 1172"/>
                <a:gd name="T68" fmla="*/ 2147483647 w 943"/>
                <a:gd name="T69" fmla="*/ 2147483647 h 1172"/>
                <a:gd name="T70" fmla="*/ 2147483647 w 943"/>
                <a:gd name="T71" fmla="*/ 2147483647 h 1172"/>
                <a:gd name="T72" fmla="*/ 2147483647 w 943"/>
                <a:gd name="T73" fmla="*/ 2147483647 h 1172"/>
                <a:gd name="T74" fmla="*/ 2147483647 w 943"/>
                <a:gd name="T75" fmla="*/ 2147483647 h 1172"/>
                <a:gd name="T76" fmla="*/ 2147483647 w 943"/>
                <a:gd name="T77" fmla="*/ 2147483647 h 1172"/>
                <a:gd name="T78" fmla="*/ 2147483647 w 943"/>
                <a:gd name="T79" fmla="*/ 2147483647 h 1172"/>
                <a:gd name="T80" fmla="*/ 2147483647 w 943"/>
                <a:gd name="T81" fmla="*/ 2147483647 h 1172"/>
                <a:gd name="T82" fmla="*/ 2147483647 w 943"/>
                <a:gd name="T83" fmla="*/ 2147483647 h 1172"/>
                <a:gd name="T84" fmla="*/ 2147483647 w 943"/>
                <a:gd name="T85" fmla="*/ 2147483647 h 1172"/>
                <a:gd name="T86" fmla="*/ 2147483647 w 943"/>
                <a:gd name="T87" fmla="*/ 2147483647 h 1172"/>
                <a:gd name="T88" fmla="*/ 2147483647 w 943"/>
                <a:gd name="T89" fmla="*/ 2147483647 h 1172"/>
                <a:gd name="T90" fmla="*/ 2147483647 w 943"/>
                <a:gd name="T91" fmla="*/ 2147483647 h 1172"/>
                <a:gd name="T92" fmla="*/ 2147483647 w 943"/>
                <a:gd name="T93" fmla="*/ 2147483647 h 1172"/>
                <a:gd name="T94" fmla="*/ 2147483647 w 943"/>
                <a:gd name="T95" fmla="*/ 2147483647 h 1172"/>
                <a:gd name="T96" fmla="*/ 2147483647 w 943"/>
                <a:gd name="T97" fmla="*/ 2147483647 h 1172"/>
                <a:gd name="T98" fmla="*/ 2147483647 w 943"/>
                <a:gd name="T99" fmla="*/ 2147483647 h 1172"/>
                <a:gd name="T100" fmla="*/ 2147483647 w 943"/>
                <a:gd name="T101" fmla="*/ 2147483647 h 1172"/>
                <a:gd name="T102" fmla="*/ 2147483647 w 943"/>
                <a:gd name="T103" fmla="*/ 2147483647 h 11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943" h="1172">
                  <a:moveTo>
                    <a:pt x="711" y="30"/>
                  </a:moveTo>
                  <a:lnTo>
                    <a:pt x="715" y="25"/>
                  </a:lnTo>
                  <a:lnTo>
                    <a:pt x="728" y="15"/>
                  </a:lnTo>
                  <a:lnTo>
                    <a:pt x="735" y="9"/>
                  </a:lnTo>
                  <a:lnTo>
                    <a:pt x="742" y="5"/>
                  </a:lnTo>
                  <a:lnTo>
                    <a:pt x="747" y="1"/>
                  </a:lnTo>
                  <a:lnTo>
                    <a:pt x="751" y="0"/>
                  </a:lnTo>
                  <a:lnTo>
                    <a:pt x="755" y="10"/>
                  </a:lnTo>
                  <a:lnTo>
                    <a:pt x="759" y="17"/>
                  </a:lnTo>
                  <a:lnTo>
                    <a:pt x="765" y="23"/>
                  </a:lnTo>
                  <a:lnTo>
                    <a:pt x="769" y="26"/>
                  </a:lnTo>
                  <a:lnTo>
                    <a:pt x="776" y="28"/>
                  </a:lnTo>
                  <a:lnTo>
                    <a:pt x="784" y="30"/>
                  </a:lnTo>
                  <a:lnTo>
                    <a:pt x="792" y="30"/>
                  </a:lnTo>
                  <a:lnTo>
                    <a:pt x="803" y="30"/>
                  </a:lnTo>
                  <a:lnTo>
                    <a:pt x="804" y="40"/>
                  </a:lnTo>
                  <a:lnTo>
                    <a:pt x="808" y="48"/>
                  </a:lnTo>
                  <a:lnTo>
                    <a:pt x="810" y="51"/>
                  </a:lnTo>
                  <a:lnTo>
                    <a:pt x="812" y="53"/>
                  </a:lnTo>
                  <a:lnTo>
                    <a:pt x="814" y="55"/>
                  </a:lnTo>
                  <a:lnTo>
                    <a:pt x="816" y="55"/>
                  </a:lnTo>
                  <a:lnTo>
                    <a:pt x="823" y="76"/>
                  </a:lnTo>
                  <a:lnTo>
                    <a:pt x="830" y="94"/>
                  </a:lnTo>
                  <a:lnTo>
                    <a:pt x="832" y="102"/>
                  </a:lnTo>
                  <a:lnTo>
                    <a:pt x="835" y="109"/>
                  </a:lnTo>
                  <a:lnTo>
                    <a:pt x="836" y="116"/>
                  </a:lnTo>
                  <a:lnTo>
                    <a:pt x="837" y="123"/>
                  </a:lnTo>
                  <a:lnTo>
                    <a:pt x="836" y="150"/>
                  </a:lnTo>
                  <a:lnTo>
                    <a:pt x="836" y="175"/>
                  </a:lnTo>
                  <a:lnTo>
                    <a:pt x="837" y="187"/>
                  </a:lnTo>
                  <a:lnTo>
                    <a:pt x="838" y="200"/>
                  </a:lnTo>
                  <a:lnTo>
                    <a:pt x="842" y="211"/>
                  </a:lnTo>
                  <a:lnTo>
                    <a:pt x="845" y="222"/>
                  </a:lnTo>
                  <a:lnTo>
                    <a:pt x="851" y="232"/>
                  </a:lnTo>
                  <a:lnTo>
                    <a:pt x="857" y="243"/>
                  </a:lnTo>
                  <a:lnTo>
                    <a:pt x="866" y="253"/>
                  </a:lnTo>
                  <a:lnTo>
                    <a:pt x="876" y="264"/>
                  </a:lnTo>
                  <a:lnTo>
                    <a:pt x="889" y="273"/>
                  </a:lnTo>
                  <a:lnTo>
                    <a:pt x="904" y="283"/>
                  </a:lnTo>
                  <a:lnTo>
                    <a:pt x="922" y="292"/>
                  </a:lnTo>
                  <a:lnTo>
                    <a:pt x="943" y="301"/>
                  </a:lnTo>
                  <a:lnTo>
                    <a:pt x="928" y="314"/>
                  </a:lnTo>
                  <a:lnTo>
                    <a:pt x="913" y="328"/>
                  </a:lnTo>
                  <a:lnTo>
                    <a:pt x="896" y="344"/>
                  </a:lnTo>
                  <a:lnTo>
                    <a:pt x="879" y="361"/>
                  </a:lnTo>
                  <a:lnTo>
                    <a:pt x="871" y="370"/>
                  </a:lnTo>
                  <a:lnTo>
                    <a:pt x="865" y="380"/>
                  </a:lnTo>
                  <a:lnTo>
                    <a:pt x="859" y="389"/>
                  </a:lnTo>
                  <a:lnTo>
                    <a:pt x="854" y="399"/>
                  </a:lnTo>
                  <a:lnTo>
                    <a:pt x="851" y="410"/>
                  </a:lnTo>
                  <a:lnTo>
                    <a:pt x="849" y="420"/>
                  </a:lnTo>
                  <a:lnTo>
                    <a:pt x="848" y="432"/>
                  </a:lnTo>
                  <a:lnTo>
                    <a:pt x="851" y="443"/>
                  </a:lnTo>
                  <a:lnTo>
                    <a:pt x="830" y="616"/>
                  </a:lnTo>
                  <a:lnTo>
                    <a:pt x="809" y="635"/>
                  </a:lnTo>
                  <a:lnTo>
                    <a:pt x="787" y="652"/>
                  </a:lnTo>
                  <a:lnTo>
                    <a:pt x="782" y="658"/>
                  </a:lnTo>
                  <a:lnTo>
                    <a:pt x="778" y="663"/>
                  </a:lnTo>
                  <a:lnTo>
                    <a:pt x="774" y="670"/>
                  </a:lnTo>
                  <a:lnTo>
                    <a:pt x="770" y="677"/>
                  </a:lnTo>
                  <a:lnTo>
                    <a:pt x="767" y="686"/>
                  </a:lnTo>
                  <a:lnTo>
                    <a:pt x="766" y="696"/>
                  </a:lnTo>
                  <a:lnTo>
                    <a:pt x="764" y="708"/>
                  </a:lnTo>
                  <a:lnTo>
                    <a:pt x="764" y="721"/>
                  </a:lnTo>
                  <a:lnTo>
                    <a:pt x="763" y="721"/>
                  </a:lnTo>
                  <a:lnTo>
                    <a:pt x="758" y="721"/>
                  </a:lnTo>
                  <a:lnTo>
                    <a:pt x="755" y="723"/>
                  </a:lnTo>
                  <a:lnTo>
                    <a:pt x="752" y="726"/>
                  </a:lnTo>
                  <a:lnTo>
                    <a:pt x="748" y="730"/>
                  </a:lnTo>
                  <a:lnTo>
                    <a:pt x="745" y="735"/>
                  </a:lnTo>
                  <a:lnTo>
                    <a:pt x="741" y="743"/>
                  </a:lnTo>
                  <a:lnTo>
                    <a:pt x="736" y="752"/>
                  </a:lnTo>
                  <a:lnTo>
                    <a:pt x="732" y="766"/>
                  </a:lnTo>
                  <a:lnTo>
                    <a:pt x="728" y="780"/>
                  </a:lnTo>
                  <a:lnTo>
                    <a:pt x="723" y="798"/>
                  </a:lnTo>
                  <a:lnTo>
                    <a:pt x="719" y="821"/>
                  </a:lnTo>
                  <a:lnTo>
                    <a:pt x="714" y="845"/>
                  </a:lnTo>
                  <a:lnTo>
                    <a:pt x="711" y="875"/>
                  </a:lnTo>
                  <a:lnTo>
                    <a:pt x="701" y="875"/>
                  </a:lnTo>
                  <a:lnTo>
                    <a:pt x="692" y="877"/>
                  </a:lnTo>
                  <a:lnTo>
                    <a:pt x="684" y="880"/>
                  </a:lnTo>
                  <a:lnTo>
                    <a:pt x="677" y="884"/>
                  </a:lnTo>
                  <a:lnTo>
                    <a:pt x="670" y="890"/>
                  </a:lnTo>
                  <a:lnTo>
                    <a:pt x="665" y="896"/>
                  </a:lnTo>
                  <a:lnTo>
                    <a:pt x="662" y="903"/>
                  </a:lnTo>
                  <a:lnTo>
                    <a:pt x="659" y="910"/>
                  </a:lnTo>
                  <a:lnTo>
                    <a:pt x="658" y="917"/>
                  </a:lnTo>
                  <a:lnTo>
                    <a:pt x="658" y="924"/>
                  </a:lnTo>
                  <a:lnTo>
                    <a:pt x="661" y="929"/>
                  </a:lnTo>
                  <a:lnTo>
                    <a:pt x="664" y="934"/>
                  </a:lnTo>
                  <a:lnTo>
                    <a:pt x="666" y="936"/>
                  </a:lnTo>
                  <a:lnTo>
                    <a:pt x="669" y="937"/>
                  </a:lnTo>
                  <a:lnTo>
                    <a:pt x="673" y="938"/>
                  </a:lnTo>
                  <a:lnTo>
                    <a:pt x="677" y="939"/>
                  </a:lnTo>
                  <a:lnTo>
                    <a:pt x="686" y="939"/>
                  </a:lnTo>
                  <a:lnTo>
                    <a:pt x="697" y="936"/>
                  </a:lnTo>
                  <a:lnTo>
                    <a:pt x="700" y="941"/>
                  </a:lnTo>
                  <a:lnTo>
                    <a:pt x="702" y="944"/>
                  </a:lnTo>
                  <a:lnTo>
                    <a:pt x="706" y="947"/>
                  </a:lnTo>
                  <a:lnTo>
                    <a:pt x="709" y="950"/>
                  </a:lnTo>
                  <a:lnTo>
                    <a:pt x="717" y="955"/>
                  </a:lnTo>
                  <a:lnTo>
                    <a:pt x="724" y="958"/>
                  </a:lnTo>
                  <a:lnTo>
                    <a:pt x="731" y="963"/>
                  </a:lnTo>
                  <a:lnTo>
                    <a:pt x="739" y="968"/>
                  </a:lnTo>
                  <a:lnTo>
                    <a:pt x="742" y="971"/>
                  </a:lnTo>
                  <a:lnTo>
                    <a:pt x="745" y="975"/>
                  </a:lnTo>
                  <a:lnTo>
                    <a:pt x="747" y="981"/>
                  </a:lnTo>
                  <a:lnTo>
                    <a:pt x="751" y="986"/>
                  </a:lnTo>
                  <a:lnTo>
                    <a:pt x="753" y="996"/>
                  </a:lnTo>
                  <a:lnTo>
                    <a:pt x="756" y="1007"/>
                  </a:lnTo>
                  <a:lnTo>
                    <a:pt x="759" y="1018"/>
                  </a:lnTo>
                  <a:lnTo>
                    <a:pt x="765" y="1028"/>
                  </a:lnTo>
                  <a:lnTo>
                    <a:pt x="767" y="1033"/>
                  </a:lnTo>
                  <a:lnTo>
                    <a:pt x="771" y="1039"/>
                  </a:lnTo>
                  <a:lnTo>
                    <a:pt x="775" y="1043"/>
                  </a:lnTo>
                  <a:lnTo>
                    <a:pt x="779" y="1046"/>
                  </a:lnTo>
                  <a:lnTo>
                    <a:pt x="785" y="1049"/>
                  </a:lnTo>
                  <a:lnTo>
                    <a:pt x="790" y="1052"/>
                  </a:lnTo>
                  <a:lnTo>
                    <a:pt x="797" y="1053"/>
                  </a:lnTo>
                  <a:lnTo>
                    <a:pt x="803" y="1053"/>
                  </a:lnTo>
                  <a:lnTo>
                    <a:pt x="810" y="1063"/>
                  </a:lnTo>
                  <a:lnTo>
                    <a:pt x="814" y="1071"/>
                  </a:lnTo>
                  <a:lnTo>
                    <a:pt x="815" y="1076"/>
                  </a:lnTo>
                  <a:lnTo>
                    <a:pt x="815" y="1081"/>
                  </a:lnTo>
                  <a:lnTo>
                    <a:pt x="809" y="1094"/>
                  </a:lnTo>
                  <a:lnTo>
                    <a:pt x="797" y="1115"/>
                  </a:lnTo>
                  <a:lnTo>
                    <a:pt x="776" y="1115"/>
                  </a:lnTo>
                  <a:lnTo>
                    <a:pt x="755" y="1115"/>
                  </a:lnTo>
                  <a:lnTo>
                    <a:pt x="734" y="1115"/>
                  </a:lnTo>
                  <a:lnTo>
                    <a:pt x="718" y="1115"/>
                  </a:lnTo>
                  <a:lnTo>
                    <a:pt x="718" y="1127"/>
                  </a:lnTo>
                  <a:lnTo>
                    <a:pt x="718" y="1139"/>
                  </a:lnTo>
                  <a:lnTo>
                    <a:pt x="711" y="1143"/>
                  </a:lnTo>
                  <a:lnTo>
                    <a:pt x="697" y="1152"/>
                  </a:lnTo>
                  <a:lnTo>
                    <a:pt x="687" y="1157"/>
                  </a:lnTo>
                  <a:lnTo>
                    <a:pt x="675" y="1161"/>
                  </a:lnTo>
                  <a:lnTo>
                    <a:pt x="663" y="1163"/>
                  </a:lnTo>
                  <a:lnTo>
                    <a:pt x="651" y="1164"/>
                  </a:lnTo>
                  <a:lnTo>
                    <a:pt x="628" y="1166"/>
                  </a:lnTo>
                  <a:lnTo>
                    <a:pt x="598" y="1170"/>
                  </a:lnTo>
                  <a:lnTo>
                    <a:pt x="583" y="1171"/>
                  </a:lnTo>
                  <a:lnTo>
                    <a:pt x="566" y="1172"/>
                  </a:lnTo>
                  <a:lnTo>
                    <a:pt x="549" y="1172"/>
                  </a:lnTo>
                  <a:lnTo>
                    <a:pt x="531" y="1170"/>
                  </a:lnTo>
                  <a:lnTo>
                    <a:pt x="515" y="1158"/>
                  </a:lnTo>
                  <a:lnTo>
                    <a:pt x="496" y="1141"/>
                  </a:lnTo>
                  <a:lnTo>
                    <a:pt x="486" y="1133"/>
                  </a:lnTo>
                  <a:lnTo>
                    <a:pt x="475" y="1127"/>
                  </a:lnTo>
                  <a:lnTo>
                    <a:pt x="470" y="1124"/>
                  </a:lnTo>
                  <a:lnTo>
                    <a:pt x="464" y="1123"/>
                  </a:lnTo>
                  <a:lnTo>
                    <a:pt x="457" y="1121"/>
                  </a:lnTo>
                  <a:lnTo>
                    <a:pt x="452" y="1121"/>
                  </a:lnTo>
                  <a:lnTo>
                    <a:pt x="432" y="1122"/>
                  </a:lnTo>
                  <a:lnTo>
                    <a:pt x="405" y="1124"/>
                  </a:lnTo>
                  <a:lnTo>
                    <a:pt x="390" y="1125"/>
                  </a:lnTo>
                  <a:lnTo>
                    <a:pt x="375" y="1126"/>
                  </a:lnTo>
                  <a:lnTo>
                    <a:pt x="360" y="1126"/>
                  </a:lnTo>
                  <a:lnTo>
                    <a:pt x="345" y="1125"/>
                  </a:lnTo>
                  <a:lnTo>
                    <a:pt x="331" y="1123"/>
                  </a:lnTo>
                  <a:lnTo>
                    <a:pt x="319" y="1120"/>
                  </a:lnTo>
                  <a:lnTo>
                    <a:pt x="314" y="1117"/>
                  </a:lnTo>
                  <a:lnTo>
                    <a:pt x="308" y="1115"/>
                  </a:lnTo>
                  <a:lnTo>
                    <a:pt x="304" y="1112"/>
                  </a:lnTo>
                  <a:lnTo>
                    <a:pt x="300" y="1108"/>
                  </a:lnTo>
                  <a:lnTo>
                    <a:pt x="297" y="1104"/>
                  </a:lnTo>
                  <a:lnTo>
                    <a:pt x="295" y="1100"/>
                  </a:lnTo>
                  <a:lnTo>
                    <a:pt x="293" y="1095"/>
                  </a:lnTo>
                  <a:lnTo>
                    <a:pt x="292" y="1088"/>
                  </a:lnTo>
                  <a:lnTo>
                    <a:pt x="293" y="1082"/>
                  </a:lnTo>
                  <a:lnTo>
                    <a:pt x="294" y="1075"/>
                  </a:lnTo>
                  <a:lnTo>
                    <a:pt x="295" y="1068"/>
                  </a:lnTo>
                  <a:lnTo>
                    <a:pt x="298" y="1060"/>
                  </a:lnTo>
                  <a:lnTo>
                    <a:pt x="291" y="1049"/>
                  </a:lnTo>
                  <a:lnTo>
                    <a:pt x="283" y="1039"/>
                  </a:lnTo>
                  <a:lnTo>
                    <a:pt x="274" y="1029"/>
                  </a:lnTo>
                  <a:lnTo>
                    <a:pt x="265" y="1021"/>
                  </a:lnTo>
                  <a:lnTo>
                    <a:pt x="248" y="1005"/>
                  </a:lnTo>
                  <a:lnTo>
                    <a:pt x="230" y="990"/>
                  </a:lnTo>
                  <a:lnTo>
                    <a:pt x="222" y="983"/>
                  </a:lnTo>
                  <a:lnTo>
                    <a:pt x="216" y="974"/>
                  </a:lnTo>
                  <a:lnTo>
                    <a:pt x="209" y="966"/>
                  </a:lnTo>
                  <a:lnTo>
                    <a:pt x="204" y="957"/>
                  </a:lnTo>
                  <a:lnTo>
                    <a:pt x="198" y="947"/>
                  </a:lnTo>
                  <a:lnTo>
                    <a:pt x="195" y="937"/>
                  </a:lnTo>
                  <a:lnTo>
                    <a:pt x="193" y="925"/>
                  </a:lnTo>
                  <a:lnTo>
                    <a:pt x="193" y="911"/>
                  </a:lnTo>
                  <a:lnTo>
                    <a:pt x="180" y="911"/>
                  </a:lnTo>
                  <a:lnTo>
                    <a:pt x="169" y="909"/>
                  </a:lnTo>
                  <a:lnTo>
                    <a:pt x="160" y="907"/>
                  </a:lnTo>
                  <a:lnTo>
                    <a:pt x="152" y="903"/>
                  </a:lnTo>
                  <a:lnTo>
                    <a:pt x="146" y="898"/>
                  </a:lnTo>
                  <a:lnTo>
                    <a:pt x="140" y="893"/>
                  </a:lnTo>
                  <a:lnTo>
                    <a:pt x="136" y="887"/>
                  </a:lnTo>
                  <a:lnTo>
                    <a:pt x="131" y="880"/>
                  </a:lnTo>
                  <a:lnTo>
                    <a:pt x="120" y="846"/>
                  </a:lnTo>
                  <a:lnTo>
                    <a:pt x="106" y="806"/>
                  </a:lnTo>
                  <a:lnTo>
                    <a:pt x="105" y="801"/>
                  </a:lnTo>
                  <a:lnTo>
                    <a:pt x="103" y="796"/>
                  </a:lnTo>
                  <a:lnTo>
                    <a:pt x="99" y="792"/>
                  </a:lnTo>
                  <a:lnTo>
                    <a:pt x="97" y="788"/>
                  </a:lnTo>
                  <a:lnTo>
                    <a:pt x="90" y="780"/>
                  </a:lnTo>
                  <a:lnTo>
                    <a:pt x="83" y="774"/>
                  </a:lnTo>
                  <a:lnTo>
                    <a:pt x="75" y="768"/>
                  </a:lnTo>
                  <a:lnTo>
                    <a:pt x="69" y="761"/>
                  </a:lnTo>
                  <a:lnTo>
                    <a:pt x="65" y="758"/>
                  </a:lnTo>
                  <a:lnTo>
                    <a:pt x="63" y="753"/>
                  </a:lnTo>
                  <a:lnTo>
                    <a:pt x="61" y="749"/>
                  </a:lnTo>
                  <a:lnTo>
                    <a:pt x="60" y="745"/>
                  </a:lnTo>
                  <a:lnTo>
                    <a:pt x="46" y="711"/>
                  </a:lnTo>
                  <a:lnTo>
                    <a:pt x="33" y="676"/>
                  </a:lnTo>
                  <a:lnTo>
                    <a:pt x="25" y="659"/>
                  </a:lnTo>
                  <a:lnTo>
                    <a:pt x="17" y="643"/>
                  </a:lnTo>
                  <a:lnTo>
                    <a:pt x="9" y="628"/>
                  </a:lnTo>
                  <a:lnTo>
                    <a:pt x="0" y="616"/>
                  </a:lnTo>
                  <a:lnTo>
                    <a:pt x="4" y="611"/>
                  </a:lnTo>
                  <a:lnTo>
                    <a:pt x="8" y="607"/>
                  </a:lnTo>
                  <a:lnTo>
                    <a:pt x="11" y="602"/>
                  </a:lnTo>
                  <a:lnTo>
                    <a:pt x="13" y="598"/>
                  </a:lnTo>
                  <a:lnTo>
                    <a:pt x="16" y="587"/>
                  </a:lnTo>
                  <a:lnTo>
                    <a:pt x="18" y="577"/>
                  </a:lnTo>
                  <a:lnTo>
                    <a:pt x="19" y="567"/>
                  </a:lnTo>
                  <a:lnTo>
                    <a:pt x="20" y="555"/>
                  </a:lnTo>
                  <a:lnTo>
                    <a:pt x="23" y="543"/>
                  </a:lnTo>
                  <a:lnTo>
                    <a:pt x="26" y="529"/>
                  </a:lnTo>
                  <a:lnTo>
                    <a:pt x="29" y="521"/>
                  </a:lnTo>
                  <a:lnTo>
                    <a:pt x="33" y="514"/>
                  </a:lnTo>
                  <a:lnTo>
                    <a:pt x="37" y="507"/>
                  </a:lnTo>
                  <a:lnTo>
                    <a:pt x="41" y="500"/>
                  </a:lnTo>
                  <a:lnTo>
                    <a:pt x="52" y="487"/>
                  </a:lnTo>
                  <a:lnTo>
                    <a:pt x="64" y="474"/>
                  </a:lnTo>
                  <a:lnTo>
                    <a:pt x="78" y="464"/>
                  </a:lnTo>
                  <a:lnTo>
                    <a:pt x="90" y="456"/>
                  </a:lnTo>
                  <a:lnTo>
                    <a:pt x="102" y="449"/>
                  </a:lnTo>
                  <a:lnTo>
                    <a:pt x="113" y="443"/>
                  </a:lnTo>
                  <a:lnTo>
                    <a:pt x="113" y="222"/>
                  </a:lnTo>
                  <a:lnTo>
                    <a:pt x="113" y="212"/>
                  </a:lnTo>
                  <a:lnTo>
                    <a:pt x="113" y="200"/>
                  </a:lnTo>
                  <a:lnTo>
                    <a:pt x="113" y="188"/>
                  </a:lnTo>
                  <a:lnTo>
                    <a:pt x="113" y="178"/>
                  </a:lnTo>
                  <a:lnTo>
                    <a:pt x="123" y="179"/>
                  </a:lnTo>
                  <a:lnTo>
                    <a:pt x="131" y="179"/>
                  </a:lnTo>
                  <a:lnTo>
                    <a:pt x="139" y="178"/>
                  </a:lnTo>
                  <a:lnTo>
                    <a:pt x="146" y="176"/>
                  </a:lnTo>
                  <a:lnTo>
                    <a:pt x="150" y="174"/>
                  </a:lnTo>
                  <a:lnTo>
                    <a:pt x="153" y="171"/>
                  </a:lnTo>
                  <a:lnTo>
                    <a:pt x="157" y="167"/>
                  </a:lnTo>
                  <a:lnTo>
                    <a:pt x="159" y="162"/>
                  </a:lnTo>
                  <a:lnTo>
                    <a:pt x="160" y="152"/>
                  </a:lnTo>
                  <a:lnTo>
                    <a:pt x="160" y="137"/>
                  </a:lnTo>
                  <a:lnTo>
                    <a:pt x="160" y="122"/>
                  </a:lnTo>
                  <a:lnTo>
                    <a:pt x="159" y="105"/>
                  </a:lnTo>
                  <a:lnTo>
                    <a:pt x="159" y="93"/>
                  </a:lnTo>
                  <a:lnTo>
                    <a:pt x="159" y="83"/>
                  </a:lnTo>
                  <a:lnTo>
                    <a:pt x="159" y="76"/>
                  </a:lnTo>
                  <a:lnTo>
                    <a:pt x="159" y="67"/>
                  </a:lnTo>
                  <a:lnTo>
                    <a:pt x="664" y="73"/>
                  </a:lnTo>
                  <a:lnTo>
                    <a:pt x="668" y="74"/>
                  </a:lnTo>
                  <a:lnTo>
                    <a:pt x="672" y="73"/>
                  </a:lnTo>
                  <a:lnTo>
                    <a:pt x="676" y="72"/>
                  </a:lnTo>
                  <a:lnTo>
                    <a:pt x="679" y="69"/>
                  </a:lnTo>
                  <a:lnTo>
                    <a:pt x="688" y="63"/>
                  </a:lnTo>
                  <a:lnTo>
                    <a:pt x="695" y="54"/>
                  </a:lnTo>
                  <a:lnTo>
                    <a:pt x="707" y="38"/>
                  </a:lnTo>
                  <a:lnTo>
                    <a:pt x="711" y="3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5" name="Freeform 436"/>
            <p:cNvSpPr>
              <a:spLocks/>
            </p:cNvSpPr>
            <p:nvPr>
              <p:custDataLst>
                <p:tags r:id="rId94"/>
              </p:custDataLst>
            </p:nvPr>
          </p:nvSpPr>
          <p:spPr bwMode="auto">
            <a:xfrm>
              <a:off x="3273946" y="3251842"/>
              <a:ext cx="249237" cy="500062"/>
            </a:xfrm>
            <a:custGeom>
              <a:avLst/>
              <a:gdLst>
                <a:gd name="T0" fmla="*/ 2147483647 w 581"/>
                <a:gd name="T1" fmla="*/ 2147483647 h 955"/>
                <a:gd name="T2" fmla="*/ 2147483647 w 581"/>
                <a:gd name="T3" fmla="*/ 2147483647 h 955"/>
                <a:gd name="T4" fmla="*/ 2147483647 w 581"/>
                <a:gd name="T5" fmla="*/ 2147483647 h 955"/>
                <a:gd name="T6" fmla="*/ 2147483647 w 581"/>
                <a:gd name="T7" fmla="*/ 2147483647 h 955"/>
                <a:gd name="T8" fmla="*/ 2147483647 w 581"/>
                <a:gd name="T9" fmla="*/ 2147483647 h 955"/>
                <a:gd name="T10" fmla="*/ 2147483647 w 581"/>
                <a:gd name="T11" fmla="*/ 2147483647 h 955"/>
                <a:gd name="T12" fmla="*/ 2147483647 w 581"/>
                <a:gd name="T13" fmla="*/ 2147483647 h 955"/>
                <a:gd name="T14" fmla="*/ 2147483647 w 581"/>
                <a:gd name="T15" fmla="*/ 2147483647 h 955"/>
                <a:gd name="T16" fmla="*/ 2147483647 w 581"/>
                <a:gd name="T17" fmla="*/ 2147483647 h 955"/>
                <a:gd name="T18" fmla="*/ 2147483647 w 581"/>
                <a:gd name="T19" fmla="*/ 2147483647 h 955"/>
                <a:gd name="T20" fmla="*/ 2147483647 w 581"/>
                <a:gd name="T21" fmla="*/ 2147483647 h 955"/>
                <a:gd name="T22" fmla="*/ 2147483647 w 581"/>
                <a:gd name="T23" fmla="*/ 2147483647 h 955"/>
                <a:gd name="T24" fmla="*/ 2147483647 w 581"/>
                <a:gd name="T25" fmla="*/ 2147483647 h 955"/>
                <a:gd name="T26" fmla="*/ 2147483647 w 581"/>
                <a:gd name="T27" fmla="*/ 2147483647 h 955"/>
                <a:gd name="T28" fmla="*/ 2147483647 w 581"/>
                <a:gd name="T29" fmla="*/ 2147483647 h 955"/>
                <a:gd name="T30" fmla="*/ 2147483647 w 581"/>
                <a:gd name="T31" fmla="*/ 2147483647 h 955"/>
                <a:gd name="T32" fmla="*/ 2147483647 w 581"/>
                <a:gd name="T33" fmla="*/ 2147483647 h 955"/>
                <a:gd name="T34" fmla="*/ 2147483647 w 581"/>
                <a:gd name="T35" fmla="*/ 2147483647 h 955"/>
                <a:gd name="T36" fmla="*/ 2147483647 w 581"/>
                <a:gd name="T37" fmla="*/ 2147483647 h 955"/>
                <a:gd name="T38" fmla="*/ 2147483647 w 581"/>
                <a:gd name="T39" fmla="*/ 2147483647 h 955"/>
                <a:gd name="T40" fmla="*/ 2147483647 w 581"/>
                <a:gd name="T41" fmla="*/ 2147483647 h 955"/>
                <a:gd name="T42" fmla="*/ 2147483647 w 581"/>
                <a:gd name="T43" fmla="*/ 2147483647 h 955"/>
                <a:gd name="T44" fmla="*/ 2147483647 w 581"/>
                <a:gd name="T45" fmla="*/ 2147483647 h 955"/>
                <a:gd name="T46" fmla="*/ 2147483647 w 581"/>
                <a:gd name="T47" fmla="*/ 2147483647 h 955"/>
                <a:gd name="T48" fmla="*/ 2147483647 w 581"/>
                <a:gd name="T49" fmla="*/ 2147483647 h 955"/>
                <a:gd name="T50" fmla="*/ 2147483647 w 581"/>
                <a:gd name="T51" fmla="*/ 2147483647 h 955"/>
                <a:gd name="T52" fmla="*/ 2147483647 w 581"/>
                <a:gd name="T53" fmla="*/ 2147483647 h 955"/>
                <a:gd name="T54" fmla="*/ 2147483647 w 581"/>
                <a:gd name="T55" fmla="*/ 2147483647 h 955"/>
                <a:gd name="T56" fmla="*/ 2147483647 w 581"/>
                <a:gd name="T57" fmla="*/ 2147483647 h 955"/>
                <a:gd name="T58" fmla="*/ 2147483647 w 581"/>
                <a:gd name="T59" fmla="*/ 2147483647 h 955"/>
                <a:gd name="T60" fmla="*/ 2147483647 w 581"/>
                <a:gd name="T61" fmla="*/ 2147483647 h 955"/>
                <a:gd name="T62" fmla="*/ 2147483647 w 581"/>
                <a:gd name="T63" fmla="*/ 2147483647 h 955"/>
                <a:gd name="T64" fmla="*/ 2147483647 w 581"/>
                <a:gd name="T65" fmla="*/ 2147483647 h 955"/>
                <a:gd name="T66" fmla="*/ 2147483647 w 581"/>
                <a:gd name="T67" fmla="*/ 2147483647 h 955"/>
                <a:gd name="T68" fmla="*/ 2147483647 w 581"/>
                <a:gd name="T69" fmla="*/ 2147483647 h 955"/>
                <a:gd name="T70" fmla="*/ 2147483647 w 581"/>
                <a:gd name="T71" fmla="*/ 2147483647 h 955"/>
                <a:gd name="T72" fmla="*/ 2147483647 w 581"/>
                <a:gd name="T73" fmla="*/ 2147483647 h 955"/>
                <a:gd name="T74" fmla="*/ 2147483647 w 581"/>
                <a:gd name="T75" fmla="*/ 2147483647 h 955"/>
                <a:gd name="T76" fmla="*/ 2147483647 w 581"/>
                <a:gd name="T77" fmla="*/ 2147483647 h 955"/>
                <a:gd name="T78" fmla="*/ 2147483647 w 581"/>
                <a:gd name="T79" fmla="*/ 2147483647 h 955"/>
                <a:gd name="T80" fmla="*/ 2147483647 w 581"/>
                <a:gd name="T81" fmla="*/ 2147483647 h 955"/>
                <a:gd name="T82" fmla="*/ 2147483647 w 581"/>
                <a:gd name="T83" fmla="*/ 2147483647 h 955"/>
                <a:gd name="T84" fmla="*/ 2147483647 w 581"/>
                <a:gd name="T85" fmla="*/ 2147483647 h 955"/>
                <a:gd name="T86" fmla="*/ 2147483647 w 581"/>
                <a:gd name="T87" fmla="*/ 2147483647 h 955"/>
                <a:gd name="T88" fmla="*/ 2147483647 w 581"/>
                <a:gd name="T89" fmla="*/ 2147483647 h 955"/>
                <a:gd name="T90" fmla="*/ 2147483647 w 581"/>
                <a:gd name="T91" fmla="*/ 2147483647 h 955"/>
                <a:gd name="T92" fmla="*/ 2147483647 w 581"/>
                <a:gd name="T93" fmla="*/ 2147483647 h 955"/>
                <a:gd name="T94" fmla="*/ 2147483647 w 581"/>
                <a:gd name="T95" fmla="*/ 2147483647 h 955"/>
                <a:gd name="T96" fmla="*/ 2147483647 w 581"/>
                <a:gd name="T97" fmla="*/ 2147483647 h 955"/>
                <a:gd name="T98" fmla="*/ 2147483647 w 581"/>
                <a:gd name="T99" fmla="*/ 2147483647 h 955"/>
                <a:gd name="T100" fmla="*/ 2147483647 w 581"/>
                <a:gd name="T101" fmla="*/ 0 h 955"/>
                <a:gd name="T102" fmla="*/ 2147483647 w 581"/>
                <a:gd name="T103" fmla="*/ 2147483647 h 955"/>
                <a:gd name="T104" fmla="*/ 2147483647 w 581"/>
                <a:gd name="T105" fmla="*/ 2147483647 h 95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81" h="955">
                  <a:moveTo>
                    <a:pt x="69" y="24"/>
                  </a:moveTo>
                  <a:lnTo>
                    <a:pt x="69" y="97"/>
                  </a:lnTo>
                  <a:lnTo>
                    <a:pt x="81" y="115"/>
                  </a:lnTo>
                  <a:lnTo>
                    <a:pt x="91" y="129"/>
                  </a:lnTo>
                  <a:lnTo>
                    <a:pt x="99" y="141"/>
                  </a:lnTo>
                  <a:lnTo>
                    <a:pt x="104" y="152"/>
                  </a:lnTo>
                  <a:lnTo>
                    <a:pt x="107" y="163"/>
                  </a:lnTo>
                  <a:lnTo>
                    <a:pt x="110" y="172"/>
                  </a:lnTo>
                  <a:lnTo>
                    <a:pt x="111" y="180"/>
                  </a:lnTo>
                  <a:lnTo>
                    <a:pt x="110" y="186"/>
                  </a:lnTo>
                  <a:lnTo>
                    <a:pt x="102" y="209"/>
                  </a:lnTo>
                  <a:lnTo>
                    <a:pt x="95" y="234"/>
                  </a:lnTo>
                  <a:lnTo>
                    <a:pt x="96" y="276"/>
                  </a:lnTo>
                  <a:lnTo>
                    <a:pt x="96" y="309"/>
                  </a:lnTo>
                  <a:lnTo>
                    <a:pt x="96" y="325"/>
                  </a:lnTo>
                  <a:lnTo>
                    <a:pt x="96" y="339"/>
                  </a:lnTo>
                  <a:lnTo>
                    <a:pt x="95" y="351"/>
                  </a:lnTo>
                  <a:lnTo>
                    <a:pt x="93" y="363"/>
                  </a:lnTo>
                  <a:lnTo>
                    <a:pt x="91" y="374"/>
                  </a:lnTo>
                  <a:lnTo>
                    <a:pt x="87" y="386"/>
                  </a:lnTo>
                  <a:lnTo>
                    <a:pt x="82" y="396"/>
                  </a:lnTo>
                  <a:lnTo>
                    <a:pt x="76" y="407"/>
                  </a:lnTo>
                  <a:lnTo>
                    <a:pt x="69" y="418"/>
                  </a:lnTo>
                  <a:lnTo>
                    <a:pt x="59" y="429"/>
                  </a:lnTo>
                  <a:lnTo>
                    <a:pt x="48" y="442"/>
                  </a:lnTo>
                  <a:lnTo>
                    <a:pt x="36" y="455"/>
                  </a:lnTo>
                  <a:lnTo>
                    <a:pt x="31" y="461"/>
                  </a:lnTo>
                  <a:lnTo>
                    <a:pt x="26" y="467"/>
                  </a:lnTo>
                  <a:lnTo>
                    <a:pt x="22" y="474"/>
                  </a:lnTo>
                  <a:lnTo>
                    <a:pt x="17" y="481"/>
                  </a:lnTo>
                  <a:lnTo>
                    <a:pt x="12" y="496"/>
                  </a:lnTo>
                  <a:lnTo>
                    <a:pt x="8" y="512"/>
                  </a:lnTo>
                  <a:lnTo>
                    <a:pt x="2" y="542"/>
                  </a:lnTo>
                  <a:lnTo>
                    <a:pt x="0" y="568"/>
                  </a:lnTo>
                  <a:lnTo>
                    <a:pt x="29" y="578"/>
                  </a:lnTo>
                  <a:lnTo>
                    <a:pt x="69" y="616"/>
                  </a:lnTo>
                  <a:lnTo>
                    <a:pt x="51" y="632"/>
                  </a:lnTo>
                  <a:lnTo>
                    <a:pt x="60" y="633"/>
                  </a:lnTo>
                  <a:lnTo>
                    <a:pt x="69" y="634"/>
                  </a:lnTo>
                  <a:lnTo>
                    <a:pt x="70" y="643"/>
                  </a:lnTo>
                  <a:lnTo>
                    <a:pt x="72" y="653"/>
                  </a:lnTo>
                  <a:lnTo>
                    <a:pt x="74" y="665"/>
                  </a:lnTo>
                  <a:lnTo>
                    <a:pt x="76" y="677"/>
                  </a:lnTo>
                  <a:lnTo>
                    <a:pt x="74" y="686"/>
                  </a:lnTo>
                  <a:lnTo>
                    <a:pt x="74" y="696"/>
                  </a:lnTo>
                  <a:lnTo>
                    <a:pt x="74" y="705"/>
                  </a:lnTo>
                  <a:lnTo>
                    <a:pt x="76" y="715"/>
                  </a:lnTo>
                  <a:lnTo>
                    <a:pt x="78" y="733"/>
                  </a:lnTo>
                  <a:lnTo>
                    <a:pt x="82" y="749"/>
                  </a:lnTo>
                  <a:lnTo>
                    <a:pt x="88" y="764"/>
                  </a:lnTo>
                  <a:lnTo>
                    <a:pt x="94" y="778"/>
                  </a:lnTo>
                  <a:lnTo>
                    <a:pt x="98" y="783"/>
                  </a:lnTo>
                  <a:lnTo>
                    <a:pt x="102" y="788"/>
                  </a:lnTo>
                  <a:lnTo>
                    <a:pt x="105" y="792"/>
                  </a:lnTo>
                  <a:lnTo>
                    <a:pt x="109" y="794"/>
                  </a:lnTo>
                  <a:lnTo>
                    <a:pt x="92" y="794"/>
                  </a:lnTo>
                  <a:lnTo>
                    <a:pt x="68" y="794"/>
                  </a:lnTo>
                  <a:lnTo>
                    <a:pt x="56" y="796"/>
                  </a:lnTo>
                  <a:lnTo>
                    <a:pt x="46" y="799"/>
                  </a:lnTo>
                  <a:lnTo>
                    <a:pt x="42" y="802"/>
                  </a:lnTo>
                  <a:lnTo>
                    <a:pt x="38" y="805"/>
                  </a:lnTo>
                  <a:lnTo>
                    <a:pt x="36" y="808"/>
                  </a:lnTo>
                  <a:lnTo>
                    <a:pt x="36" y="812"/>
                  </a:lnTo>
                  <a:lnTo>
                    <a:pt x="36" y="824"/>
                  </a:lnTo>
                  <a:lnTo>
                    <a:pt x="38" y="834"/>
                  </a:lnTo>
                  <a:lnTo>
                    <a:pt x="42" y="842"/>
                  </a:lnTo>
                  <a:lnTo>
                    <a:pt x="46" y="850"/>
                  </a:lnTo>
                  <a:lnTo>
                    <a:pt x="57" y="863"/>
                  </a:lnTo>
                  <a:lnTo>
                    <a:pt x="69" y="876"/>
                  </a:lnTo>
                  <a:lnTo>
                    <a:pt x="76" y="884"/>
                  </a:lnTo>
                  <a:lnTo>
                    <a:pt x="81" y="891"/>
                  </a:lnTo>
                  <a:lnTo>
                    <a:pt x="87" y="899"/>
                  </a:lnTo>
                  <a:lnTo>
                    <a:pt x="92" y="907"/>
                  </a:lnTo>
                  <a:lnTo>
                    <a:pt x="96" y="917"/>
                  </a:lnTo>
                  <a:lnTo>
                    <a:pt x="100" y="927"/>
                  </a:lnTo>
                  <a:lnTo>
                    <a:pt x="102" y="941"/>
                  </a:lnTo>
                  <a:lnTo>
                    <a:pt x="102" y="955"/>
                  </a:lnTo>
                  <a:lnTo>
                    <a:pt x="156" y="955"/>
                  </a:lnTo>
                  <a:lnTo>
                    <a:pt x="166" y="949"/>
                  </a:lnTo>
                  <a:lnTo>
                    <a:pt x="177" y="945"/>
                  </a:lnTo>
                  <a:lnTo>
                    <a:pt x="189" y="942"/>
                  </a:lnTo>
                  <a:lnTo>
                    <a:pt x="201" y="939"/>
                  </a:lnTo>
                  <a:lnTo>
                    <a:pt x="225" y="935"/>
                  </a:lnTo>
                  <a:lnTo>
                    <a:pt x="248" y="929"/>
                  </a:lnTo>
                  <a:lnTo>
                    <a:pt x="259" y="927"/>
                  </a:lnTo>
                  <a:lnTo>
                    <a:pt x="270" y="924"/>
                  </a:lnTo>
                  <a:lnTo>
                    <a:pt x="279" y="921"/>
                  </a:lnTo>
                  <a:lnTo>
                    <a:pt x="286" y="916"/>
                  </a:lnTo>
                  <a:lnTo>
                    <a:pt x="293" y="911"/>
                  </a:lnTo>
                  <a:lnTo>
                    <a:pt x="297" y="904"/>
                  </a:lnTo>
                  <a:lnTo>
                    <a:pt x="300" y="901"/>
                  </a:lnTo>
                  <a:lnTo>
                    <a:pt x="301" y="896"/>
                  </a:lnTo>
                  <a:lnTo>
                    <a:pt x="302" y="892"/>
                  </a:lnTo>
                  <a:lnTo>
                    <a:pt x="302" y="887"/>
                  </a:lnTo>
                  <a:lnTo>
                    <a:pt x="302" y="877"/>
                  </a:lnTo>
                  <a:lnTo>
                    <a:pt x="302" y="868"/>
                  </a:lnTo>
                  <a:lnTo>
                    <a:pt x="315" y="870"/>
                  </a:lnTo>
                  <a:lnTo>
                    <a:pt x="327" y="871"/>
                  </a:lnTo>
                  <a:lnTo>
                    <a:pt x="338" y="871"/>
                  </a:lnTo>
                  <a:lnTo>
                    <a:pt x="348" y="870"/>
                  </a:lnTo>
                  <a:lnTo>
                    <a:pt x="358" y="868"/>
                  </a:lnTo>
                  <a:lnTo>
                    <a:pt x="367" y="866"/>
                  </a:lnTo>
                  <a:lnTo>
                    <a:pt x="374" y="863"/>
                  </a:lnTo>
                  <a:lnTo>
                    <a:pt x="382" y="860"/>
                  </a:lnTo>
                  <a:lnTo>
                    <a:pt x="389" y="856"/>
                  </a:lnTo>
                  <a:lnTo>
                    <a:pt x="394" y="852"/>
                  </a:lnTo>
                  <a:lnTo>
                    <a:pt x="401" y="847"/>
                  </a:lnTo>
                  <a:lnTo>
                    <a:pt x="405" y="842"/>
                  </a:lnTo>
                  <a:lnTo>
                    <a:pt x="415" y="831"/>
                  </a:lnTo>
                  <a:lnTo>
                    <a:pt x="424" y="818"/>
                  </a:lnTo>
                  <a:lnTo>
                    <a:pt x="432" y="807"/>
                  </a:lnTo>
                  <a:lnTo>
                    <a:pt x="440" y="795"/>
                  </a:lnTo>
                  <a:lnTo>
                    <a:pt x="449" y="783"/>
                  </a:lnTo>
                  <a:lnTo>
                    <a:pt x="460" y="773"/>
                  </a:lnTo>
                  <a:lnTo>
                    <a:pt x="465" y="769"/>
                  </a:lnTo>
                  <a:lnTo>
                    <a:pt x="471" y="764"/>
                  </a:lnTo>
                  <a:lnTo>
                    <a:pt x="477" y="760"/>
                  </a:lnTo>
                  <a:lnTo>
                    <a:pt x="485" y="757"/>
                  </a:lnTo>
                  <a:lnTo>
                    <a:pt x="493" y="754"/>
                  </a:lnTo>
                  <a:lnTo>
                    <a:pt x="502" y="752"/>
                  </a:lnTo>
                  <a:lnTo>
                    <a:pt x="510" y="751"/>
                  </a:lnTo>
                  <a:lnTo>
                    <a:pt x="521" y="751"/>
                  </a:lnTo>
                  <a:lnTo>
                    <a:pt x="521" y="745"/>
                  </a:lnTo>
                  <a:lnTo>
                    <a:pt x="511" y="729"/>
                  </a:lnTo>
                  <a:lnTo>
                    <a:pt x="505" y="713"/>
                  </a:lnTo>
                  <a:lnTo>
                    <a:pt x="499" y="697"/>
                  </a:lnTo>
                  <a:lnTo>
                    <a:pt x="494" y="682"/>
                  </a:lnTo>
                  <a:lnTo>
                    <a:pt x="490" y="667"/>
                  </a:lnTo>
                  <a:lnTo>
                    <a:pt x="484" y="653"/>
                  </a:lnTo>
                  <a:lnTo>
                    <a:pt x="476" y="640"/>
                  </a:lnTo>
                  <a:lnTo>
                    <a:pt x="468" y="628"/>
                  </a:lnTo>
                  <a:lnTo>
                    <a:pt x="472" y="623"/>
                  </a:lnTo>
                  <a:lnTo>
                    <a:pt x="476" y="619"/>
                  </a:lnTo>
                  <a:lnTo>
                    <a:pt x="479" y="614"/>
                  </a:lnTo>
                  <a:lnTo>
                    <a:pt x="481" y="610"/>
                  </a:lnTo>
                  <a:lnTo>
                    <a:pt x="484" y="599"/>
                  </a:lnTo>
                  <a:lnTo>
                    <a:pt x="486" y="589"/>
                  </a:lnTo>
                  <a:lnTo>
                    <a:pt x="487" y="579"/>
                  </a:lnTo>
                  <a:lnTo>
                    <a:pt x="488" y="567"/>
                  </a:lnTo>
                  <a:lnTo>
                    <a:pt x="491" y="555"/>
                  </a:lnTo>
                  <a:lnTo>
                    <a:pt x="494" y="541"/>
                  </a:lnTo>
                  <a:lnTo>
                    <a:pt x="497" y="533"/>
                  </a:lnTo>
                  <a:lnTo>
                    <a:pt x="501" y="526"/>
                  </a:lnTo>
                  <a:lnTo>
                    <a:pt x="505" y="519"/>
                  </a:lnTo>
                  <a:lnTo>
                    <a:pt x="509" y="512"/>
                  </a:lnTo>
                  <a:lnTo>
                    <a:pt x="520" y="499"/>
                  </a:lnTo>
                  <a:lnTo>
                    <a:pt x="532" y="486"/>
                  </a:lnTo>
                  <a:lnTo>
                    <a:pt x="546" y="476"/>
                  </a:lnTo>
                  <a:lnTo>
                    <a:pt x="558" y="468"/>
                  </a:lnTo>
                  <a:lnTo>
                    <a:pt x="570" y="461"/>
                  </a:lnTo>
                  <a:lnTo>
                    <a:pt x="581" y="455"/>
                  </a:lnTo>
                  <a:lnTo>
                    <a:pt x="581" y="234"/>
                  </a:lnTo>
                  <a:lnTo>
                    <a:pt x="129" y="0"/>
                  </a:lnTo>
                  <a:lnTo>
                    <a:pt x="116" y="1"/>
                  </a:lnTo>
                  <a:lnTo>
                    <a:pt x="106" y="3"/>
                  </a:lnTo>
                  <a:lnTo>
                    <a:pt x="98" y="5"/>
                  </a:lnTo>
                  <a:lnTo>
                    <a:pt x="89" y="6"/>
                  </a:lnTo>
                  <a:lnTo>
                    <a:pt x="79" y="15"/>
                  </a:lnTo>
                  <a:lnTo>
                    <a:pt x="69" y="24"/>
                  </a:lnTo>
                </a:path>
              </a:pathLst>
            </a:custGeom>
            <a:solidFill>
              <a:srgbClr val="92D05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srgbClr val="92D050"/>
                </a:solidFill>
                <a:latin typeface="Calibri"/>
              </a:endParaRPr>
            </a:p>
          </p:txBody>
        </p:sp>
        <p:sp>
          <p:nvSpPr>
            <p:cNvPr id="316" name="Freeform 437"/>
            <p:cNvSpPr>
              <a:spLocks/>
            </p:cNvSpPr>
            <p:nvPr>
              <p:custDataLst>
                <p:tags r:id="rId95"/>
              </p:custDataLst>
            </p:nvPr>
          </p:nvSpPr>
          <p:spPr bwMode="auto">
            <a:xfrm>
              <a:off x="2950650" y="2609698"/>
              <a:ext cx="15875" cy="57150"/>
            </a:xfrm>
            <a:custGeom>
              <a:avLst/>
              <a:gdLst>
                <a:gd name="T0" fmla="*/ 2147483647 w 45"/>
                <a:gd name="T1" fmla="*/ 0 h 36"/>
                <a:gd name="T2" fmla="*/ 0 w 45"/>
                <a:gd name="T3" fmla="*/ 2147483647 h 36"/>
                <a:gd name="T4" fmla="*/ 2147483647 w 45"/>
                <a:gd name="T5" fmla="*/ 2147483647 h 36"/>
                <a:gd name="T6" fmla="*/ 2147483647 w 45"/>
                <a:gd name="T7" fmla="*/ 2147483647 h 36"/>
                <a:gd name="T8" fmla="*/ 2147483647 w 45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36">
                  <a:moveTo>
                    <a:pt x="26" y="0"/>
                  </a:moveTo>
                  <a:lnTo>
                    <a:pt x="0" y="18"/>
                  </a:lnTo>
                  <a:lnTo>
                    <a:pt x="23" y="36"/>
                  </a:lnTo>
                  <a:lnTo>
                    <a:pt x="45" y="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7" name="Freeform 442"/>
            <p:cNvSpPr>
              <a:spLocks/>
            </p:cNvSpPr>
            <p:nvPr>
              <p:custDataLst>
                <p:tags r:id="rId96"/>
              </p:custDataLst>
            </p:nvPr>
          </p:nvSpPr>
          <p:spPr bwMode="auto">
            <a:xfrm>
              <a:off x="3959746" y="2647004"/>
              <a:ext cx="123825" cy="109538"/>
            </a:xfrm>
            <a:custGeom>
              <a:avLst/>
              <a:gdLst>
                <a:gd name="T0" fmla="*/ 2147483647 w 279"/>
                <a:gd name="T1" fmla="*/ 2147483647 h 204"/>
                <a:gd name="T2" fmla="*/ 2147483647 w 279"/>
                <a:gd name="T3" fmla="*/ 2147483647 h 204"/>
                <a:gd name="T4" fmla="*/ 2147483647 w 279"/>
                <a:gd name="T5" fmla="*/ 2147483647 h 204"/>
                <a:gd name="T6" fmla="*/ 2147483647 w 279"/>
                <a:gd name="T7" fmla="*/ 2147483647 h 204"/>
                <a:gd name="T8" fmla="*/ 2147483647 w 279"/>
                <a:gd name="T9" fmla="*/ 2147483647 h 204"/>
                <a:gd name="T10" fmla="*/ 2147483647 w 279"/>
                <a:gd name="T11" fmla="*/ 2147483647 h 204"/>
                <a:gd name="T12" fmla="*/ 2147483647 w 279"/>
                <a:gd name="T13" fmla="*/ 2147483647 h 204"/>
                <a:gd name="T14" fmla="*/ 2147483647 w 279"/>
                <a:gd name="T15" fmla="*/ 2147483647 h 204"/>
                <a:gd name="T16" fmla="*/ 2147483647 w 279"/>
                <a:gd name="T17" fmla="*/ 2147483647 h 204"/>
                <a:gd name="T18" fmla="*/ 2147483647 w 279"/>
                <a:gd name="T19" fmla="*/ 2147483647 h 204"/>
                <a:gd name="T20" fmla="*/ 2147483647 w 279"/>
                <a:gd name="T21" fmla="*/ 2147483647 h 204"/>
                <a:gd name="T22" fmla="*/ 2147483647 w 279"/>
                <a:gd name="T23" fmla="*/ 2147483647 h 204"/>
                <a:gd name="T24" fmla="*/ 2147483647 w 279"/>
                <a:gd name="T25" fmla="*/ 2147483647 h 204"/>
                <a:gd name="T26" fmla="*/ 2147483647 w 279"/>
                <a:gd name="T27" fmla="*/ 2147483647 h 204"/>
                <a:gd name="T28" fmla="*/ 2147483647 w 279"/>
                <a:gd name="T29" fmla="*/ 2147483647 h 204"/>
                <a:gd name="T30" fmla="*/ 2147483647 w 279"/>
                <a:gd name="T31" fmla="*/ 2147483647 h 204"/>
                <a:gd name="T32" fmla="*/ 2147483647 w 279"/>
                <a:gd name="T33" fmla="*/ 2147483647 h 204"/>
                <a:gd name="T34" fmla="*/ 2147483647 w 279"/>
                <a:gd name="T35" fmla="*/ 2147483647 h 204"/>
                <a:gd name="T36" fmla="*/ 2147483647 w 279"/>
                <a:gd name="T37" fmla="*/ 2147483647 h 204"/>
                <a:gd name="T38" fmla="*/ 2147483647 w 279"/>
                <a:gd name="T39" fmla="*/ 2147483647 h 204"/>
                <a:gd name="T40" fmla="*/ 2147483647 w 279"/>
                <a:gd name="T41" fmla="*/ 2147483647 h 204"/>
                <a:gd name="T42" fmla="*/ 2147483647 w 279"/>
                <a:gd name="T43" fmla="*/ 2147483647 h 204"/>
                <a:gd name="T44" fmla="*/ 2147483647 w 279"/>
                <a:gd name="T45" fmla="*/ 2147483647 h 204"/>
                <a:gd name="T46" fmla="*/ 2147483647 w 279"/>
                <a:gd name="T47" fmla="*/ 2147483647 h 204"/>
                <a:gd name="T48" fmla="*/ 2147483647 w 279"/>
                <a:gd name="T49" fmla="*/ 2147483647 h 204"/>
                <a:gd name="T50" fmla="*/ 2147483647 w 279"/>
                <a:gd name="T51" fmla="*/ 2147483647 h 204"/>
                <a:gd name="T52" fmla="*/ 2147483647 w 279"/>
                <a:gd name="T53" fmla="*/ 2147483647 h 204"/>
                <a:gd name="T54" fmla="*/ 2147483647 w 279"/>
                <a:gd name="T55" fmla="*/ 2147483647 h 204"/>
                <a:gd name="T56" fmla="*/ 2147483647 w 279"/>
                <a:gd name="T57" fmla="*/ 2147483647 h 204"/>
                <a:gd name="T58" fmla="*/ 2147483647 w 279"/>
                <a:gd name="T59" fmla="*/ 2147483647 h 204"/>
                <a:gd name="T60" fmla="*/ 2147483647 w 279"/>
                <a:gd name="T61" fmla="*/ 2147483647 h 204"/>
                <a:gd name="T62" fmla="*/ 2147483647 w 279"/>
                <a:gd name="T63" fmla="*/ 2147483647 h 204"/>
                <a:gd name="T64" fmla="*/ 0 w 279"/>
                <a:gd name="T65" fmla="*/ 2147483647 h 2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79" h="204">
                  <a:moveTo>
                    <a:pt x="0" y="56"/>
                  </a:moveTo>
                  <a:lnTo>
                    <a:pt x="33" y="87"/>
                  </a:lnTo>
                  <a:lnTo>
                    <a:pt x="46" y="123"/>
                  </a:lnTo>
                  <a:lnTo>
                    <a:pt x="59" y="142"/>
                  </a:lnTo>
                  <a:lnTo>
                    <a:pt x="59" y="173"/>
                  </a:lnTo>
                  <a:lnTo>
                    <a:pt x="59" y="179"/>
                  </a:lnTo>
                  <a:lnTo>
                    <a:pt x="80" y="188"/>
                  </a:lnTo>
                  <a:lnTo>
                    <a:pt x="102" y="196"/>
                  </a:lnTo>
                  <a:lnTo>
                    <a:pt x="112" y="199"/>
                  </a:lnTo>
                  <a:lnTo>
                    <a:pt x="122" y="202"/>
                  </a:lnTo>
                  <a:lnTo>
                    <a:pt x="130" y="203"/>
                  </a:lnTo>
                  <a:lnTo>
                    <a:pt x="139" y="204"/>
                  </a:lnTo>
                  <a:lnTo>
                    <a:pt x="142" y="203"/>
                  </a:lnTo>
                  <a:lnTo>
                    <a:pt x="146" y="201"/>
                  </a:lnTo>
                  <a:lnTo>
                    <a:pt x="148" y="198"/>
                  </a:lnTo>
                  <a:lnTo>
                    <a:pt x="151" y="194"/>
                  </a:lnTo>
                  <a:lnTo>
                    <a:pt x="156" y="183"/>
                  </a:lnTo>
                  <a:lnTo>
                    <a:pt x="160" y="172"/>
                  </a:lnTo>
                  <a:lnTo>
                    <a:pt x="165" y="160"/>
                  </a:lnTo>
                  <a:lnTo>
                    <a:pt x="172" y="149"/>
                  </a:lnTo>
                  <a:lnTo>
                    <a:pt x="176" y="145"/>
                  </a:lnTo>
                  <a:lnTo>
                    <a:pt x="181" y="141"/>
                  </a:lnTo>
                  <a:lnTo>
                    <a:pt x="186" y="138"/>
                  </a:lnTo>
                  <a:lnTo>
                    <a:pt x="192" y="136"/>
                  </a:lnTo>
                  <a:lnTo>
                    <a:pt x="201" y="137"/>
                  </a:lnTo>
                  <a:lnTo>
                    <a:pt x="209" y="138"/>
                  </a:lnTo>
                  <a:lnTo>
                    <a:pt x="215" y="140"/>
                  </a:lnTo>
                  <a:lnTo>
                    <a:pt x="220" y="142"/>
                  </a:lnTo>
                  <a:lnTo>
                    <a:pt x="225" y="145"/>
                  </a:lnTo>
                  <a:lnTo>
                    <a:pt x="228" y="148"/>
                  </a:lnTo>
                  <a:lnTo>
                    <a:pt x="230" y="151"/>
                  </a:lnTo>
                  <a:lnTo>
                    <a:pt x="231" y="154"/>
                  </a:lnTo>
                  <a:lnTo>
                    <a:pt x="234" y="160"/>
                  </a:lnTo>
                  <a:lnTo>
                    <a:pt x="234" y="164"/>
                  </a:lnTo>
                  <a:lnTo>
                    <a:pt x="232" y="167"/>
                  </a:lnTo>
                  <a:lnTo>
                    <a:pt x="231" y="167"/>
                  </a:lnTo>
                  <a:lnTo>
                    <a:pt x="232" y="160"/>
                  </a:lnTo>
                  <a:lnTo>
                    <a:pt x="234" y="153"/>
                  </a:lnTo>
                  <a:lnTo>
                    <a:pt x="236" y="147"/>
                  </a:lnTo>
                  <a:lnTo>
                    <a:pt x="238" y="140"/>
                  </a:lnTo>
                  <a:lnTo>
                    <a:pt x="243" y="127"/>
                  </a:lnTo>
                  <a:lnTo>
                    <a:pt x="245" y="117"/>
                  </a:lnTo>
                  <a:lnTo>
                    <a:pt x="250" y="117"/>
                  </a:lnTo>
                  <a:lnTo>
                    <a:pt x="254" y="115"/>
                  </a:lnTo>
                  <a:lnTo>
                    <a:pt x="260" y="113"/>
                  </a:lnTo>
                  <a:lnTo>
                    <a:pt x="264" y="110"/>
                  </a:lnTo>
                  <a:lnTo>
                    <a:pt x="272" y="104"/>
                  </a:lnTo>
                  <a:lnTo>
                    <a:pt x="279" y="99"/>
                  </a:lnTo>
                  <a:lnTo>
                    <a:pt x="265" y="87"/>
                  </a:lnTo>
                  <a:lnTo>
                    <a:pt x="252" y="75"/>
                  </a:lnTo>
                  <a:lnTo>
                    <a:pt x="239" y="66"/>
                  </a:lnTo>
                  <a:lnTo>
                    <a:pt x="227" y="58"/>
                  </a:lnTo>
                  <a:lnTo>
                    <a:pt x="215" y="51"/>
                  </a:lnTo>
                  <a:lnTo>
                    <a:pt x="204" y="44"/>
                  </a:lnTo>
                  <a:lnTo>
                    <a:pt x="194" y="38"/>
                  </a:lnTo>
                  <a:lnTo>
                    <a:pt x="185" y="31"/>
                  </a:lnTo>
                  <a:lnTo>
                    <a:pt x="172" y="31"/>
                  </a:lnTo>
                  <a:lnTo>
                    <a:pt x="146" y="68"/>
                  </a:lnTo>
                  <a:lnTo>
                    <a:pt x="112" y="50"/>
                  </a:lnTo>
                  <a:lnTo>
                    <a:pt x="79" y="25"/>
                  </a:lnTo>
                  <a:lnTo>
                    <a:pt x="33" y="0"/>
                  </a:lnTo>
                  <a:lnTo>
                    <a:pt x="52" y="12"/>
                  </a:lnTo>
                  <a:lnTo>
                    <a:pt x="72" y="74"/>
                  </a:lnTo>
                  <a:lnTo>
                    <a:pt x="46" y="62"/>
                  </a:lnTo>
                  <a:lnTo>
                    <a:pt x="19" y="50"/>
                  </a:lnTo>
                  <a:lnTo>
                    <a:pt x="0" y="56"/>
                  </a:lnTo>
                </a:path>
              </a:pathLst>
            </a:custGeom>
            <a:solidFill>
              <a:srgbClr val="92D05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8" name="Freeform 443"/>
            <p:cNvSpPr>
              <a:spLocks/>
            </p:cNvSpPr>
            <p:nvPr>
              <p:custDataLst>
                <p:tags r:id="rId97"/>
              </p:custDataLst>
            </p:nvPr>
          </p:nvSpPr>
          <p:spPr bwMode="auto">
            <a:xfrm>
              <a:off x="3426346" y="2219967"/>
              <a:ext cx="209550" cy="150812"/>
            </a:xfrm>
            <a:custGeom>
              <a:avLst/>
              <a:gdLst>
                <a:gd name="T0" fmla="*/ 2147483647 w 485"/>
                <a:gd name="T1" fmla="*/ 2147483647 h 291"/>
                <a:gd name="T2" fmla="*/ 2147483647 w 485"/>
                <a:gd name="T3" fmla="*/ 2147483647 h 291"/>
                <a:gd name="T4" fmla="*/ 2147483647 w 485"/>
                <a:gd name="T5" fmla="*/ 2147483647 h 291"/>
                <a:gd name="T6" fmla="*/ 2147483647 w 485"/>
                <a:gd name="T7" fmla="*/ 2147483647 h 291"/>
                <a:gd name="T8" fmla="*/ 2147483647 w 485"/>
                <a:gd name="T9" fmla="*/ 2147483647 h 291"/>
                <a:gd name="T10" fmla="*/ 2147483647 w 485"/>
                <a:gd name="T11" fmla="*/ 2147483647 h 291"/>
                <a:gd name="T12" fmla="*/ 2147483647 w 485"/>
                <a:gd name="T13" fmla="*/ 2147483647 h 291"/>
                <a:gd name="T14" fmla="*/ 2147483647 w 485"/>
                <a:gd name="T15" fmla="*/ 2147483647 h 291"/>
                <a:gd name="T16" fmla="*/ 2147483647 w 485"/>
                <a:gd name="T17" fmla="*/ 2147483647 h 291"/>
                <a:gd name="T18" fmla="*/ 2147483647 w 485"/>
                <a:gd name="T19" fmla="*/ 2147483647 h 291"/>
                <a:gd name="T20" fmla="*/ 2147483647 w 485"/>
                <a:gd name="T21" fmla="*/ 2147483647 h 291"/>
                <a:gd name="T22" fmla="*/ 2147483647 w 485"/>
                <a:gd name="T23" fmla="*/ 2147483647 h 291"/>
                <a:gd name="T24" fmla="*/ 2147483647 w 485"/>
                <a:gd name="T25" fmla="*/ 2147483647 h 291"/>
                <a:gd name="T26" fmla="*/ 2147483647 w 485"/>
                <a:gd name="T27" fmla="*/ 2147483647 h 291"/>
                <a:gd name="T28" fmla="*/ 2147483647 w 485"/>
                <a:gd name="T29" fmla="*/ 2147483647 h 291"/>
                <a:gd name="T30" fmla="*/ 0 w 485"/>
                <a:gd name="T31" fmla="*/ 2147483647 h 291"/>
                <a:gd name="T32" fmla="*/ 2147483647 w 485"/>
                <a:gd name="T33" fmla="*/ 2147483647 h 291"/>
                <a:gd name="T34" fmla="*/ 2147483647 w 485"/>
                <a:gd name="T35" fmla="*/ 2147483647 h 291"/>
                <a:gd name="T36" fmla="*/ 2147483647 w 485"/>
                <a:gd name="T37" fmla="*/ 2147483647 h 291"/>
                <a:gd name="T38" fmla="*/ 2147483647 w 485"/>
                <a:gd name="T39" fmla="*/ 2147483647 h 291"/>
                <a:gd name="T40" fmla="*/ 2147483647 w 485"/>
                <a:gd name="T41" fmla="*/ 2147483647 h 291"/>
                <a:gd name="T42" fmla="*/ 2147483647 w 485"/>
                <a:gd name="T43" fmla="*/ 2147483647 h 291"/>
                <a:gd name="T44" fmla="*/ 2147483647 w 485"/>
                <a:gd name="T45" fmla="*/ 2147483647 h 291"/>
                <a:gd name="T46" fmla="*/ 2147483647 w 485"/>
                <a:gd name="T47" fmla="*/ 2147483647 h 291"/>
                <a:gd name="T48" fmla="*/ 2147483647 w 485"/>
                <a:gd name="T49" fmla="*/ 2147483647 h 291"/>
                <a:gd name="T50" fmla="*/ 2147483647 w 485"/>
                <a:gd name="T51" fmla="*/ 2147483647 h 291"/>
                <a:gd name="T52" fmla="*/ 2147483647 w 485"/>
                <a:gd name="T53" fmla="*/ 2147483647 h 291"/>
                <a:gd name="T54" fmla="*/ 2147483647 w 485"/>
                <a:gd name="T55" fmla="*/ 2147483647 h 291"/>
                <a:gd name="T56" fmla="*/ 2147483647 w 485"/>
                <a:gd name="T57" fmla="*/ 2147483647 h 291"/>
                <a:gd name="T58" fmla="*/ 2147483647 w 485"/>
                <a:gd name="T59" fmla="*/ 2147483647 h 291"/>
                <a:gd name="T60" fmla="*/ 2147483647 w 485"/>
                <a:gd name="T61" fmla="*/ 2147483647 h 291"/>
                <a:gd name="T62" fmla="*/ 2147483647 w 485"/>
                <a:gd name="T63" fmla="*/ 2147483647 h 291"/>
                <a:gd name="T64" fmla="*/ 2147483647 w 485"/>
                <a:gd name="T65" fmla="*/ 2147483647 h 291"/>
                <a:gd name="T66" fmla="*/ 2147483647 w 485"/>
                <a:gd name="T67" fmla="*/ 2147483647 h 291"/>
                <a:gd name="T68" fmla="*/ 2147483647 w 485"/>
                <a:gd name="T69" fmla="*/ 2147483647 h 291"/>
                <a:gd name="T70" fmla="*/ 2147483647 w 485"/>
                <a:gd name="T71" fmla="*/ 2147483647 h 291"/>
                <a:gd name="T72" fmla="*/ 2147483647 w 485"/>
                <a:gd name="T73" fmla="*/ 2147483647 h 291"/>
                <a:gd name="T74" fmla="*/ 2147483647 w 485"/>
                <a:gd name="T75" fmla="*/ 0 h 29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85" h="291">
                  <a:moveTo>
                    <a:pt x="206" y="6"/>
                  </a:moveTo>
                  <a:lnTo>
                    <a:pt x="252" y="20"/>
                  </a:lnTo>
                  <a:lnTo>
                    <a:pt x="292" y="20"/>
                  </a:lnTo>
                  <a:lnTo>
                    <a:pt x="300" y="44"/>
                  </a:lnTo>
                  <a:lnTo>
                    <a:pt x="339" y="32"/>
                  </a:lnTo>
                  <a:lnTo>
                    <a:pt x="372" y="44"/>
                  </a:lnTo>
                  <a:lnTo>
                    <a:pt x="379" y="93"/>
                  </a:lnTo>
                  <a:lnTo>
                    <a:pt x="425" y="131"/>
                  </a:lnTo>
                  <a:lnTo>
                    <a:pt x="459" y="149"/>
                  </a:lnTo>
                  <a:lnTo>
                    <a:pt x="485" y="167"/>
                  </a:lnTo>
                  <a:lnTo>
                    <a:pt x="459" y="186"/>
                  </a:lnTo>
                  <a:lnTo>
                    <a:pt x="412" y="173"/>
                  </a:lnTo>
                  <a:lnTo>
                    <a:pt x="418" y="198"/>
                  </a:lnTo>
                  <a:lnTo>
                    <a:pt x="433" y="210"/>
                  </a:lnTo>
                  <a:lnTo>
                    <a:pt x="433" y="241"/>
                  </a:lnTo>
                  <a:lnTo>
                    <a:pt x="392" y="241"/>
                  </a:lnTo>
                  <a:lnTo>
                    <a:pt x="385" y="266"/>
                  </a:lnTo>
                  <a:lnTo>
                    <a:pt x="385" y="291"/>
                  </a:lnTo>
                  <a:lnTo>
                    <a:pt x="339" y="278"/>
                  </a:lnTo>
                  <a:lnTo>
                    <a:pt x="285" y="266"/>
                  </a:lnTo>
                  <a:lnTo>
                    <a:pt x="239" y="272"/>
                  </a:lnTo>
                  <a:lnTo>
                    <a:pt x="173" y="254"/>
                  </a:lnTo>
                  <a:lnTo>
                    <a:pt x="113" y="254"/>
                  </a:lnTo>
                  <a:lnTo>
                    <a:pt x="60" y="266"/>
                  </a:lnTo>
                  <a:lnTo>
                    <a:pt x="20" y="278"/>
                  </a:lnTo>
                  <a:lnTo>
                    <a:pt x="15" y="271"/>
                  </a:lnTo>
                  <a:lnTo>
                    <a:pt x="11" y="264"/>
                  </a:lnTo>
                  <a:lnTo>
                    <a:pt x="8" y="257"/>
                  </a:lnTo>
                  <a:lnTo>
                    <a:pt x="5" y="251"/>
                  </a:lnTo>
                  <a:lnTo>
                    <a:pt x="3" y="244"/>
                  </a:lnTo>
                  <a:lnTo>
                    <a:pt x="1" y="237"/>
                  </a:lnTo>
                  <a:lnTo>
                    <a:pt x="0" y="229"/>
                  </a:lnTo>
                  <a:lnTo>
                    <a:pt x="0" y="222"/>
                  </a:lnTo>
                  <a:lnTo>
                    <a:pt x="5" y="219"/>
                  </a:lnTo>
                  <a:lnTo>
                    <a:pt x="10" y="214"/>
                  </a:lnTo>
                  <a:lnTo>
                    <a:pt x="14" y="207"/>
                  </a:lnTo>
                  <a:lnTo>
                    <a:pt x="20" y="198"/>
                  </a:lnTo>
                  <a:lnTo>
                    <a:pt x="23" y="189"/>
                  </a:lnTo>
                  <a:lnTo>
                    <a:pt x="27" y="178"/>
                  </a:lnTo>
                  <a:lnTo>
                    <a:pt x="31" y="166"/>
                  </a:lnTo>
                  <a:lnTo>
                    <a:pt x="33" y="155"/>
                  </a:lnTo>
                  <a:lnTo>
                    <a:pt x="41" y="137"/>
                  </a:lnTo>
                  <a:lnTo>
                    <a:pt x="44" y="131"/>
                  </a:lnTo>
                  <a:lnTo>
                    <a:pt x="48" y="126"/>
                  </a:lnTo>
                  <a:lnTo>
                    <a:pt x="54" y="123"/>
                  </a:lnTo>
                  <a:lnTo>
                    <a:pt x="60" y="119"/>
                  </a:lnTo>
                  <a:lnTo>
                    <a:pt x="75" y="115"/>
                  </a:lnTo>
                  <a:lnTo>
                    <a:pt x="87" y="111"/>
                  </a:lnTo>
                  <a:lnTo>
                    <a:pt x="87" y="109"/>
                  </a:lnTo>
                  <a:lnTo>
                    <a:pt x="89" y="106"/>
                  </a:lnTo>
                  <a:lnTo>
                    <a:pt x="91" y="103"/>
                  </a:lnTo>
                  <a:lnTo>
                    <a:pt x="94" y="100"/>
                  </a:lnTo>
                  <a:lnTo>
                    <a:pt x="98" y="97"/>
                  </a:lnTo>
                  <a:lnTo>
                    <a:pt x="101" y="95"/>
                  </a:lnTo>
                  <a:lnTo>
                    <a:pt x="103" y="94"/>
                  </a:lnTo>
                  <a:lnTo>
                    <a:pt x="106" y="93"/>
                  </a:lnTo>
                  <a:lnTo>
                    <a:pt x="106" y="81"/>
                  </a:lnTo>
                  <a:lnTo>
                    <a:pt x="106" y="76"/>
                  </a:lnTo>
                  <a:lnTo>
                    <a:pt x="107" y="72"/>
                  </a:lnTo>
                  <a:lnTo>
                    <a:pt x="109" y="70"/>
                  </a:lnTo>
                  <a:lnTo>
                    <a:pt x="110" y="68"/>
                  </a:lnTo>
                  <a:lnTo>
                    <a:pt x="113" y="67"/>
                  </a:lnTo>
                  <a:lnTo>
                    <a:pt x="117" y="68"/>
                  </a:lnTo>
                  <a:lnTo>
                    <a:pt x="122" y="69"/>
                  </a:lnTo>
                  <a:lnTo>
                    <a:pt x="126" y="69"/>
                  </a:lnTo>
                  <a:lnTo>
                    <a:pt x="128" y="69"/>
                  </a:lnTo>
                  <a:lnTo>
                    <a:pt x="129" y="68"/>
                  </a:lnTo>
                  <a:lnTo>
                    <a:pt x="132" y="66"/>
                  </a:lnTo>
                  <a:lnTo>
                    <a:pt x="133" y="62"/>
                  </a:lnTo>
                  <a:lnTo>
                    <a:pt x="134" y="56"/>
                  </a:lnTo>
                  <a:lnTo>
                    <a:pt x="137" y="48"/>
                  </a:lnTo>
                  <a:lnTo>
                    <a:pt x="139" y="44"/>
                  </a:lnTo>
                  <a:lnTo>
                    <a:pt x="142" y="41"/>
                  </a:lnTo>
                  <a:lnTo>
                    <a:pt x="144" y="39"/>
                  </a:lnTo>
                  <a:lnTo>
                    <a:pt x="146" y="38"/>
                  </a:lnTo>
                  <a:lnTo>
                    <a:pt x="213" y="0"/>
                  </a:lnTo>
                  <a:lnTo>
                    <a:pt x="206" y="6"/>
                  </a:lnTo>
                </a:path>
              </a:pathLst>
            </a:custGeom>
            <a:solidFill>
              <a:srgbClr val="92D05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9" name="Freeform 444"/>
            <p:cNvSpPr>
              <a:spLocks/>
            </p:cNvSpPr>
            <p:nvPr>
              <p:custDataLst>
                <p:tags r:id="rId98"/>
              </p:custDataLst>
            </p:nvPr>
          </p:nvSpPr>
          <p:spPr bwMode="auto">
            <a:xfrm>
              <a:off x="3283471" y="2551754"/>
              <a:ext cx="82550" cy="87313"/>
            </a:xfrm>
            <a:custGeom>
              <a:avLst/>
              <a:gdLst>
                <a:gd name="T0" fmla="*/ 2147483647 w 186"/>
                <a:gd name="T1" fmla="*/ 2147483647 h 166"/>
                <a:gd name="T2" fmla="*/ 2147483647 w 186"/>
                <a:gd name="T3" fmla="*/ 2147483647 h 166"/>
                <a:gd name="T4" fmla="*/ 2147483647 w 186"/>
                <a:gd name="T5" fmla="*/ 2147483647 h 166"/>
                <a:gd name="T6" fmla="*/ 2147483647 w 186"/>
                <a:gd name="T7" fmla="*/ 2147483647 h 166"/>
                <a:gd name="T8" fmla="*/ 2147483647 w 186"/>
                <a:gd name="T9" fmla="*/ 2147483647 h 166"/>
                <a:gd name="T10" fmla="*/ 2147483647 w 186"/>
                <a:gd name="T11" fmla="*/ 2147483647 h 166"/>
                <a:gd name="T12" fmla="*/ 2147483647 w 186"/>
                <a:gd name="T13" fmla="*/ 2147483647 h 166"/>
                <a:gd name="T14" fmla="*/ 2147483647 w 186"/>
                <a:gd name="T15" fmla="*/ 2147483647 h 166"/>
                <a:gd name="T16" fmla="*/ 2147483647 w 186"/>
                <a:gd name="T17" fmla="*/ 2147483647 h 166"/>
                <a:gd name="T18" fmla="*/ 2147483647 w 186"/>
                <a:gd name="T19" fmla="*/ 2147483647 h 166"/>
                <a:gd name="T20" fmla="*/ 0 w 186"/>
                <a:gd name="T21" fmla="*/ 2147483647 h 166"/>
                <a:gd name="T22" fmla="*/ 0 w 186"/>
                <a:gd name="T23" fmla="*/ 0 h 166"/>
                <a:gd name="T24" fmla="*/ 2147483647 w 186"/>
                <a:gd name="T25" fmla="*/ 2147483647 h 166"/>
                <a:gd name="T26" fmla="*/ 2147483647 w 186"/>
                <a:gd name="T27" fmla="*/ 2147483647 h 166"/>
                <a:gd name="T28" fmla="*/ 2147483647 w 186"/>
                <a:gd name="T29" fmla="*/ 2147483647 h 166"/>
                <a:gd name="T30" fmla="*/ 2147483647 w 186"/>
                <a:gd name="T31" fmla="*/ 2147483647 h 166"/>
                <a:gd name="T32" fmla="*/ 2147483647 w 186"/>
                <a:gd name="T33" fmla="*/ 2147483647 h 166"/>
                <a:gd name="T34" fmla="*/ 2147483647 w 186"/>
                <a:gd name="T35" fmla="*/ 2147483647 h 166"/>
                <a:gd name="T36" fmla="*/ 2147483647 w 186"/>
                <a:gd name="T37" fmla="*/ 2147483647 h 166"/>
                <a:gd name="T38" fmla="*/ 2147483647 w 186"/>
                <a:gd name="T39" fmla="*/ 0 h 166"/>
                <a:gd name="T40" fmla="*/ 2147483647 w 186"/>
                <a:gd name="T41" fmla="*/ 2147483647 h 166"/>
                <a:gd name="T42" fmla="*/ 2147483647 w 186"/>
                <a:gd name="T43" fmla="*/ 2147483647 h 166"/>
                <a:gd name="T44" fmla="*/ 2147483647 w 186"/>
                <a:gd name="T45" fmla="*/ 2147483647 h 166"/>
                <a:gd name="T46" fmla="*/ 2147483647 w 186"/>
                <a:gd name="T47" fmla="*/ 2147483647 h 166"/>
                <a:gd name="T48" fmla="*/ 2147483647 w 186"/>
                <a:gd name="T49" fmla="*/ 2147483647 h 166"/>
                <a:gd name="T50" fmla="*/ 2147483647 w 186"/>
                <a:gd name="T51" fmla="*/ 2147483647 h 166"/>
                <a:gd name="T52" fmla="*/ 2147483647 w 186"/>
                <a:gd name="T53" fmla="*/ 2147483647 h 166"/>
                <a:gd name="T54" fmla="*/ 2147483647 w 186"/>
                <a:gd name="T55" fmla="*/ 2147483647 h 166"/>
                <a:gd name="T56" fmla="*/ 2147483647 w 186"/>
                <a:gd name="T57" fmla="*/ 2147483647 h 166"/>
                <a:gd name="T58" fmla="*/ 2147483647 w 186"/>
                <a:gd name="T59" fmla="*/ 2147483647 h 166"/>
                <a:gd name="T60" fmla="*/ 2147483647 w 186"/>
                <a:gd name="T61" fmla="*/ 2147483647 h 16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86" h="166">
                  <a:moveTo>
                    <a:pt x="86" y="147"/>
                  </a:moveTo>
                  <a:lnTo>
                    <a:pt x="83" y="136"/>
                  </a:lnTo>
                  <a:lnTo>
                    <a:pt x="78" y="127"/>
                  </a:lnTo>
                  <a:lnTo>
                    <a:pt x="74" y="118"/>
                  </a:lnTo>
                  <a:lnTo>
                    <a:pt x="70" y="110"/>
                  </a:lnTo>
                  <a:lnTo>
                    <a:pt x="60" y="95"/>
                  </a:lnTo>
                  <a:lnTo>
                    <a:pt x="49" y="82"/>
                  </a:lnTo>
                  <a:lnTo>
                    <a:pt x="37" y="70"/>
                  </a:lnTo>
                  <a:lnTo>
                    <a:pt x="25" y="56"/>
                  </a:lnTo>
                  <a:lnTo>
                    <a:pt x="13" y="3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7" y="2"/>
                  </a:lnTo>
                  <a:lnTo>
                    <a:pt x="14" y="3"/>
                  </a:lnTo>
                  <a:lnTo>
                    <a:pt x="20" y="4"/>
                  </a:lnTo>
                  <a:lnTo>
                    <a:pt x="27" y="4"/>
                  </a:lnTo>
                  <a:lnTo>
                    <a:pt x="33" y="4"/>
                  </a:lnTo>
                  <a:lnTo>
                    <a:pt x="40" y="3"/>
                  </a:lnTo>
                  <a:lnTo>
                    <a:pt x="47" y="2"/>
                  </a:lnTo>
                  <a:lnTo>
                    <a:pt x="53" y="0"/>
                  </a:lnTo>
                  <a:lnTo>
                    <a:pt x="140" y="12"/>
                  </a:lnTo>
                  <a:lnTo>
                    <a:pt x="186" y="91"/>
                  </a:lnTo>
                  <a:lnTo>
                    <a:pt x="171" y="112"/>
                  </a:lnTo>
                  <a:lnTo>
                    <a:pt x="155" y="129"/>
                  </a:lnTo>
                  <a:lnTo>
                    <a:pt x="149" y="137"/>
                  </a:lnTo>
                  <a:lnTo>
                    <a:pt x="144" y="145"/>
                  </a:lnTo>
                  <a:lnTo>
                    <a:pt x="142" y="150"/>
                  </a:lnTo>
                  <a:lnTo>
                    <a:pt x="141" y="156"/>
                  </a:lnTo>
                  <a:lnTo>
                    <a:pt x="140" y="161"/>
                  </a:lnTo>
                  <a:lnTo>
                    <a:pt x="140" y="166"/>
                  </a:lnTo>
                  <a:lnTo>
                    <a:pt x="86" y="147"/>
                  </a:lnTo>
                </a:path>
              </a:pathLst>
            </a:custGeom>
            <a:solidFill>
              <a:srgbClr val="92D05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0" name="Freeform 446"/>
            <p:cNvSpPr>
              <a:spLocks/>
            </p:cNvSpPr>
            <p:nvPr>
              <p:custDataLst>
                <p:tags r:id="rId99"/>
              </p:custDataLst>
            </p:nvPr>
          </p:nvSpPr>
          <p:spPr bwMode="auto">
            <a:xfrm>
              <a:off x="3442221" y="2586679"/>
              <a:ext cx="133350" cy="96838"/>
            </a:xfrm>
            <a:custGeom>
              <a:avLst/>
              <a:gdLst>
                <a:gd name="T0" fmla="*/ 2147483647 w 311"/>
                <a:gd name="T1" fmla="*/ 2147483647 h 179"/>
                <a:gd name="T2" fmla="*/ 2147483647 w 311"/>
                <a:gd name="T3" fmla="*/ 2147483647 h 179"/>
                <a:gd name="T4" fmla="*/ 2147483647 w 311"/>
                <a:gd name="T5" fmla="*/ 2147483647 h 179"/>
                <a:gd name="T6" fmla="*/ 2147483647 w 311"/>
                <a:gd name="T7" fmla="*/ 2147483647 h 179"/>
                <a:gd name="T8" fmla="*/ 2147483647 w 311"/>
                <a:gd name="T9" fmla="*/ 0 h 179"/>
                <a:gd name="T10" fmla="*/ 2147483647 w 311"/>
                <a:gd name="T11" fmla="*/ 2147483647 h 179"/>
                <a:gd name="T12" fmla="*/ 2147483647 w 311"/>
                <a:gd name="T13" fmla="*/ 2147483647 h 179"/>
                <a:gd name="T14" fmla="*/ 2147483647 w 311"/>
                <a:gd name="T15" fmla="*/ 2147483647 h 179"/>
                <a:gd name="T16" fmla="*/ 2147483647 w 311"/>
                <a:gd name="T17" fmla="*/ 2147483647 h 179"/>
                <a:gd name="T18" fmla="*/ 2147483647 w 311"/>
                <a:gd name="T19" fmla="*/ 2147483647 h 179"/>
                <a:gd name="T20" fmla="*/ 2147483647 w 311"/>
                <a:gd name="T21" fmla="*/ 2147483647 h 179"/>
                <a:gd name="T22" fmla="*/ 2147483647 w 311"/>
                <a:gd name="T23" fmla="*/ 2147483647 h 179"/>
                <a:gd name="T24" fmla="*/ 2147483647 w 311"/>
                <a:gd name="T25" fmla="*/ 2147483647 h 179"/>
                <a:gd name="T26" fmla="*/ 2147483647 w 311"/>
                <a:gd name="T27" fmla="*/ 2147483647 h 179"/>
                <a:gd name="T28" fmla="*/ 2147483647 w 311"/>
                <a:gd name="T29" fmla="*/ 2147483647 h 179"/>
                <a:gd name="T30" fmla="*/ 2147483647 w 311"/>
                <a:gd name="T31" fmla="*/ 2147483647 h 179"/>
                <a:gd name="T32" fmla="*/ 2147483647 w 311"/>
                <a:gd name="T33" fmla="*/ 2147483647 h 179"/>
                <a:gd name="T34" fmla="*/ 2147483647 w 311"/>
                <a:gd name="T35" fmla="*/ 2147483647 h 179"/>
                <a:gd name="T36" fmla="*/ 2147483647 w 311"/>
                <a:gd name="T37" fmla="*/ 2147483647 h 179"/>
                <a:gd name="T38" fmla="*/ 2147483647 w 311"/>
                <a:gd name="T39" fmla="*/ 2147483647 h 179"/>
                <a:gd name="T40" fmla="*/ 2147483647 w 311"/>
                <a:gd name="T41" fmla="*/ 2147483647 h 179"/>
                <a:gd name="T42" fmla="*/ 2147483647 w 311"/>
                <a:gd name="T43" fmla="*/ 2147483647 h 179"/>
                <a:gd name="T44" fmla="*/ 2147483647 w 311"/>
                <a:gd name="T45" fmla="*/ 2147483647 h 179"/>
                <a:gd name="T46" fmla="*/ 2147483647 w 311"/>
                <a:gd name="T47" fmla="*/ 2147483647 h 179"/>
                <a:gd name="T48" fmla="*/ 2147483647 w 311"/>
                <a:gd name="T49" fmla="*/ 2147483647 h 179"/>
                <a:gd name="T50" fmla="*/ 2147483647 w 311"/>
                <a:gd name="T51" fmla="*/ 2147483647 h 179"/>
                <a:gd name="T52" fmla="*/ 2147483647 w 311"/>
                <a:gd name="T53" fmla="*/ 2147483647 h 179"/>
                <a:gd name="T54" fmla="*/ 2147483647 w 311"/>
                <a:gd name="T55" fmla="*/ 2147483647 h 179"/>
                <a:gd name="T56" fmla="*/ 2147483647 w 311"/>
                <a:gd name="T57" fmla="*/ 2147483647 h 179"/>
                <a:gd name="T58" fmla="*/ 2147483647 w 311"/>
                <a:gd name="T59" fmla="*/ 2147483647 h 179"/>
                <a:gd name="T60" fmla="*/ 2147483647 w 311"/>
                <a:gd name="T61" fmla="*/ 2147483647 h 179"/>
                <a:gd name="T62" fmla="*/ 2147483647 w 311"/>
                <a:gd name="T63" fmla="*/ 2147483647 h 179"/>
                <a:gd name="T64" fmla="*/ 2147483647 w 311"/>
                <a:gd name="T65" fmla="*/ 2147483647 h 179"/>
                <a:gd name="T66" fmla="*/ 2147483647 w 311"/>
                <a:gd name="T67" fmla="*/ 2147483647 h 179"/>
                <a:gd name="T68" fmla="*/ 2147483647 w 311"/>
                <a:gd name="T69" fmla="*/ 2147483647 h 179"/>
                <a:gd name="T70" fmla="*/ 2147483647 w 311"/>
                <a:gd name="T71" fmla="*/ 2147483647 h 179"/>
                <a:gd name="T72" fmla="*/ 2147483647 w 311"/>
                <a:gd name="T73" fmla="*/ 2147483647 h 179"/>
                <a:gd name="T74" fmla="*/ 0 w 311"/>
                <a:gd name="T75" fmla="*/ 2147483647 h 179"/>
                <a:gd name="T76" fmla="*/ 0 w 311"/>
                <a:gd name="T77" fmla="*/ 2147483647 h 179"/>
                <a:gd name="T78" fmla="*/ 2147483647 w 311"/>
                <a:gd name="T79" fmla="*/ 2147483647 h 179"/>
                <a:gd name="T80" fmla="*/ 2147483647 w 311"/>
                <a:gd name="T81" fmla="*/ 2147483647 h 179"/>
                <a:gd name="T82" fmla="*/ 2147483647 w 311"/>
                <a:gd name="T83" fmla="*/ 2147483647 h 179"/>
                <a:gd name="T84" fmla="*/ 2147483647 w 311"/>
                <a:gd name="T85" fmla="*/ 2147483647 h 179"/>
                <a:gd name="T86" fmla="*/ 2147483647 w 311"/>
                <a:gd name="T87" fmla="*/ 2147483647 h 179"/>
                <a:gd name="T88" fmla="*/ 2147483647 w 311"/>
                <a:gd name="T89" fmla="*/ 2147483647 h 179"/>
                <a:gd name="T90" fmla="*/ 2147483647 w 311"/>
                <a:gd name="T91" fmla="*/ 2147483647 h 179"/>
                <a:gd name="T92" fmla="*/ 2147483647 w 311"/>
                <a:gd name="T93" fmla="*/ 2147483647 h 179"/>
                <a:gd name="T94" fmla="*/ 2147483647 w 311"/>
                <a:gd name="T95" fmla="*/ 2147483647 h 179"/>
                <a:gd name="T96" fmla="*/ 2147483647 w 311"/>
                <a:gd name="T97" fmla="*/ 2147483647 h 179"/>
                <a:gd name="T98" fmla="*/ 2147483647 w 311"/>
                <a:gd name="T99" fmla="*/ 2147483647 h 179"/>
                <a:gd name="T100" fmla="*/ 0 w 311"/>
                <a:gd name="T101" fmla="*/ 2147483647 h 17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11" h="179">
                  <a:moveTo>
                    <a:pt x="0" y="6"/>
                  </a:moveTo>
                  <a:lnTo>
                    <a:pt x="79" y="38"/>
                  </a:lnTo>
                  <a:lnTo>
                    <a:pt x="97" y="33"/>
                  </a:lnTo>
                  <a:lnTo>
                    <a:pt x="115" y="26"/>
                  </a:lnTo>
                  <a:lnTo>
                    <a:pt x="132" y="20"/>
                  </a:lnTo>
                  <a:lnTo>
                    <a:pt x="148" y="14"/>
                  </a:lnTo>
                  <a:lnTo>
                    <a:pt x="163" y="9"/>
                  </a:lnTo>
                  <a:lnTo>
                    <a:pt x="178" y="4"/>
                  </a:lnTo>
                  <a:lnTo>
                    <a:pt x="195" y="1"/>
                  </a:lnTo>
                  <a:lnTo>
                    <a:pt x="211" y="0"/>
                  </a:lnTo>
                  <a:lnTo>
                    <a:pt x="224" y="1"/>
                  </a:lnTo>
                  <a:lnTo>
                    <a:pt x="236" y="2"/>
                  </a:lnTo>
                  <a:lnTo>
                    <a:pt x="247" y="4"/>
                  </a:lnTo>
                  <a:lnTo>
                    <a:pt x="256" y="6"/>
                  </a:lnTo>
                  <a:lnTo>
                    <a:pt x="275" y="10"/>
                  </a:lnTo>
                  <a:lnTo>
                    <a:pt x="292" y="12"/>
                  </a:lnTo>
                  <a:lnTo>
                    <a:pt x="290" y="21"/>
                  </a:lnTo>
                  <a:lnTo>
                    <a:pt x="287" y="28"/>
                  </a:lnTo>
                  <a:lnTo>
                    <a:pt x="283" y="36"/>
                  </a:lnTo>
                  <a:lnTo>
                    <a:pt x="278" y="42"/>
                  </a:lnTo>
                  <a:lnTo>
                    <a:pt x="273" y="48"/>
                  </a:lnTo>
                  <a:lnTo>
                    <a:pt x="269" y="53"/>
                  </a:lnTo>
                  <a:lnTo>
                    <a:pt x="266" y="57"/>
                  </a:lnTo>
                  <a:lnTo>
                    <a:pt x="265" y="62"/>
                  </a:lnTo>
                  <a:lnTo>
                    <a:pt x="265" y="64"/>
                  </a:lnTo>
                  <a:lnTo>
                    <a:pt x="266" y="66"/>
                  </a:lnTo>
                  <a:lnTo>
                    <a:pt x="269" y="69"/>
                  </a:lnTo>
                  <a:lnTo>
                    <a:pt x="271" y="71"/>
                  </a:lnTo>
                  <a:lnTo>
                    <a:pt x="277" y="75"/>
                  </a:lnTo>
                  <a:lnTo>
                    <a:pt x="285" y="79"/>
                  </a:lnTo>
                  <a:lnTo>
                    <a:pt x="301" y="87"/>
                  </a:lnTo>
                  <a:lnTo>
                    <a:pt x="311" y="93"/>
                  </a:lnTo>
                  <a:lnTo>
                    <a:pt x="298" y="100"/>
                  </a:lnTo>
                  <a:lnTo>
                    <a:pt x="287" y="107"/>
                  </a:lnTo>
                  <a:lnTo>
                    <a:pt x="283" y="110"/>
                  </a:lnTo>
                  <a:lnTo>
                    <a:pt x="281" y="115"/>
                  </a:lnTo>
                  <a:lnTo>
                    <a:pt x="278" y="121"/>
                  </a:lnTo>
                  <a:lnTo>
                    <a:pt x="278" y="129"/>
                  </a:lnTo>
                  <a:lnTo>
                    <a:pt x="271" y="131"/>
                  </a:lnTo>
                  <a:lnTo>
                    <a:pt x="252" y="136"/>
                  </a:lnTo>
                  <a:lnTo>
                    <a:pt x="230" y="143"/>
                  </a:lnTo>
                  <a:lnTo>
                    <a:pt x="211" y="148"/>
                  </a:lnTo>
                  <a:lnTo>
                    <a:pt x="202" y="158"/>
                  </a:lnTo>
                  <a:lnTo>
                    <a:pt x="191" y="168"/>
                  </a:lnTo>
                  <a:lnTo>
                    <a:pt x="185" y="172"/>
                  </a:lnTo>
                  <a:lnTo>
                    <a:pt x="178" y="176"/>
                  </a:lnTo>
                  <a:lnTo>
                    <a:pt x="172" y="178"/>
                  </a:lnTo>
                  <a:lnTo>
                    <a:pt x="165" y="179"/>
                  </a:lnTo>
                  <a:lnTo>
                    <a:pt x="158" y="178"/>
                  </a:lnTo>
                  <a:lnTo>
                    <a:pt x="151" y="175"/>
                  </a:lnTo>
                  <a:lnTo>
                    <a:pt x="144" y="171"/>
                  </a:lnTo>
                  <a:lnTo>
                    <a:pt x="137" y="167"/>
                  </a:lnTo>
                  <a:lnTo>
                    <a:pt x="129" y="162"/>
                  </a:lnTo>
                  <a:lnTo>
                    <a:pt x="120" y="158"/>
                  </a:lnTo>
                  <a:lnTo>
                    <a:pt x="110" y="156"/>
                  </a:lnTo>
                  <a:lnTo>
                    <a:pt x="98" y="155"/>
                  </a:lnTo>
                  <a:lnTo>
                    <a:pt x="83" y="155"/>
                  </a:lnTo>
                  <a:lnTo>
                    <a:pt x="66" y="155"/>
                  </a:lnTo>
                  <a:lnTo>
                    <a:pt x="59" y="156"/>
                  </a:lnTo>
                  <a:lnTo>
                    <a:pt x="51" y="157"/>
                  </a:lnTo>
                  <a:lnTo>
                    <a:pt x="45" y="159"/>
                  </a:lnTo>
                  <a:lnTo>
                    <a:pt x="39" y="161"/>
                  </a:lnTo>
                  <a:lnTo>
                    <a:pt x="38" y="151"/>
                  </a:lnTo>
                  <a:lnTo>
                    <a:pt x="36" y="142"/>
                  </a:lnTo>
                  <a:lnTo>
                    <a:pt x="34" y="132"/>
                  </a:lnTo>
                  <a:lnTo>
                    <a:pt x="32" y="123"/>
                  </a:lnTo>
                  <a:lnTo>
                    <a:pt x="26" y="126"/>
                  </a:lnTo>
                  <a:lnTo>
                    <a:pt x="21" y="128"/>
                  </a:lnTo>
                  <a:lnTo>
                    <a:pt x="17" y="129"/>
                  </a:lnTo>
                  <a:lnTo>
                    <a:pt x="13" y="129"/>
                  </a:lnTo>
                  <a:lnTo>
                    <a:pt x="9" y="128"/>
                  </a:lnTo>
                  <a:lnTo>
                    <a:pt x="7" y="126"/>
                  </a:lnTo>
                  <a:lnTo>
                    <a:pt x="5" y="124"/>
                  </a:lnTo>
                  <a:lnTo>
                    <a:pt x="3" y="121"/>
                  </a:lnTo>
                  <a:lnTo>
                    <a:pt x="1" y="114"/>
                  </a:lnTo>
                  <a:lnTo>
                    <a:pt x="0" y="105"/>
                  </a:lnTo>
                  <a:lnTo>
                    <a:pt x="0" y="96"/>
                  </a:lnTo>
                  <a:lnTo>
                    <a:pt x="0" y="87"/>
                  </a:lnTo>
                  <a:lnTo>
                    <a:pt x="1" y="84"/>
                  </a:lnTo>
                  <a:lnTo>
                    <a:pt x="3" y="82"/>
                  </a:lnTo>
                  <a:lnTo>
                    <a:pt x="7" y="80"/>
                  </a:lnTo>
                  <a:lnTo>
                    <a:pt x="13" y="78"/>
                  </a:lnTo>
                  <a:lnTo>
                    <a:pt x="17" y="76"/>
                  </a:lnTo>
                  <a:lnTo>
                    <a:pt x="21" y="72"/>
                  </a:lnTo>
                  <a:lnTo>
                    <a:pt x="23" y="70"/>
                  </a:lnTo>
                  <a:lnTo>
                    <a:pt x="25" y="68"/>
                  </a:lnTo>
                  <a:lnTo>
                    <a:pt x="25" y="65"/>
                  </a:lnTo>
                  <a:lnTo>
                    <a:pt x="26" y="62"/>
                  </a:lnTo>
                  <a:lnTo>
                    <a:pt x="25" y="56"/>
                  </a:lnTo>
                  <a:lnTo>
                    <a:pt x="24" y="51"/>
                  </a:lnTo>
                  <a:lnTo>
                    <a:pt x="21" y="47"/>
                  </a:lnTo>
                  <a:lnTo>
                    <a:pt x="19" y="43"/>
                  </a:lnTo>
                  <a:lnTo>
                    <a:pt x="14" y="36"/>
                  </a:lnTo>
                  <a:lnTo>
                    <a:pt x="8" y="29"/>
                  </a:lnTo>
                  <a:lnTo>
                    <a:pt x="3" y="24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1" y="13"/>
                  </a:lnTo>
                  <a:lnTo>
                    <a:pt x="3" y="10"/>
                  </a:lnTo>
                  <a:lnTo>
                    <a:pt x="6" y="6"/>
                  </a:lnTo>
                  <a:lnTo>
                    <a:pt x="3" y="6"/>
                  </a:lnTo>
                  <a:lnTo>
                    <a:pt x="0" y="6"/>
                  </a:lnTo>
                </a:path>
              </a:pathLst>
            </a:custGeom>
            <a:solidFill>
              <a:srgbClr val="92D05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1" name="Freeform 447"/>
            <p:cNvSpPr>
              <a:spLocks/>
            </p:cNvSpPr>
            <p:nvPr>
              <p:custDataLst>
                <p:tags r:id="rId100"/>
              </p:custDataLst>
            </p:nvPr>
          </p:nvSpPr>
          <p:spPr bwMode="auto">
            <a:xfrm>
              <a:off x="2797696" y="3513779"/>
              <a:ext cx="177800" cy="165100"/>
            </a:xfrm>
            <a:custGeom>
              <a:avLst/>
              <a:gdLst>
                <a:gd name="T0" fmla="*/ 2147483647 w 405"/>
                <a:gd name="T1" fmla="*/ 2147483647 h 314"/>
                <a:gd name="T2" fmla="*/ 2147483647 w 405"/>
                <a:gd name="T3" fmla="*/ 2147483647 h 314"/>
                <a:gd name="T4" fmla="*/ 2147483647 w 405"/>
                <a:gd name="T5" fmla="*/ 2147483647 h 314"/>
                <a:gd name="T6" fmla="*/ 2147483647 w 405"/>
                <a:gd name="T7" fmla="*/ 2147483647 h 314"/>
                <a:gd name="T8" fmla="*/ 2147483647 w 405"/>
                <a:gd name="T9" fmla="*/ 2147483647 h 314"/>
                <a:gd name="T10" fmla="*/ 2147483647 w 405"/>
                <a:gd name="T11" fmla="*/ 2147483647 h 314"/>
                <a:gd name="T12" fmla="*/ 2147483647 w 405"/>
                <a:gd name="T13" fmla="*/ 2147483647 h 314"/>
                <a:gd name="T14" fmla="*/ 2147483647 w 405"/>
                <a:gd name="T15" fmla="*/ 2147483647 h 314"/>
                <a:gd name="T16" fmla="*/ 2147483647 w 405"/>
                <a:gd name="T17" fmla="*/ 2147483647 h 314"/>
                <a:gd name="T18" fmla="*/ 2147483647 w 405"/>
                <a:gd name="T19" fmla="*/ 2147483647 h 314"/>
                <a:gd name="T20" fmla="*/ 2147483647 w 405"/>
                <a:gd name="T21" fmla="*/ 2147483647 h 314"/>
                <a:gd name="T22" fmla="*/ 2147483647 w 405"/>
                <a:gd name="T23" fmla="*/ 2147483647 h 314"/>
                <a:gd name="T24" fmla="*/ 2147483647 w 405"/>
                <a:gd name="T25" fmla="*/ 2147483647 h 314"/>
                <a:gd name="T26" fmla="*/ 2147483647 w 405"/>
                <a:gd name="T27" fmla="*/ 2147483647 h 314"/>
                <a:gd name="T28" fmla="*/ 2147483647 w 405"/>
                <a:gd name="T29" fmla="*/ 2147483647 h 314"/>
                <a:gd name="T30" fmla="*/ 2147483647 w 405"/>
                <a:gd name="T31" fmla="*/ 2147483647 h 314"/>
                <a:gd name="T32" fmla="*/ 2147483647 w 405"/>
                <a:gd name="T33" fmla="*/ 2147483647 h 314"/>
                <a:gd name="T34" fmla="*/ 2147483647 w 405"/>
                <a:gd name="T35" fmla="*/ 2147483647 h 314"/>
                <a:gd name="T36" fmla="*/ 2147483647 w 405"/>
                <a:gd name="T37" fmla="*/ 2147483647 h 314"/>
                <a:gd name="T38" fmla="*/ 2147483647 w 405"/>
                <a:gd name="T39" fmla="*/ 2147483647 h 314"/>
                <a:gd name="T40" fmla="*/ 2147483647 w 405"/>
                <a:gd name="T41" fmla="*/ 0 h 314"/>
                <a:gd name="T42" fmla="*/ 2147483647 w 405"/>
                <a:gd name="T43" fmla="*/ 2147483647 h 314"/>
                <a:gd name="T44" fmla="*/ 2147483647 w 405"/>
                <a:gd name="T45" fmla="*/ 2147483647 h 314"/>
                <a:gd name="T46" fmla="*/ 2147483647 w 405"/>
                <a:gd name="T47" fmla="*/ 2147483647 h 314"/>
                <a:gd name="T48" fmla="*/ 2147483647 w 405"/>
                <a:gd name="T49" fmla="*/ 2147483647 h 314"/>
                <a:gd name="T50" fmla="*/ 2147483647 w 405"/>
                <a:gd name="T51" fmla="*/ 2147483647 h 314"/>
                <a:gd name="T52" fmla="*/ 2147483647 w 405"/>
                <a:gd name="T53" fmla="*/ 2147483647 h 314"/>
                <a:gd name="T54" fmla="*/ 2147483647 w 405"/>
                <a:gd name="T55" fmla="*/ 2147483647 h 314"/>
                <a:gd name="T56" fmla="*/ 2147483647 w 405"/>
                <a:gd name="T57" fmla="*/ 2147483647 h 314"/>
                <a:gd name="T58" fmla="*/ 2147483647 w 405"/>
                <a:gd name="T59" fmla="*/ 2147483647 h 314"/>
                <a:gd name="T60" fmla="*/ 2147483647 w 405"/>
                <a:gd name="T61" fmla="*/ 2147483647 h 314"/>
                <a:gd name="T62" fmla="*/ 2147483647 w 405"/>
                <a:gd name="T63" fmla="*/ 2147483647 h 314"/>
                <a:gd name="T64" fmla="*/ 2147483647 w 405"/>
                <a:gd name="T65" fmla="*/ 2147483647 h 314"/>
                <a:gd name="T66" fmla="*/ 2147483647 w 405"/>
                <a:gd name="T67" fmla="*/ 2147483647 h 314"/>
                <a:gd name="T68" fmla="*/ 2147483647 w 405"/>
                <a:gd name="T69" fmla="*/ 2147483647 h 314"/>
                <a:gd name="T70" fmla="*/ 2147483647 w 405"/>
                <a:gd name="T71" fmla="*/ 2147483647 h 314"/>
                <a:gd name="T72" fmla="*/ 2147483647 w 405"/>
                <a:gd name="T73" fmla="*/ 2147483647 h 314"/>
                <a:gd name="T74" fmla="*/ 2147483647 w 405"/>
                <a:gd name="T75" fmla="*/ 2147483647 h 314"/>
                <a:gd name="T76" fmla="*/ 2147483647 w 405"/>
                <a:gd name="T77" fmla="*/ 2147483647 h 314"/>
                <a:gd name="T78" fmla="*/ 2147483647 w 405"/>
                <a:gd name="T79" fmla="*/ 2147483647 h 314"/>
                <a:gd name="T80" fmla="*/ 2147483647 w 405"/>
                <a:gd name="T81" fmla="*/ 2147483647 h 314"/>
                <a:gd name="T82" fmla="*/ 2147483647 w 405"/>
                <a:gd name="T83" fmla="*/ 2147483647 h 314"/>
                <a:gd name="T84" fmla="*/ 2147483647 w 405"/>
                <a:gd name="T85" fmla="*/ 2147483647 h 314"/>
                <a:gd name="T86" fmla="*/ 2147483647 w 405"/>
                <a:gd name="T87" fmla="*/ 2147483647 h 314"/>
                <a:gd name="T88" fmla="*/ 2147483647 w 405"/>
                <a:gd name="T89" fmla="*/ 2147483647 h 314"/>
                <a:gd name="T90" fmla="*/ 2147483647 w 405"/>
                <a:gd name="T91" fmla="*/ 2147483647 h 314"/>
                <a:gd name="T92" fmla="*/ 2147483647 w 405"/>
                <a:gd name="T93" fmla="*/ 2147483647 h 314"/>
                <a:gd name="T94" fmla="*/ 2147483647 w 405"/>
                <a:gd name="T95" fmla="*/ 2147483647 h 314"/>
                <a:gd name="T96" fmla="*/ 2147483647 w 405"/>
                <a:gd name="T97" fmla="*/ 2147483647 h 314"/>
                <a:gd name="T98" fmla="*/ 2147483647 w 405"/>
                <a:gd name="T99" fmla="*/ 2147483647 h 314"/>
                <a:gd name="T100" fmla="*/ 2147483647 w 405"/>
                <a:gd name="T101" fmla="*/ 2147483647 h 314"/>
                <a:gd name="T102" fmla="*/ 2147483647 w 405"/>
                <a:gd name="T103" fmla="*/ 2147483647 h 314"/>
                <a:gd name="T104" fmla="*/ 0 w 405"/>
                <a:gd name="T105" fmla="*/ 2147483647 h 31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05" h="314">
                  <a:moveTo>
                    <a:pt x="0" y="272"/>
                  </a:moveTo>
                  <a:lnTo>
                    <a:pt x="6" y="260"/>
                  </a:lnTo>
                  <a:lnTo>
                    <a:pt x="11" y="248"/>
                  </a:lnTo>
                  <a:lnTo>
                    <a:pt x="13" y="237"/>
                  </a:lnTo>
                  <a:lnTo>
                    <a:pt x="15" y="226"/>
                  </a:lnTo>
                  <a:lnTo>
                    <a:pt x="17" y="202"/>
                  </a:lnTo>
                  <a:lnTo>
                    <a:pt x="20" y="179"/>
                  </a:lnTo>
                  <a:lnTo>
                    <a:pt x="23" y="173"/>
                  </a:lnTo>
                  <a:lnTo>
                    <a:pt x="26" y="167"/>
                  </a:lnTo>
                  <a:lnTo>
                    <a:pt x="32" y="162"/>
                  </a:lnTo>
                  <a:lnTo>
                    <a:pt x="36" y="158"/>
                  </a:lnTo>
                  <a:lnTo>
                    <a:pt x="48" y="150"/>
                  </a:lnTo>
                  <a:lnTo>
                    <a:pt x="60" y="145"/>
                  </a:lnTo>
                  <a:lnTo>
                    <a:pt x="72" y="141"/>
                  </a:lnTo>
                  <a:lnTo>
                    <a:pt x="83" y="137"/>
                  </a:lnTo>
                  <a:lnTo>
                    <a:pt x="93" y="134"/>
                  </a:lnTo>
                  <a:lnTo>
                    <a:pt x="100" y="130"/>
                  </a:lnTo>
                  <a:lnTo>
                    <a:pt x="104" y="125"/>
                  </a:lnTo>
                  <a:lnTo>
                    <a:pt x="109" y="120"/>
                  </a:lnTo>
                  <a:lnTo>
                    <a:pt x="113" y="114"/>
                  </a:lnTo>
                  <a:lnTo>
                    <a:pt x="116" y="107"/>
                  </a:lnTo>
                  <a:lnTo>
                    <a:pt x="123" y="93"/>
                  </a:lnTo>
                  <a:lnTo>
                    <a:pt x="129" y="81"/>
                  </a:lnTo>
                  <a:lnTo>
                    <a:pt x="136" y="69"/>
                  </a:lnTo>
                  <a:lnTo>
                    <a:pt x="143" y="59"/>
                  </a:lnTo>
                  <a:lnTo>
                    <a:pt x="147" y="55"/>
                  </a:lnTo>
                  <a:lnTo>
                    <a:pt x="150" y="53"/>
                  </a:lnTo>
                  <a:lnTo>
                    <a:pt x="155" y="51"/>
                  </a:lnTo>
                  <a:lnTo>
                    <a:pt x="159" y="50"/>
                  </a:lnTo>
                  <a:lnTo>
                    <a:pt x="170" y="51"/>
                  </a:lnTo>
                  <a:lnTo>
                    <a:pt x="180" y="50"/>
                  </a:lnTo>
                  <a:lnTo>
                    <a:pt x="189" y="48"/>
                  </a:lnTo>
                  <a:lnTo>
                    <a:pt x="196" y="44"/>
                  </a:lnTo>
                  <a:lnTo>
                    <a:pt x="213" y="35"/>
                  </a:lnTo>
                  <a:lnTo>
                    <a:pt x="228" y="25"/>
                  </a:lnTo>
                  <a:lnTo>
                    <a:pt x="237" y="20"/>
                  </a:lnTo>
                  <a:lnTo>
                    <a:pt x="247" y="15"/>
                  </a:lnTo>
                  <a:lnTo>
                    <a:pt x="257" y="11"/>
                  </a:lnTo>
                  <a:lnTo>
                    <a:pt x="269" y="7"/>
                  </a:lnTo>
                  <a:lnTo>
                    <a:pt x="282" y="4"/>
                  </a:lnTo>
                  <a:lnTo>
                    <a:pt x="296" y="1"/>
                  </a:lnTo>
                  <a:lnTo>
                    <a:pt x="314" y="0"/>
                  </a:lnTo>
                  <a:lnTo>
                    <a:pt x="332" y="1"/>
                  </a:lnTo>
                  <a:lnTo>
                    <a:pt x="332" y="14"/>
                  </a:lnTo>
                  <a:lnTo>
                    <a:pt x="335" y="25"/>
                  </a:lnTo>
                  <a:lnTo>
                    <a:pt x="337" y="34"/>
                  </a:lnTo>
                  <a:lnTo>
                    <a:pt x="340" y="43"/>
                  </a:lnTo>
                  <a:lnTo>
                    <a:pt x="343" y="50"/>
                  </a:lnTo>
                  <a:lnTo>
                    <a:pt x="348" y="56"/>
                  </a:lnTo>
                  <a:lnTo>
                    <a:pt x="352" y="62"/>
                  </a:lnTo>
                  <a:lnTo>
                    <a:pt x="357" y="66"/>
                  </a:lnTo>
                  <a:lnTo>
                    <a:pt x="368" y="74"/>
                  </a:lnTo>
                  <a:lnTo>
                    <a:pt x="378" y="81"/>
                  </a:lnTo>
                  <a:lnTo>
                    <a:pt x="382" y="85"/>
                  </a:lnTo>
                  <a:lnTo>
                    <a:pt x="385" y="89"/>
                  </a:lnTo>
                  <a:lnTo>
                    <a:pt x="390" y="93"/>
                  </a:lnTo>
                  <a:lnTo>
                    <a:pt x="392" y="100"/>
                  </a:lnTo>
                  <a:lnTo>
                    <a:pt x="396" y="115"/>
                  </a:lnTo>
                  <a:lnTo>
                    <a:pt x="398" y="129"/>
                  </a:lnTo>
                  <a:lnTo>
                    <a:pt x="398" y="143"/>
                  </a:lnTo>
                  <a:lnTo>
                    <a:pt x="398" y="157"/>
                  </a:lnTo>
                  <a:lnTo>
                    <a:pt x="398" y="170"/>
                  </a:lnTo>
                  <a:lnTo>
                    <a:pt x="399" y="183"/>
                  </a:lnTo>
                  <a:lnTo>
                    <a:pt x="402" y="196"/>
                  </a:lnTo>
                  <a:lnTo>
                    <a:pt x="405" y="211"/>
                  </a:lnTo>
                  <a:lnTo>
                    <a:pt x="398" y="217"/>
                  </a:lnTo>
                  <a:lnTo>
                    <a:pt x="390" y="221"/>
                  </a:lnTo>
                  <a:lnTo>
                    <a:pt x="382" y="226"/>
                  </a:lnTo>
                  <a:lnTo>
                    <a:pt x="374" y="233"/>
                  </a:lnTo>
                  <a:lnTo>
                    <a:pt x="365" y="241"/>
                  </a:lnTo>
                  <a:lnTo>
                    <a:pt x="365" y="239"/>
                  </a:lnTo>
                  <a:lnTo>
                    <a:pt x="363" y="237"/>
                  </a:lnTo>
                  <a:lnTo>
                    <a:pt x="361" y="235"/>
                  </a:lnTo>
                  <a:lnTo>
                    <a:pt x="358" y="233"/>
                  </a:lnTo>
                  <a:lnTo>
                    <a:pt x="351" y="230"/>
                  </a:lnTo>
                  <a:lnTo>
                    <a:pt x="342" y="227"/>
                  </a:lnTo>
                  <a:lnTo>
                    <a:pt x="326" y="224"/>
                  </a:lnTo>
                  <a:lnTo>
                    <a:pt x="319" y="223"/>
                  </a:lnTo>
                  <a:lnTo>
                    <a:pt x="300" y="241"/>
                  </a:lnTo>
                  <a:lnTo>
                    <a:pt x="152" y="241"/>
                  </a:lnTo>
                  <a:lnTo>
                    <a:pt x="151" y="249"/>
                  </a:lnTo>
                  <a:lnTo>
                    <a:pt x="150" y="257"/>
                  </a:lnTo>
                  <a:lnTo>
                    <a:pt x="150" y="266"/>
                  </a:lnTo>
                  <a:lnTo>
                    <a:pt x="150" y="274"/>
                  </a:lnTo>
                  <a:lnTo>
                    <a:pt x="152" y="291"/>
                  </a:lnTo>
                  <a:lnTo>
                    <a:pt x="152" y="314"/>
                  </a:lnTo>
                  <a:lnTo>
                    <a:pt x="146" y="314"/>
                  </a:lnTo>
                  <a:lnTo>
                    <a:pt x="139" y="312"/>
                  </a:lnTo>
                  <a:lnTo>
                    <a:pt x="133" y="308"/>
                  </a:lnTo>
                  <a:lnTo>
                    <a:pt x="126" y="305"/>
                  </a:lnTo>
                  <a:lnTo>
                    <a:pt x="114" y="297"/>
                  </a:lnTo>
                  <a:lnTo>
                    <a:pt x="100" y="290"/>
                  </a:lnTo>
                  <a:lnTo>
                    <a:pt x="94" y="299"/>
                  </a:lnTo>
                  <a:lnTo>
                    <a:pt x="89" y="307"/>
                  </a:lnTo>
                  <a:lnTo>
                    <a:pt x="85" y="310"/>
                  </a:lnTo>
                  <a:lnTo>
                    <a:pt x="82" y="312"/>
                  </a:lnTo>
                  <a:lnTo>
                    <a:pt x="78" y="314"/>
                  </a:lnTo>
                  <a:lnTo>
                    <a:pt x="73" y="314"/>
                  </a:lnTo>
                  <a:lnTo>
                    <a:pt x="66" y="313"/>
                  </a:lnTo>
                  <a:lnTo>
                    <a:pt x="60" y="311"/>
                  </a:lnTo>
                  <a:lnTo>
                    <a:pt x="54" y="306"/>
                  </a:lnTo>
                  <a:lnTo>
                    <a:pt x="47" y="302"/>
                  </a:lnTo>
                  <a:lnTo>
                    <a:pt x="38" y="296"/>
                  </a:lnTo>
                  <a:lnTo>
                    <a:pt x="28" y="291"/>
                  </a:lnTo>
                  <a:lnTo>
                    <a:pt x="16" y="287"/>
                  </a:lnTo>
                  <a:lnTo>
                    <a:pt x="0" y="284"/>
                  </a:lnTo>
                  <a:lnTo>
                    <a:pt x="0" y="272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2" name="Freeform 449"/>
            <p:cNvSpPr>
              <a:spLocks/>
            </p:cNvSpPr>
            <p:nvPr>
              <p:custDataLst>
                <p:tags r:id="rId101"/>
              </p:custDataLst>
            </p:nvPr>
          </p:nvSpPr>
          <p:spPr bwMode="auto">
            <a:xfrm>
              <a:off x="5596458" y="3340742"/>
              <a:ext cx="55563" cy="57150"/>
            </a:xfrm>
            <a:custGeom>
              <a:avLst/>
              <a:gdLst>
                <a:gd name="T0" fmla="*/ 0 w 126"/>
                <a:gd name="T1" fmla="*/ 2147483647 h 105"/>
                <a:gd name="T2" fmla="*/ 2147483647 w 126"/>
                <a:gd name="T3" fmla="*/ 2147483647 h 105"/>
                <a:gd name="T4" fmla="*/ 2147483647 w 126"/>
                <a:gd name="T5" fmla="*/ 2147483647 h 105"/>
                <a:gd name="T6" fmla="*/ 2147483647 w 126"/>
                <a:gd name="T7" fmla="*/ 2147483647 h 105"/>
                <a:gd name="T8" fmla="*/ 2147483647 w 126"/>
                <a:gd name="T9" fmla="*/ 2147483647 h 105"/>
                <a:gd name="T10" fmla="*/ 2147483647 w 126"/>
                <a:gd name="T11" fmla="*/ 2147483647 h 105"/>
                <a:gd name="T12" fmla="*/ 2147483647 w 126"/>
                <a:gd name="T13" fmla="*/ 0 h 105"/>
                <a:gd name="T14" fmla="*/ 2147483647 w 126"/>
                <a:gd name="T15" fmla="*/ 0 h 105"/>
                <a:gd name="T16" fmla="*/ 2147483647 w 126"/>
                <a:gd name="T17" fmla="*/ 2147483647 h 105"/>
                <a:gd name="T18" fmla="*/ 2147483647 w 126"/>
                <a:gd name="T19" fmla="*/ 2147483647 h 105"/>
                <a:gd name="T20" fmla="*/ 2147483647 w 126"/>
                <a:gd name="T21" fmla="*/ 2147483647 h 105"/>
                <a:gd name="T22" fmla="*/ 2147483647 w 126"/>
                <a:gd name="T23" fmla="*/ 2147483647 h 105"/>
                <a:gd name="T24" fmla="*/ 2147483647 w 126"/>
                <a:gd name="T25" fmla="*/ 2147483647 h 105"/>
                <a:gd name="T26" fmla="*/ 2147483647 w 126"/>
                <a:gd name="T27" fmla="*/ 2147483647 h 105"/>
                <a:gd name="T28" fmla="*/ 2147483647 w 126"/>
                <a:gd name="T29" fmla="*/ 2147483647 h 105"/>
                <a:gd name="T30" fmla="*/ 2147483647 w 126"/>
                <a:gd name="T31" fmla="*/ 2147483647 h 105"/>
                <a:gd name="T32" fmla="*/ 2147483647 w 126"/>
                <a:gd name="T33" fmla="*/ 2147483647 h 105"/>
                <a:gd name="T34" fmla="*/ 2147483647 w 126"/>
                <a:gd name="T35" fmla="*/ 2147483647 h 105"/>
                <a:gd name="T36" fmla="*/ 2147483647 w 126"/>
                <a:gd name="T37" fmla="*/ 2147483647 h 105"/>
                <a:gd name="T38" fmla="*/ 2147483647 w 126"/>
                <a:gd name="T39" fmla="*/ 2147483647 h 105"/>
                <a:gd name="T40" fmla="*/ 2147483647 w 126"/>
                <a:gd name="T41" fmla="*/ 2147483647 h 105"/>
                <a:gd name="T42" fmla="*/ 2147483647 w 126"/>
                <a:gd name="T43" fmla="*/ 2147483647 h 105"/>
                <a:gd name="T44" fmla="*/ 2147483647 w 126"/>
                <a:gd name="T45" fmla="*/ 2147483647 h 105"/>
                <a:gd name="T46" fmla="*/ 2147483647 w 126"/>
                <a:gd name="T47" fmla="*/ 2147483647 h 105"/>
                <a:gd name="T48" fmla="*/ 2147483647 w 126"/>
                <a:gd name="T49" fmla="*/ 2147483647 h 105"/>
                <a:gd name="T50" fmla="*/ 2147483647 w 126"/>
                <a:gd name="T51" fmla="*/ 2147483647 h 105"/>
                <a:gd name="T52" fmla="*/ 2147483647 w 126"/>
                <a:gd name="T53" fmla="*/ 2147483647 h 105"/>
                <a:gd name="T54" fmla="*/ 2147483647 w 126"/>
                <a:gd name="T55" fmla="*/ 2147483647 h 105"/>
                <a:gd name="T56" fmla="*/ 2147483647 w 126"/>
                <a:gd name="T57" fmla="*/ 2147483647 h 105"/>
                <a:gd name="T58" fmla="*/ 2147483647 w 126"/>
                <a:gd name="T59" fmla="*/ 2147483647 h 105"/>
                <a:gd name="T60" fmla="*/ 2147483647 w 126"/>
                <a:gd name="T61" fmla="*/ 2147483647 h 105"/>
                <a:gd name="T62" fmla="*/ 2147483647 w 126"/>
                <a:gd name="T63" fmla="*/ 2147483647 h 105"/>
                <a:gd name="T64" fmla="*/ 2147483647 w 126"/>
                <a:gd name="T65" fmla="*/ 2147483647 h 105"/>
                <a:gd name="T66" fmla="*/ 2147483647 w 126"/>
                <a:gd name="T67" fmla="*/ 2147483647 h 105"/>
                <a:gd name="T68" fmla="*/ 2147483647 w 126"/>
                <a:gd name="T69" fmla="*/ 2147483647 h 105"/>
                <a:gd name="T70" fmla="*/ 2147483647 w 126"/>
                <a:gd name="T71" fmla="*/ 2147483647 h 105"/>
                <a:gd name="T72" fmla="*/ 2147483647 w 126"/>
                <a:gd name="T73" fmla="*/ 2147483647 h 105"/>
                <a:gd name="T74" fmla="*/ 2147483647 w 126"/>
                <a:gd name="T75" fmla="*/ 2147483647 h 105"/>
                <a:gd name="T76" fmla="*/ 0 w 126"/>
                <a:gd name="T77" fmla="*/ 2147483647 h 10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26" h="105">
                  <a:moveTo>
                    <a:pt x="0" y="56"/>
                  </a:moveTo>
                  <a:lnTo>
                    <a:pt x="4" y="49"/>
                  </a:lnTo>
                  <a:lnTo>
                    <a:pt x="10" y="41"/>
                  </a:lnTo>
                  <a:lnTo>
                    <a:pt x="16" y="33"/>
                  </a:lnTo>
                  <a:lnTo>
                    <a:pt x="24" y="25"/>
                  </a:lnTo>
                  <a:lnTo>
                    <a:pt x="37" y="11"/>
                  </a:lnTo>
                  <a:lnTo>
                    <a:pt x="47" y="0"/>
                  </a:lnTo>
                  <a:lnTo>
                    <a:pt x="113" y="0"/>
                  </a:lnTo>
                  <a:lnTo>
                    <a:pt x="114" y="4"/>
                  </a:lnTo>
                  <a:lnTo>
                    <a:pt x="115" y="8"/>
                  </a:lnTo>
                  <a:lnTo>
                    <a:pt x="117" y="12"/>
                  </a:lnTo>
                  <a:lnTo>
                    <a:pt x="119" y="14"/>
                  </a:lnTo>
                  <a:lnTo>
                    <a:pt x="124" y="20"/>
                  </a:lnTo>
                  <a:lnTo>
                    <a:pt x="126" y="24"/>
                  </a:lnTo>
                  <a:lnTo>
                    <a:pt x="126" y="32"/>
                  </a:lnTo>
                  <a:lnTo>
                    <a:pt x="125" y="41"/>
                  </a:lnTo>
                  <a:lnTo>
                    <a:pt x="124" y="48"/>
                  </a:lnTo>
                  <a:lnTo>
                    <a:pt x="122" y="55"/>
                  </a:lnTo>
                  <a:lnTo>
                    <a:pt x="119" y="62"/>
                  </a:lnTo>
                  <a:lnTo>
                    <a:pt x="116" y="69"/>
                  </a:lnTo>
                  <a:lnTo>
                    <a:pt x="112" y="75"/>
                  </a:lnTo>
                  <a:lnTo>
                    <a:pt x="108" y="81"/>
                  </a:lnTo>
                  <a:lnTo>
                    <a:pt x="104" y="86"/>
                  </a:lnTo>
                  <a:lnTo>
                    <a:pt x="99" y="90"/>
                  </a:lnTo>
                  <a:lnTo>
                    <a:pt x="93" y="94"/>
                  </a:lnTo>
                  <a:lnTo>
                    <a:pt x="88" y="99"/>
                  </a:lnTo>
                  <a:lnTo>
                    <a:pt x="81" y="101"/>
                  </a:lnTo>
                  <a:lnTo>
                    <a:pt x="74" y="103"/>
                  </a:lnTo>
                  <a:lnTo>
                    <a:pt x="67" y="105"/>
                  </a:lnTo>
                  <a:lnTo>
                    <a:pt x="60" y="105"/>
                  </a:lnTo>
                  <a:lnTo>
                    <a:pt x="48" y="104"/>
                  </a:lnTo>
                  <a:lnTo>
                    <a:pt x="38" y="102"/>
                  </a:lnTo>
                  <a:lnTo>
                    <a:pt x="31" y="98"/>
                  </a:lnTo>
                  <a:lnTo>
                    <a:pt x="24" y="92"/>
                  </a:lnTo>
                  <a:lnTo>
                    <a:pt x="20" y="86"/>
                  </a:lnTo>
                  <a:lnTo>
                    <a:pt x="16" y="78"/>
                  </a:lnTo>
                  <a:lnTo>
                    <a:pt x="14" y="70"/>
                  </a:lnTo>
                  <a:lnTo>
                    <a:pt x="13" y="62"/>
                  </a:lnTo>
                  <a:lnTo>
                    <a:pt x="0" y="5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3" name="Freeform 452"/>
            <p:cNvSpPr>
              <a:spLocks/>
            </p:cNvSpPr>
            <p:nvPr>
              <p:custDataLst>
                <p:tags r:id="rId102"/>
              </p:custDataLst>
            </p:nvPr>
          </p:nvSpPr>
          <p:spPr bwMode="auto">
            <a:xfrm>
              <a:off x="3235846" y="2515242"/>
              <a:ext cx="127000" cy="114300"/>
            </a:xfrm>
            <a:custGeom>
              <a:avLst/>
              <a:gdLst>
                <a:gd name="T0" fmla="*/ 2147483647 w 292"/>
                <a:gd name="T1" fmla="*/ 2147483647 h 223"/>
                <a:gd name="T2" fmla="*/ 2147483647 w 292"/>
                <a:gd name="T3" fmla="*/ 2147483647 h 223"/>
                <a:gd name="T4" fmla="*/ 2147483647 w 292"/>
                <a:gd name="T5" fmla="*/ 2147483647 h 223"/>
                <a:gd name="T6" fmla="*/ 2147483647 w 292"/>
                <a:gd name="T7" fmla="*/ 2147483647 h 223"/>
                <a:gd name="T8" fmla="*/ 2147483647 w 292"/>
                <a:gd name="T9" fmla="*/ 2147483647 h 223"/>
                <a:gd name="T10" fmla="*/ 2147483647 w 292"/>
                <a:gd name="T11" fmla="*/ 2147483647 h 223"/>
                <a:gd name="T12" fmla="*/ 2147483647 w 292"/>
                <a:gd name="T13" fmla="*/ 2147483647 h 223"/>
                <a:gd name="T14" fmla="*/ 2147483647 w 292"/>
                <a:gd name="T15" fmla="*/ 2147483647 h 223"/>
                <a:gd name="T16" fmla="*/ 2147483647 w 292"/>
                <a:gd name="T17" fmla="*/ 2147483647 h 223"/>
                <a:gd name="T18" fmla="*/ 2147483647 w 292"/>
                <a:gd name="T19" fmla="*/ 2147483647 h 223"/>
                <a:gd name="T20" fmla="*/ 2147483647 w 292"/>
                <a:gd name="T21" fmla="*/ 2147483647 h 223"/>
                <a:gd name="T22" fmla="*/ 2147483647 w 292"/>
                <a:gd name="T23" fmla="*/ 2147483647 h 223"/>
                <a:gd name="T24" fmla="*/ 2147483647 w 292"/>
                <a:gd name="T25" fmla="*/ 2147483647 h 223"/>
                <a:gd name="T26" fmla="*/ 2147483647 w 292"/>
                <a:gd name="T27" fmla="*/ 2147483647 h 223"/>
                <a:gd name="T28" fmla="*/ 2147483647 w 292"/>
                <a:gd name="T29" fmla="*/ 2147483647 h 223"/>
                <a:gd name="T30" fmla="*/ 2147483647 w 292"/>
                <a:gd name="T31" fmla="*/ 2147483647 h 223"/>
                <a:gd name="T32" fmla="*/ 2147483647 w 292"/>
                <a:gd name="T33" fmla="*/ 2147483647 h 223"/>
                <a:gd name="T34" fmla="*/ 2147483647 w 292"/>
                <a:gd name="T35" fmla="*/ 2147483647 h 223"/>
                <a:gd name="T36" fmla="*/ 2147483647 w 292"/>
                <a:gd name="T37" fmla="*/ 2147483647 h 223"/>
                <a:gd name="T38" fmla="*/ 2147483647 w 292"/>
                <a:gd name="T39" fmla="*/ 2147483647 h 223"/>
                <a:gd name="T40" fmla="*/ 2147483647 w 292"/>
                <a:gd name="T41" fmla="*/ 2147483647 h 223"/>
                <a:gd name="T42" fmla="*/ 2147483647 w 292"/>
                <a:gd name="T43" fmla="*/ 2147483647 h 223"/>
                <a:gd name="T44" fmla="*/ 2147483647 w 292"/>
                <a:gd name="T45" fmla="*/ 2147483647 h 223"/>
                <a:gd name="T46" fmla="*/ 2147483647 w 292"/>
                <a:gd name="T47" fmla="*/ 2147483647 h 223"/>
                <a:gd name="T48" fmla="*/ 2147483647 w 292"/>
                <a:gd name="T49" fmla="*/ 2147483647 h 223"/>
                <a:gd name="T50" fmla="*/ 2147483647 w 292"/>
                <a:gd name="T51" fmla="*/ 2147483647 h 223"/>
                <a:gd name="T52" fmla="*/ 0 w 292"/>
                <a:gd name="T53" fmla="*/ 2147483647 h 223"/>
                <a:gd name="T54" fmla="*/ 2147483647 w 292"/>
                <a:gd name="T55" fmla="*/ 2147483647 h 223"/>
                <a:gd name="T56" fmla="*/ 2147483647 w 292"/>
                <a:gd name="T57" fmla="*/ 2147483647 h 223"/>
                <a:gd name="T58" fmla="*/ 2147483647 w 292"/>
                <a:gd name="T59" fmla="*/ 2147483647 h 223"/>
                <a:gd name="T60" fmla="*/ 2147483647 w 292"/>
                <a:gd name="T61" fmla="*/ 2147483647 h 223"/>
                <a:gd name="T62" fmla="*/ 2147483647 w 292"/>
                <a:gd name="T63" fmla="*/ 2147483647 h 223"/>
                <a:gd name="T64" fmla="*/ 2147483647 w 292"/>
                <a:gd name="T65" fmla="*/ 2147483647 h 223"/>
                <a:gd name="T66" fmla="*/ 2147483647 w 292"/>
                <a:gd name="T67" fmla="*/ 0 h 223"/>
                <a:gd name="T68" fmla="*/ 2147483647 w 292"/>
                <a:gd name="T69" fmla="*/ 2147483647 h 223"/>
                <a:gd name="T70" fmla="*/ 2147483647 w 292"/>
                <a:gd name="T71" fmla="*/ 2147483647 h 223"/>
                <a:gd name="T72" fmla="*/ 2147483647 w 292"/>
                <a:gd name="T73" fmla="*/ 2147483647 h 223"/>
                <a:gd name="T74" fmla="*/ 2147483647 w 292"/>
                <a:gd name="T75" fmla="*/ 2147483647 h 223"/>
                <a:gd name="T76" fmla="*/ 2147483647 w 292"/>
                <a:gd name="T77" fmla="*/ 2147483647 h 223"/>
                <a:gd name="T78" fmla="*/ 2147483647 w 292"/>
                <a:gd name="T79" fmla="*/ 2147483647 h 223"/>
                <a:gd name="T80" fmla="*/ 2147483647 w 292"/>
                <a:gd name="T81" fmla="*/ 2147483647 h 223"/>
                <a:gd name="T82" fmla="*/ 2147483647 w 292"/>
                <a:gd name="T83" fmla="*/ 2147483647 h 223"/>
                <a:gd name="T84" fmla="*/ 2147483647 w 292"/>
                <a:gd name="T85" fmla="*/ 2147483647 h 22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92" h="223">
                  <a:moveTo>
                    <a:pt x="292" y="69"/>
                  </a:moveTo>
                  <a:lnTo>
                    <a:pt x="259" y="93"/>
                  </a:lnTo>
                  <a:lnTo>
                    <a:pt x="172" y="75"/>
                  </a:lnTo>
                  <a:lnTo>
                    <a:pt x="166" y="77"/>
                  </a:lnTo>
                  <a:lnTo>
                    <a:pt x="159" y="78"/>
                  </a:lnTo>
                  <a:lnTo>
                    <a:pt x="152" y="79"/>
                  </a:lnTo>
                  <a:lnTo>
                    <a:pt x="146" y="79"/>
                  </a:lnTo>
                  <a:lnTo>
                    <a:pt x="139" y="79"/>
                  </a:lnTo>
                  <a:lnTo>
                    <a:pt x="133" y="78"/>
                  </a:lnTo>
                  <a:lnTo>
                    <a:pt x="126" y="77"/>
                  </a:lnTo>
                  <a:lnTo>
                    <a:pt x="119" y="75"/>
                  </a:lnTo>
                  <a:lnTo>
                    <a:pt x="119" y="93"/>
                  </a:lnTo>
                  <a:lnTo>
                    <a:pt x="132" y="113"/>
                  </a:lnTo>
                  <a:lnTo>
                    <a:pt x="144" y="131"/>
                  </a:lnTo>
                  <a:lnTo>
                    <a:pt x="156" y="145"/>
                  </a:lnTo>
                  <a:lnTo>
                    <a:pt x="168" y="157"/>
                  </a:lnTo>
                  <a:lnTo>
                    <a:pt x="179" y="170"/>
                  </a:lnTo>
                  <a:lnTo>
                    <a:pt x="189" y="185"/>
                  </a:lnTo>
                  <a:lnTo>
                    <a:pt x="193" y="193"/>
                  </a:lnTo>
                  <a:lnTo>
                    <a:pt x="197" y="202"/>
                  </a:lnTo>
                  <a:lnTo>
                    <a:pt x="202" y="211"/>
                  </a:lnTo>
                  <a:lnTo>
                    <a:pt x="205" y="222"/>
                  </a:lnTo>
                  <a:lnTo>
                    <a:pt x="191" y="223"/>
                  </a:lnTo>
                  <a:lnTo>
                    <a:pt x="175" y="223"/>
                  </a:lnTo>
                  <a:lnTo>
                    <a:pt x="168" y="223"/>
                  </a:lnTo>
                  <a:lnTo>
                    <a:pt x="161" y="222"/>
                  </a:lnTo>
                  <a:lnTo>
                    <a:pt x="154" y="220"/>
                  </a:lnTo>
                  <a:lnTo>
                    <a:pt x="146" y="216"/>
                  </a:lnTo>
                  <a:lnTo>
                    <a:pt x="139" y="213"/>
                  </a:lnTo>
                  <a:lnTo>
                    <a:pt x="134" y="209"/>
                  </a:lnTo>
                  <a:lnTo>
                    <a:pt x="130" y="203"/>
                  </a:lnTo>
                  <a:lnTo>
                    <a:pt x="127" y="198"/>
                  </a:lnTo>
                  <a:lnTo>
                    <a:pt x="124" y="192"/>
                  </a:lnTo>
                  <a:lnTo>
                    <a:pt x="121" y="187"/>
                  </a:lnTo>
                  <a:lnTo>
                    <a:pt x="117" y="183"/>
                  </a:lnTo>
                  <a:lnTo>
                    <a:pt x="113" y="180"/>
                  </a:lnTo>
                  <a:lnTo>
                    <a:pt x="102" y="162"/>
                  </a:lnTo>
                  <a:lnTo>
                    <a:pt x="91" y="145"/>
                  </a:lnTo>
                  <a:lnTo>
                    <a:pt x="80" y="129"/>
                  </a:lnTo>
                  <a:lnTo>
                    <a:pt x="68" y="113"/>
                  </a:lnTo>
                  <a:lnTo>
                    <a:pt x="61" y="105"/>
                  </a:lnTo>
                  <a:lnTo>
                    <a:pt x="55" y="99"/>
                  </a:lnTo>
                  <a:lnTo>
                    <a:pt x="48" y="93"/>
                  </a:lnTo>
                  <a:lnTo>
                    <a:pt x="42" y="87"/>
                  </a:lnTo>
                  <a:lnTo>
                    <a:pt x="35" y="83"/>
                  </a:lnTo>
                  <a:lnTo>
                    <a:pt x="27" y="79"/>
                  </a:lnTo>
                  <a:lnTo>
                    <a:pt x="21" y="76"/>
                  </a:lnTo>
                  <a:lnTo>
                    <a:pt x="13" y="75"/>
                  </a:lnTo>
                  <a:lnTo>
                    <a:pt x="9" y="70"/>
                  </a:lnTo>
                  <a:lnTo>
                    <a:pt x="4" y="65"/>
                  </a:lnTo>
                  <a:lnTo>
                    <a:pt x="2" y="62"/>
                  </a:lnTo>
                  <a:lnTo>
                    <a:pt x="1" y="58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22" y="53"/>
                  </a:lnTo>
                  <a:lnTo>
                    <a:pt x="40" y="55"/>
                  </a:lnTo>
                  <a:lnTo>
                    <a:pt x="57" y="56"/>
                  </a:lnTo>
                  <a:lnTo>
                    <a:pt x="70" y="55"/>
                  </a:lnTo>
                  <a:lnTo>
                    <a:pt x="82" y="53"/>
                  </a:lnTo>
                  <a:lnTo>
                    <a:pt x="91" y="50"/>
                  </a:lnTo>
                  <a:lnTo>
                    <a:pt x="99" y="46"/>
                  </a:lnTo>
                  <a:lnTo>
                    <a:pt x="106" y="41"/>
                  </a:lnTo>
                  <a:lnTo>
                    <a:pt x="117" y="31"/>
                  </a:lnTo>
                  <a:lnTo>
                    <a:pt x="127" y="20"/>
                  </a:lnTo>
                  <a:lnTo>
                    <a:pt x="132" y="14"/>
                  </a:lnTo>
                  <a:lnTo>
                    <a:pt x="138" y="9"/>
                  </a:lnTo>
                  <a:lnTo>
                    <a:pt x="145" y="4"/>
                  </a:lnTo>
                  <a:lnTo>
                    <a:pt x="152" y="0"/>
                  </a:lnTo>
                  <a:lnTo>
                    <a:pt x="162" y="8"/>
                  </a:lnTo>
                  <a:lnTo>
                    <a:pt x="172" y="14"/>
                  </a:lnTo>
                  <a:lnTo>
                    <a:pt x="183" y="21"/>
                  </a:lnTo>
                  <a:lnTo>
                    <a:pt x="194" y="26"/>
                  </a:lnTo>
                  <a:lnTo>
                    <a:pt x="205" y="31"/>
                  </a:lnTo>
                  <a:lnTo>
                    <a:pt x="218" y="34"/>
                  </a:lnTo>
                  <a:lnTo>
                    <a:pt x="231" y="37"/>
                  </a:lnTo>
                  <a:lnTo>
                    <a:pt x="246" y="37"/>
                  </a:lnTo>
                  <a:lnTo>
                    <a:pt x="255" y="36"/>
                  </a:lnTo>
                  <a:lnTo>
                    <a:pt x="262" y="34"/>
                  </a:lnTo>
                  <a:lnTo>
                    <a:pt x="270" y="32"/>
                  </a:lnTo>
                  <a:lnTo>
                    <a:pt x="279" y="31"/>
                  </a:lnTo>
                  <a:lnTo>
                    <a:pt x="283" y="42"/>
                  </a:lnTo>
                  <a:lnTo>
                    <a:pt x="285" y="47"/>
                  </a:lnTo>
                  <a:lnTo>
                    <a:pt x="287" y="49"/>
                  </a:lnTo>
                  <a:lnTo>
                    <a:pt x="289" y="52"/>
                  </a:lnTo>
                  <a:lnTo>
                    <a:pt x="292" y="69"/>
                  </a:lnTo>
                </a:path>
              </a:pathLst>
            </a:custGeom>
            <a:solidFill>
              <a:srgbClr val="92D05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4" name="Freeform 453"/>
            <p:cNvSpPr>
              <a:spLocks/>
            </p:cNvSpPr>
            <p:nvPr>
              <p:custDataLst>
                <p:tags r:id="rId103"/>
              </p:custDataLst>
            </p:nvPr>
          </p:nvSpPr>
          <p:spPr bwMode="auto">
            <a:xfrm>
              <a:off x="3186633" y="2373954"/>
              <a:ext cx="168275" cy="77788"/>
            </a:xfrm>
            <a:custGeom>
              <a:avLst/>
              <a:gdLst>
                <a:gd name="T0" fmla="*/ 2147483647 w 379"/>
                <a:gd name="T1" fmla="*/ 2147483647 h 147"/>
                <a:gd name="T2" fmla="*/ 2147483647 w 379"/>
                <a:gd name="T3" fmla="*/ 2147483647 h 147"/>
                <a:gd name="T4" fmla="*/ 2147483647 w 379"/>
                <a:gd name="T5" fmla="*/ 2147483647 h 147"/>
                <a:gd name="T6" fmla="*/ 2147483647 w 379"/>
                <a:gd name="T7" fmla="*/ 2147483647 h 147"/>
                <a:gd name="T8" fmla="*/ 2147483647 w 379"/>
                <a:gd name="T9" fmla="*/ 2147483647 h 147"/>
                <a:gd name="T10" fmla="*/ 2147483647 w 379"/>
                <a:gd name="T11" fmla="*/ 2147483647 h 147"/>
                <a:gd name="T12" fmla="*/ 2147483647 w 379"/>
                <a:gd name="T13" fmla="*/ 2147483647 h 147"/>
                <a:gd name="T14" fmla="*/ 2147483647 w 379"/>
                <a:gd name="T15" fmla="*/ 2147483647 h 147"/>
                <a:gd name="T16" fmla="*/ 2147483647 w 379"/>
                <a:gd name="T17" fmla="*/ 2147483647 h 147"/>
                <a:gd name="T18" fmla="*/ 2147483647 w 379"/>
                <a:gd name="T19" fmla="*/ 2147483647 h 147"/>
                <a:gd name="T20" fmla="*/ 2147483647 w 379"/>
                <a:gd name="T21" fmla="*/ 2147483647 h 147"/>
                <a:gd name="T22" fmla="*/ 2147483647 w 379"/>
                <a:gd name="T23" fmla="*/ 2147483647 h 147"/>
                <a:gd name="T24" fmla="*/ 2147483647 w 379"/>
                <a:gd name="T25" fmla="*/ 2147483647 h 147"/>
                <a:gd name="T26" fmla="*/ 2147483647 w 379"/>
                <a:gd name="T27" fmla="*/ 2147483647 h 147"/>
                <a:gd name="T28" fmla="*/ 2147483647 w 379"/>
                <a:gd name="T29" fmla="*/ 2147483647 h 147"/>
                <a:gd name="T30" fmla="*/ 2147483647 w 379"/>
                <a:gd name="T31" fmla="*/ 2147483647 h 147"/>
                <a:gd name="T32" fmla="*/ 2147483647 w 379"/>
                <a:gd name="T33" fmla="*/ 2147483647 h 147"/>
                <a:gd name="T34" fmla="*/ 2147483647 w 379"/>
                <a:gd name="T35" fmla="*/ 2147483647 h 147"/>
                <a:gd name="T36" fmla="*/ 2147483647 w 379"/>
                <a:gd name="T37" fmla="*/ 2147483647 h 147"/>
                <a:gd name="T38" fmla="*/ 2147483647 w 379"/>
                <a:gd name="T39" fmla="*/ 2147483647 h 147"/>
                <a:gd name="T40" fmla="*/ 2147483647 w 379"/>
                <a:gd name="T41" fmla="*/ 2147483647 h 147"/>
                <a:gd name="T42" fmla="*/ 2147483647 w 379"/>
                <a:gd name="T43" fmla="*/ 2147483647 h 147"/>
                <a:gd name="T44" fmla="*/ 2147483647 w 379"/>
                <a:gd name="T45" fmla="*/ 2147483647 h 147"/>
                <a:gd name="T46" fmla="*/ 2147483647 w 379"/>
                <a:gd name="T47" fmla="*/ 2147483647 h 147"/>
                <a:gd name="T48" fmla="*/ 0 w 379"/>
                <a:gd name="T49" fmla="*/ 2147483647 h 147"/>
                <a:gd name="T50" fmla="*/ 2147483647 w 379"/>
                <a:gd name="T51" fmla="*/ 2147483647 h 147"/>
                <a:gd name="T52" fmla="*/ 2147483647 w 379"/>
                <a:gd name="T53" fmla="*/ 2147483647 h 147"/>
                <a:gd name="T54" fmla="*/ 2147483647 w 379"/>
                <a:gd name="T55" fmla="*/ 2147483647 h 147"/>
                <a:gd name="T56" fmla="*/ 2147483647 w 379"/>
                <a:gd name="T57" fmla="*/ 2147483647 h 147"/>
                <a:gd name="T58" fmla="*/ 2147483647 w 379"/>
                <a:gd name="T59" fmla="*/ 2147483647 h 147"/>
                <a:gd name="T60" fmla="*/ 2147483647 w 379"/>
                <a:gd name="T61" fmla="*/ 2147483647 h 147"/>
                <a:gd name="T62" fmla="*/ 2147483647 w 379"/>
                <a:gd name="T63" fmla="*/ 0 h 147"/>
                <a:gd name="T64" fmla="*/ 2147483647 w 379"/>
                <a:gd name="T65" fmla="*/ 2147483647 h 147"/>
                <a:gd name="T66" fmla="*/ 2147483647 w 379"/>
                <a:gd name="T67" fmla="*/ 2147483647 h 147"/>
                <a:gd name="T68" fmla="*/ 2147483647 w 379"/>
                <a:gd name="T69" fmla="*/ 2147483647 h 147"/>
                <a:gd name="T70" fmla="*/ 2147483647 w 379"/>
                <a:gd name="T71" fmla="*/ 2147483647 h 147"/>
                <a:gd name="T72" fmla="*/ 2147483647 w 379"/>
                <a:gd name="T73" fmla="*/ 2147483647 h 147"/>
                <a:gd name="T74" fmla="*/ 2147483647 w 379"/>
                <a:gd name="T75" fmla="*/ 2147483647 h 14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79" h="147">
                  <a:moveTo>
                    <a:pt x="379" y="92"/>
                  </a:moveTo>
                  <a:lnTo>
                    <a:pt x="375" y="94"/>
                  </a:lnTo>
                  <a:lnTo>
                    <a:pt x="366" y="98"/>
                  </a:lnTo>
                  <a:lnTo>
                    <a:pt x="360" y="101"/>
                  </a:lnTo>
                  <a:lnTo>
                    <a:pt x="357" y="105"/>
                  </a:lnTo>
                  <a:lnTo>
                    <a:pt x="354" y="108"/>
                  </a:lnTo>
                  <a:lnTo>
                    <a:pt x="353" y="111"/>
                  </a:lnTo>
                  <a:lnTo>
                    <a:pt x="347" y="117"/>
                  </a:lnTo>
                  <a:lnTo>
                    <a:pt x="341" y="123"/>
                  </a:lnTo>
                  <a:lnTo>
                    <a:pt x="333" y="127"/>
                  </a:lnTo>
                  <a:lnTo>
                    <a:pt x="324" y="130"/>
                  </a:lnTo>
                  <a:lnTo>
                    <a:pt x="320" y="131"/>
                  </a:lnTo>
                  <a:lnTo>
                    <a:pt x="315" y="132"/>
                  </a:lnTo>
                  <a:lnTo>
                    <a:pt x="311" y="132"/>
                  </a:lnTo>
                  <a:lnTo>
                    <a:pt x="306" y="131"/>
                  </a:lnTo>
                  <a:lnTo>
                    <a:pt x="301" y="130"/>
                  </a:lnTo>
                  <a:lnTo>
                    <a:pt x="296" y="128"/>
                  </a:lnTo>
                  <a:lnTo>
                    <a:pt x="291" y="126"/>
                  </a:lnTo>
                  <a:lnTo>
                    <a:pt x="286" y="123"/>
                  </a:lnTo>
                  <a:lnTo>
                    <a:pt x="281" y="119"/>
                  </a:lnTo>
                  <a:lnTo>
                    <a:pt x="277" y="117"/>
                  </a:lnTo>
                  <a:lnTo>
                    <a:pt x="275" y="116"/>
                  </a:lnTo>
                  <a:lnTo>
                    <a:pt x="271" y="116"/>
                  </a:lnTo>
                  <a:lnTo>
                    <a:pt x="269" y="118"/>
                  </a:lnTo>
                  <a:lnTo>
                    <a:pt x="268" y="120"/>
                  </a:lnTo>
                  <a:lnTo>
                    <a:pt x="267" y="123"/>
                  </a:lnTo>
                  <a:lnTo>
                    <a:pt x="266" y="126"/>
                  </a:lnTo>
                  <a:lnTo>
                    <a:pt x="266" y="140"/>
                  </a:lnTo>
                  <a:lnTo>
                    <a:pt x="266" y="147"/>
                  </a:lnTo>
                  <a:lnTo>
                    <a:pt x="257" y="145"/>
                  </a:lnTo>
                  <a:lnTo>
                    <a:pt x="251" y="143"/>
                  </a:lnTo>
                  <a:lnTo>
                    <a:pt x="244" y="140"/>
                  </a:lnTo>
                  <a:lnTo>
                    <a:pt x="240" y="137"/>
                  </a:lnTo>
                  <a:lnTo>
                    <a:pt x="229" y="131"/>
                  </a:lnTo>
                  <a:lnTo>
                    <a:pt x="213" y="123"/>
                  </a:lnTo>
                  <a:lnTo>
                    <a:pt x="113" y="141"/>
                  </a:lnTo>
                  <a:lnTo>
                    <a:pt x="95" y="132"/>
                  </a:lnTo>
                  <a:lnTo>
                    <a:pt x="80" y="124"/>
                  </a:lnTo>
                  <a:lnTo>
                    <a:pt x="68" y="116"/>
                  </a:lnTo>
                  <a:lnTo>
                    <a:pt x="58" y="109"/>
                  </a:lnTo>
                  <a:lnTo>
                    <a:pt x="51" y="101"/>
                  </a:lnTo>
                  <a:lnTo>
                    <a:pt x="45" y="94"/>
                  </a:lnTo>
                  <a:lnTo>
                    <a:pt x="40" y="88"/>
                  </a:lnTo>
                  <a:lnTo>
                    <a:pt x="37" y="82"/>
                  </a:lnTo>
                  <a:lnTo>
                    <a:pt x="31" y="70"/>
                  </a:lnTo>
                  <a:lnTo>
                    <a:pt x="26" y="59"/>
                  </a:lnTo>
                  <a:lnTo>
                    <a:pt x="21" y="54"/>
                  </a:lnTo>
                  <a:lnTo>
                    <a:pt x="16" y="48"/>
                  </a:lnTo>
                  <a:lnTo>
                    <a:pt x="9" y="42"/>
                  </a:lnTo>
                  <a:lnTo>
                    <a:pt x="0" y="36"/>
                  </a:lnTo>
                  <a:lnTo>
                    <a:pt x="16" y="39"/>
                  </a:lnTo>
                  <a:lnTo>
                    <a:pt x="29" y="40"/>
                  </a:lnTo>
                  <a:lnTo>
                    <a:pt x="41" y="40"/>
                  </a:lnTo>
                  <a:lnTo>
                    <a:pt x="52" y="38"/>
                  </a:lnTo>
                  <a:lnTo>
                    <a:pt x="62" y="36"/>
                  </a:lnTo>
                  <a:lnTo>
                    <a:pt x="72" y="33"/>
                  </a:lnTo>
                  <a:lnTo>
                    <a:pt x="79" y="29"/>
                  </a:lnTo>
                  <a:lnTo>
                    <a:pt x="87" y="25"/>
                  </a:lnTo>
                  <a:lnTo>
                    <a:pt x="102" y="16"/>
                  </a:lnTo>
                  <a:lnTo>
                    <a:pt x="119" y="8"/>
                  </a:lnTo>
                  <a:lnTo>
                    <a:pt x="128" y="5"/>
                  </a:lnTo>
                  <a:lnTo>
                    <a:pt x="138" y="2"/>
                  </a:lnTo>
                  <a:lnTo>
                    <a:pt x="149" y="1"/>
                  </a:lnTo>
                  <a:lnTo>
                    <a:pt x="159" y="0"/>
                  </a:lnTo>
                  <a:lnTo>
                    <a:pt x="179" y="11"/>
                  </a:lnTo>
                  <a:lnTo>
                    <a:pt x="200" y="23"/>
                  </a:lnTo>
                  <a:lnTo>
                    <a:pt x="222" y="34"/>
                  </a:lnTo>
                  <a:lnTo>
                    <a:pt x="244" y="45"/>
                  </a:lnTo>
                  <a:lnTo>
                    <a:pt x="278" y="61"/>
                  </a:lnTo>
                  <a:lnTo>
                    <a:pt x="292" y="67"/>
                  </a:lnTo>
                  <a:lnTo>
                    <a:pt x="314" y="73"/>
                  </a:lnTo>
                  <a:lnTo>
                    <a:pt x="333" y="80"/>
                  </a:lnTo>
                  <a:lnTo>
                    <a:pt x="343" y="83"/>
                  </a:lnTo>
                  <a:lnTo>
                    <a:pt x="354" y="86"/>
                  </a:lnTo>
                  <a:lnTo>
                    <a:pt x="365" y="89"/>
                  </a:lnTo>
                  <a:lnTo>
                    <a:pt x="379" y="92"/>
                  </a:lnTo>
                </a:path>
              </a:pathLst>
            </a:custGeom>
            <a:solidFill>
              <a:srgbClr val="92D05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5" name="Freeform 454"/>
            <p:cNvSpPr>
              <a:spLocks/>
            </p:cNvSpPr>
            <p:nvPr>
              <p:custDataLst>
                <p:tags r:id="rId104"/>
              </p:custDataLst>
            </p:nvPr>
          </p:nvSpPr>
          <p:spPr bwMode="auto">
            <a:xfrm>
              <a:off x="3150121" y="2229492"/>
              <a:ext cx="30162" cy="60325"/>
            </a:xfrm>
            <a:custGeom>
              <a:avLst/>
              <a:gdLst>
                <a:gd name="T0" fmla="*/ 0 w 61"/>
                <a:gd name="T1" fmla="*/ 0 h 67"/>
                <a:gd name="T2" fmla="*/ 0 w 61"/>
                <a:gd name="T3" fmla="*/ 2147483647 h 67"/>
                <a:gd name="T4" fmla="*/ 0 w 61"/>
                <a:gd name="T5" fmla="*/ 2147483647 h 67"/>
                <a:gd name="T6" fmla="*/ 2147483647 w 61"/>
                <a:gd name="T7" fmla="*/ 2147483647 h 67"/>
                <a:gd name="T8" fmla="*/ 2147483647 w 61"/>
                <a:gd name="T9" fmla="*/ 2147483647 h 67"/>
                <a:gd name="T10" fmla="*/ 2147483647 w 61"/>
                <a:gd name="T11" fmla="*/ 2147483647 h 67"/>
                <a:gd name="T12" fmla="*/ 2147483647 w 61"/>
                <a:gd name="T13" fmla="*/ 2147483647 h 67"/>
                <a:gd name="T14" fmla="*/ 2147483647 w 61"/>
                <a:gd name="T15" fmla="*/ 2147483647 h 67"/>
                <a:gd name="T16" fmla="*/ 2147483647 w 61"/>
                <a:gd name="T17" fmla="*/ 2147483647 h 67"/>
                <a:gd name="T18" fmla="*/ 2147483647 w 61"/>
                <a:gd name="T19" fmla="*/ 2147483647 h 67"/>
                <a:gd name="T20" fmla="*/ 2147483647 w 61"/>
                <a:gd name="T21" fmla="*/ 2147483647 h 67"/>
                <a:gd name="T22" fmla="*/ 2147483647 w 61"/>
                <a:gd name="T23" fmla="*/ 2147483647 h 67"/>
                <a:gd name="T24" fmla="*/ 2147483647 w 61"/>
                <a:gd name="T25" fmla="*/ 2147483647 h 67"/>
                <a:gd name="T26" fmla="*/ 2147483647 w 61"/>
                <a:gd name="T27" fmla="*/ 2147483647 h 67"/>
                <a:gd name="T28" fmla="*/ 2147483647 w 61"/>
                <a:gd name="T29" fmla="*/ 2147483647 h 67"/>
                <a:gd name="T30" fmla="*/ 2147483647 w 61"/>
                <a:gd name="T31" fmla="*/ 2147483647 h 67"/>
                <a:gd name="T32" fmla="*/ 2147483647 w 61"/>
                <a:gd name="T33" fmla="*/ 2147483647 h 67"/>
                <a:gd name="T34" fmla="*/ 2147483647 w 61"/>
                <a:gd name="T35" fmla="*/ 2147483647 h 67"/>
                <a:gd name="T36" fmla="*/ 2147483647 w 61"/>
                <a:gd name="T37" fmla="*/ 0 h 67"/>
                <a:gd name="T38" fmla="*/ 2147483647 w 61"/>
                <a:gd name="T39" fmla="*/ 2147483647 h 67"/>
                <a:gd name="T40" fmla="*/ 2147483647 w 61"/>
                <a:gd name="T41" fmla="*/ 2147483647 h 67"/>
                <a:gd name="T42" fmla="*/ 2147483647 w 61"/>
                <a:gd name="T43" fmla="*/ 2147483647 h 67"/>
                <a:gd name="T44" fmla="*/ 2147483647 w 61"/>
                <a:gd name="T45" fmla="*/ 2147483647 h 67"/>
                <a:gd name="T46" fmla="*/ 2147483647 w 61"/>
                <a:gd name="T47" fmla="*/ 2147483647 h 67"/>
                <a:gd name="T48" fmla="*/ 0 w 61"/>
                <a:gd name="T49" fmla="*/ 0 h 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1" h="67">
                  <a:moveTo>
                    <a:pt x="0" y="0"/>
                  </a:moveTo>
                  <a:lnTo>
                    <a:pt x="0" y="9"/>
                  </a:lnTo>
                  <a:lnTo>
                    <a:pt x="0" y="18"/>
                  </a:lnTo>
                  <a:lnTo>
                    <a:pt x="1" y="24"/>
                  </a:lnTo>
                  <a:lnTo>
                    <a:pt x="2" y="30"/>
                  </a:lnTo>
                  <a:lnTo>
                    <a:pt x="3" y="36"/>
                  </a:lnTo>
                  <a:lnTo>
                    <a:pt x="6" y="42"/>
                  </a:lnTo>
                  <a:lnTo>
                    <a:pt x="12" y="55"/>
                  </a:lnTo>
                  <a:lnTo>
                    <a:pt x="21" y="67"/>
                  </a:lnTo>
                  <a:lnTo>
                    <a:pt x="28" y="65"/>
                  </a:lnTo>
                  <a:lnTo>
                    <a:pt x="35" y="61"/>
                  </a:lnTo>
                  <a:lnTo>
                    <a:pt x="42" y="58"/>
                  </a:lnTo>
                  <a:lnTo>
                    <a:pt x="48" y="53"/>
                  </a:lnTo>
                  <a:lnTo>
                    <a:pt x="53" y="47"/>
                  </a:lnTo>
                  <a:lnTo>
                    <a:pt x="57" y="40"/>
                  </a:lnTo>
                  <a:lnTo>
                    <a:pt x="59" y="32"/>
                  </a:lnTo>
                  <a:lnTo>
                    <a:pt x="61" y="24"/>
                  </a:lnTo>
                  <a:lnTo>
                    <a:pt x="53" y="14"/>
                  </a:lnTo>
                  <a:lnTo>
                    <a:pt x="41" y="0"/>
                  </a:lnTo>
                  <a:lnTo>
                    <a:pt x="28" y="3"/>
                  </a:lnTo>
                  <a:lnTo>
                    <a:pt x="18" y="4"/>
                  </a:lnTo>
                  <a:lnTo>
                    <a:pt x="13" y="4"/>
                  </a:lnTo>
                  <a:lnTo>
                    <a:pt x="10" y="3"/>
                  </a:lnTo>
                  <a:lnTo>
                    <a:pt x="6" y="2"/>
                  </a:lnTo>
                  <a:lnTo>
                    <a:pt x="0" y="0"/>
                  </a:lnTo>
                </a:path>
              </a:pathLst>
            </a:custGeom>
            <a:solidFill>
              <a:srgbClr val="92D05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6" name="Freeform 455"/>
            <p:cNvSpPr>
              <a:spLocks/>
            </p:cNvSpPr>
            <p:nvPr>
              <p:custDataLst>
                <p:tags r:id="rId105"/>
              </p:custDataLst>
            </p:nvPr>
          </p:nvSpPr>
          <p:spPr bwMode="auto">
            <a:xfrm>
              <a:off x="3121546" y="2234254"/>
              <a:ext cx="25400" cy="58738"/>
            </a:xfrm>
            <a:custGeom>
              <a:avLst/>
              <a:gdLst>
                <a:gd name="T0" fmla="*/ 0 w 60"/>
                <a:gd name="T1" fmla="*/ 2147483647 h 55"/>
                <a:gd name="T2" fmla="*/ 0 w 60"/>
                <a:gd name="T3" fmla="*/ 2147483647 h 55"/>
                <a:gd name="T4" fmla="*/ 2147483647 w 60"/>
                <a:gd name="T5" fmla="*/ 2147483647 h 55"/>
                <a:gd name="T6" fmla="*/ 2147483647 w 60"/>
                <a:gd name="T7" fmla="*/ 2147483647 h 55"/>
                <a:gd name="T8" fmla="*/ 2147483647 w 60"/>
                <a:gd name="T9" fmla="*/ 2147483647 h 55"/>
                <a:gd name="T10" fmla="*/ 2147483647 w 60"/>
                <a:gd name="T11" fmla="*/ 2147483647 h 55"/>
                <a:gd name="T12" fmla="*/ 2147483647 w 60"/>
                <a:gd name="T13" fmla="*/ 2147483647 h 55"/>
                <a:gd name="T14" fmla="*/ 2147483647 w 60"/>
                <a:gd name="T15" fmla="*/ 2147483647 h 55"/>
                <a:gd name="T16" fmla="*/ 2147483647 w 60"/>
                <a:gd name="T17" fmla="*/ 2147483647 h 55"/>
                <a:gd name="T18" fmla="*/ 2147483647 w 60"/>
                <a:gd name="T19" fmla="*/ 2147483647 h 55"/>
                <a:gd name="T20" fmla="*/ 2147483647 w 60"/>
                <a:gd name="T21" fmla="*/ 2147483647 h 55"/>
                <a:gd name="T22" fmla="*/ 2147483647 w 60"/>
                <a:gd name="T23" fmla="*/ 2147483647 h 55"/>
                <a:gd name="T24" fmla="*/ 2147483647 w 60"/>
                <a:gd name="T25" fmla="*/ 2147483647 h 55"/>
                <a:gd name="T26" fmla="*/ 2147483647 w 60"/>
                <a:gd name="T27" fmla="*/ 2147483647 h 55"/>
                <a:gd name="T28" fmla="*/ 2147483647 w 60"/>
                <a:gd name="T29" fmla="*/ 2147483647 h 55"/>
                <a:gd name="T30" fmla="*/ 2147483647 w 60"/>
                <a:gd name="T31" fmla="*/ 2147483647 h 55"/>
                <a:gd name="T32" fmla="*/ 2147483647 w 60"/>
                <a:gd name="T33" fmla="*/ 2147483647 h 55"/>
                <a:gd name="T34" fmla="*/ 2147483647 w 60"/>
                <a:gd name="T35" fmla="*/ 0 h 55"/>
                <a:gd name="T36" fmla="*/ 2147483647 w 60"/>
                <a:gd name="T37" fmla="*/ 2147483647 h 55"/>
                <a:gd name="T38" fmla="*/ 2147483647 w 60"/>
                <a:gd name="T39" fmla="*/ 2147483647 h 55"/>
                <a:gd name="T40" fmla="*/ 2147483647 w 60"/>
                <a:gd name="T41" fmla="*/ 2147483647 h 55"/>
                <a:gd name="T42" fmla="*/ 0 w 60"/>
                <a:gd name="T43" fmla="*/ 2147483647 h 5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0" h="55">
                  <a:moveTo>
                    <a:pt x="0" y="6"/>
                  </a:moveTo>
                  <a:lnTo>
                    <a:pt x="0" y="24"/>
                  </a:lnTo>
                  <a:lnTo>
                    <a:pt x="5" y="32"/>
                  </a:lnTo>
                  <a:lnTo>
                    <a:pt x="10" y="40"/>
                  </a:lnTo>
                  <a:lnTo>
                    <a:pt x="16" y="45"/>
                  </a:lnTo>
                  <a:lnTo>
                    <a:pt x="21" y="49"/>
                  </a:lnTo>
                  <a:lnTo>
                    <a:pt x="27" y="52"/>
                  </a:lnTo>
                  <a:lnTo>
                    <a:pt x="33" y="54"/>
                  </a:lnTo>
                  <a:lnTo>
                    <a:pt x="40" y="55"/>
                  </a:lnTo>
                  <a:lnTo>
                    <a:pt x="46" y="55"/>
                  </a:lnTo>
                  <a:lnTo>
                    <a:pt x="53" y="52"/>
                  </a:lnTo>
                  <a:lnTo>
                    <a:pt x="60" y="49"/>
                  </a:lnTo>
                  <a:lnTo>
                    <a:pt x="50" y="34"/>
                  </a:lnTo>
                  <a:lnTo>
                    <a:pt x="42" y="22"/>
                  </a:lnTo>
                  <a:lnTo>
                    <a:pt x="39" y="17"/>
                  </a:lnTo>
                  <a:lnTo>
                    <a:pt x="35" y="12"/>
                  </a:lnTo>
                  <a:lnTo>
                    <a:pt x="34" y="6"/>
                  </a:lnTo>
                  <a:lnTo>
                    <a:pt x="33" y="0"/>
                  </a:lnTo>
                  <a:lnTo>
                    <a:pt x="23" y="1"/>
                  </a:lnTo>
                  <a:lnTo>
                    <a:pt x="15" y="3"/>
                  </a:lnTo>
                  <a:lnTo>
                    <a:pt x="7" y="5"/>
                  </a:lnTo>
                  <a:lnTo>
                    <a:pt x="0" y="6"/>
                  </a:lnTo>
                </a:path>
              </a:pathLst>
            </a:custGeom>
            <a:solidFill>
              <a:srgbClr val="92D05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7" name="Freeform 456"/>
            <p:cNvSpPr>
              <a:spLocks/>
            </p:cNvSpPr>
            <p:nvPr>
              <p:custDataLst>
                <p:tags r:id="rId106"/>
              </p:custDataLst>
            </p:nvPr>
          </p:nvSpPr>
          <p:spPr bwMode="auto">
            <a:xfrm>
              <a:off x="3091383" y="2180279"/>
              <a:ext cx="52388" cy="77788"/>
            </a:xfrm>
            <a:custGeom>
              <a:avLst/>
              <a:gdLst>
                <a:gd name="T0" fmla="*/ 2147483647 w 120"/>
                <a:gd name="T1" fmla="*/ 2147483647 h 148"/>
                <a:gd name="T2" fmla="*/ 2147483647 w 120"/>
                <a:gd name="T3" fmla="*/ 2147483647 h 148"/>
                <a:gd name="T4" fmla="*/ 2147483647 w 120"/>
                <a:gd name="T5" fmla="*/ 2147483647 h 148"/>
                <a:gd name="T6" fmla="*/ 2147483647 w 120"/>
                <a:gd name="T7" fmla="*/ 2147483647 h 148"/>
                <a:gd name="T8" fmla="*/ 2147483647 w 120"/>
                <a:gd name="T9" fmla="*/ 2147483647 h 148"/>
                <a:gd name="T10" fmla="*/ 2147483647 w 120"/>
                <a:gd name="T11" fmla="*/ 2147483647 h 148"/>
                <a:gd name="T12" fmla="*/ 2147483647 w 120"/>
                <a:gd name="T13" fmla="*/ 2147483647 h 148"/>
                <a:gd name="T14" fmla="*/ 2147483647 w 120"/>
                <a:gd name="T15" fmla="*/ 2147483647 h 148"/>
                <a:gd name="T16" fmla="*/ 2147483647 w 120"/>
                <a:gd name="T17" fmla="*/ 2147483647 h 148"/>
                <a:gd name="T18" fmla="*/ 2147483647 w 120"/>
                <a:gd name="T19" fmla="*/ 2147483647 h 148"/>
                <a:gd name="T20" fmla="*/ 2147483647 w 120"/>
                <a:gd name="T21" fmla="*/ 2147483647 h 148"/>
                <a:gd name="T22" fmla="*/ 2147483647 w 120"/>
                <a:gd name="T23" fmla="*/ 2147483647 h 148"/>
                <a:gd name="T24" fmla="*/ 2147483647 w 120"/>
                <a:gd name="T25" fmla="*/ 2147483647 h 148"/>
                <a:gd name="T26" fmla="*/ 2147483647 w 120"/>
                <a:gd name="T27" fmla="*/ 2147483647 h 148"/>
                <a:gd name="T28" fmla="*/ 2147483647 w 120"/>
                <a:gd name="T29" fmla="*/ 2147483647 h 148"/>
                <a:gd name="T30" fmla="*/ 2147483647 w 120"/>
                <a:gd name="T31" fmla="*/ 2147483647 h 148"/>
                <a:gd name="T32" fmla="*/ 2147483647 w 120"/>
                <a:gd name="T33" fmla="*/ 2147483647 h 148"/>
                <a:gd name="T34" fmla="*/ 2147483647 w 120"/>
                <a:gd name="T35" fmla="*/ 2147483647 h 148"/>
                <a:gd name="T36" fmla="*/ 0 w 120"/>
                <a:gd name="T37" fmla="*/ 2147483647 h 148"/>
                <a:gd name="T38" fmla="*/ 2147483647 w 120"/>
                <a:gd name="T39" fmla="*/ 2147483647 h 148"/>
                <a:gd name="T40" fmla="*/ 2147483647 w 120"/>
                <a:gd name="T41" fmla="*/ 2147483647 h 148"/>
                <a:gd name="T42" fmla="*/ 2147483647 w 120"/>
                <a:gd name="T43" fmla="*/ 2147483647 h 148"/>
                <a:gd name="T44" fmla="*/ 2147483647 w 120"/>
                <a:gd name="T45" fmla="*/ 2147483647 h 148"/>
                <a:gd name="T46" fmla="*/ 2147483647 w 120"/>
                <a:gd name="T47" fmla="*/ 2147483647 h 148"/>
                <a:gd name="T48" fmla="*/ 2147483647 w 120"/>
                <a:gd name="T49" fmla="*/ 2147483647 h 148"/>
                <a:gd name="T50" fmla="*/ 2147483647 w 120"/>
                <a:gd name="T51" fmla="*/ 2147483647 h 148"/>
                <a:gd name="T52" fmla="*/ 2147483647 w 120"/>
                <a:gd name="T53" fmla="*/ 2147483647 h 148"/>
                <a:gd name="T54" fmla="*/ 2147483647 w 120"/>
                <a:gd name="T55" fmla="*/ 2147483647 h 148"/>
                <a:gd name="T56" fmla="*/ 2147483647 w 120"/>
                <a:gd name="T57" fmla="*/ 0 h 148"/>
                <a:gd name="T58" fmla="*/ 2147483647 w 120"/>
                <a:gd name="T59" fmla="*/ 2147483647 h 148"/>
                <a:gd name="T60" fmla="*/ 2147483647 w 120"/>
                <a:gd name="T61" fmla="*/ 2147483647 h 148"/>
                <a:gd name="T62" fmla="*/ 2147483647 w 120"/>
                <a:gd name="T63" fmla="*/ 2147483647 h 148"/>
                <a:gd name="T64" fmla="*/ 2147483647 w 120"/>
                <a:gd name="T65" fmla="*/ 2147483647 h 148"/>
                <a:gd name="T66" fmla="*/ 2147483647 w 120"/>
                <a:gd name="T67" fmla="*/ 2147483647 h 148"/>
                <a:gd name="T68" fmla="*/ 2147483647 w 120"/>
                <a:gd name="T69" fmla="*/ 2147483647 h 148"/>
                <a:gd name="T70" fmla="*/ 2147483647 w 120"/>
                <a:gd name="T71" fmla="*/ 2147483647 h 148"/>
                <a:gd name="T72" fmla="*/ 2147483647 w 120"/>
                <a:gd name="T73" fmla="*/ 2147483647 h 148"/>
                <a:gd name="T74" fmla="*/ 2147483647 w 120"/>
                <a:gd name="T75" fmla="*/ 2147483647 h 148"/>
                <a:gd name="T76" fmla="*/ 2147483647 w 120"/>
                <a:gd name="T77" fmla="*/ 2147483647 h 148"/>
                <a:gd name="T78" fmla="*/ 2147483647 w 120"/>
                <a:gd name="T79" fmla="*/ 2147483647 h 148"/>
                <a:gd name="T80" fmla="*/ 2147483647 w 120"/>
                <a:gd name="T81" fmla="*/ 2147483647 h 148"/>
                <a:gd name="T82" fmla="*/ 2147483647 w 120"/>
                <a:gd name="T83" fmla="*/ 2147483647 h 148"/>
                <a:gd name="T84" fmla="*/ 2147483647 w 120"/>
                <a:gd name="T85" fmla="*/ 2147483647 h 148"/>
                <a:gd name="T86" fmla="*/ 2147483647 w 120"/>
                <a:gd name="T87" fmla="*/ 2147483647 h 148"/>
                <a:gd name="T88" fmla="*/ 2147483647 w 120"/>
                <a:gd name="T89" fmla="*/ 2147483647 h 148"/>
                <a:gd name="T90" fmla="*/ 2147483647 w 120"/>
                <a:gd name="T91" fmla="*/ 2147483647 h 148"/>
                <a:gd name="T92" fmla="*/ 2147483647 w 120"/>
                <a:gd name="T93" fmla="*/ 2147483647 h 148"/>
                <a:gd name="T94" fmla="*/ 2147483647 w 120"/>
                <a:gd name="T95" fmla="*/ 2147483647 h 148"/>
                <a:gd name="T96" fmla="*/ 2147483647 w 120"/>
                <a:gd name="T97" fmla="*/ 2147483647 h 148"/>
                <a:gd name="T98" fmla="*/ 2147483647 w 120"/>
                <a:gd name="T99" fmla="*/ 2147483647 h 148"/>
                <a:gd name="T100" fmla="*/ 2147483647 w 120"/>
                <a:gd name="T101" fmla="*/ 2147483647 h 148"/>
                <a:gd name="T102" fmla="*/ 2147483647 w 120"/>
                <a:gd name="T103" fmla="*/ 2147483647 h 148"/>
                <a:gd name="T104" fmla="*/ 2147483647 w 120"/>
                <a:gd name="T105" fmla="*/ 2147483647 h 148"/>
                <a:gd name="T106" fmla="*/ 2147483647 w 120"/>
                <a:gd name="T107" fmla="*/ 2147483647 h 148"/>
                <a:gd name="T108" fmla="*/ 2147483647 w 120"/>
                <a:gd name="T109" fmla="*/ 2147483647 h 148"/>
                <a:gd name="T110" fmla="*/ 2147483647 w 120"/>
                <a:gd name="T111" fmla="*/ 2147483647 h 148"/>
                <a:gd name="T112" fmla="*/ 2147483647 w 120"/>
                <a:gd name="T113" fmla="*/ 2147483647 h 148"/>
                <a:gd name="T114" fmla="*/ 2147483647 w 120"/>
                <a:gd name="T115" fmla="*/ 2147483647 h 148"/>
                <a:gd name="T116" fmla="*/ 2147483647 w 120"/>
                <a:gd name="T117" fmla="*/ 2147483647 h 148"/>
                <a:gd name="T118" fmla="*/ 2147483647 w 120"/>
                <a:gd name="T119" fmla="*/ 2147483647 h 14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0" h="148">
                  <a:moveTo>
                    <a:pt x="74" y="129"/>
                  </a:moveTo>
                  <a:lnTo>
                    <a:pt x="70" y="131"/>
                  </a:lnTo>
                  <a:lnTo>
                    <a:pt x="67" y="132"/>
                  </a:lnTo>
                  <a:lnTo>
                    <a:pt x="64" y="133"/>
                  </a:lnTo>
                  <a:lnTo>
                    <a:pt x="60" y="133"/>
                  </a:lnTo>
                  <a:lnTo>
                    <a:pt x="56" y="133"/>
                  </a:lnTo>
                  <a:lnTo>
                    <a:pt x="53" y="132"/>
                  </a:lnTo>
                  <a:lnTo>
                    <a:pt x="50" y="131"/>
                  </a:lnTo>
                  <a:lnTo>
                    <a:pt x="47" y="129"/>
                  </a:lnTo>
                  <a:lnTo>
                    <a:pt x="41" y="128"/>
                  </a:lnTo>
                  <a:lnTo>
                    <a:pt x="34" y="125"/>
                  </a:lnTo>
                  <a:lnTo>
                    <a:pt x="26" y="120"/>
                  </a:lnTo>
                  <a:lnTo>
                    <a:pt x="19" y="115"/>
                  </a:lnTo>
                  <a:lnTo>
                    <a:pt x="11" y="108"/>
                  </a:lnTo>
                  <a:lnTo>
                    <a:pt x="6" y="101"/>
                  </a:lnTo>
                  <a:lnTo>
                    <a:pt x="3" y="97"/>
                  </a:lnTo>
                  <a:lnTo>
                    <a:pt x="2" y="94"/>
                  </a:lnTo>
                  <a:lnTo>
                    <a:pt x="1" y="90"/>
                  </a:lnTo>
                  <a:lnTo>
                    <a:pt x="0" y="87"/>
                  </a:lnTo>
                  <a:lnTo>
                    <a:pt x="2" y="73"/>
                  </a:lnTo>
                  <a:lnTo>
                    <a:pt x="8" y="55"/>
                  </a:lnTo>
                  <a:lnTo>
                    <a:pt x="14" y="35"/>
                  </a:lnTo>
                  <a:lnTo>
                    <a:pt x="20" y="18"/>
                  </a:lnTo>
                  <a:lnTo>
                    <a:pt x="32" y="17"/>
                  </a:lnTo>
                  <a:lnTo>
                    <a:pt x="42" y="16"/>
                  </a:lnTo>
                  <a:lnTo>
                    <a:pt x="51" y="14"/>
                  </a:lnTo>
                  <a:lnTo>
                    <a:pt x="58" y="11"/>
                  </a:lnTo>
                  <a:lnTo>
                    <a:pt x="70" y="5"/>
                  </a:lnTo>
                  <a:lnTo>
                    <a:pt x="80" y="0"/>
                  </a:lnTo>
                  <a:lnTo>
                    <a:pt x="85" y="2"/>
                  </a:lnTo>
                  <a:lnTo>
                    <a:pt x="93" y="7"/>
                  </a:lnTo>
                  <a:lnTo>
                    <a:pt x="98" y="10"/>
                  </a:lnTo>
                  <a:lnTo>
                    <a:pt x="102" y="13"/>
                  </a:lnTo>
                  <a:lnTo>
                    <a:pt x="106" y="16"/>
                  </a:lnTo>
                  <a:lnTo>
                    <a:pt x="107" y="18"/>
                  </a:lnTo>
                  <a:lnTo>
                    <a:pt x="100" y="28"/>
                  </a:lnTo>
                  <a:lnTo>
                    <a:pt x="93" y="37"/>
                  </a:lnTo>
                  <a:lnTo>
                    <a:pt x="95" y="42"/>
                  </a:lnTo>
                  <a:lnTo>
                    <a:pt x="98" y="49"/>
                  </a:lnTo>
                  <a:lnTo>
                    <a:pt x="102" y="56"/>
                  </a:lnTo>
                  <a:lnTo>
                    <a:pt x="107" y="63"/>
                  </a:lnTo>
                  <a:lnTo>
                    <a:pt x="115" y="75"/>
                  </a:lnTo>
                  <a:lnTo>
                    <a:pt x="120" y="79"/>
                  </a:lnTo>
                  <a:lnTo>
                    <a:pt x="113" y="81"/>
                  </a:lnTo>
                  <a:lnTo>
                    <a:pt x="107" y="84"/>
                  </a:lnTo>
                  <a:lnTo>
                    <a:pt x="100" y="87"/>
                  </a:lnTo>
                  <a:lnTo>
                    <a:pt x="96" y="91"/>
                  </a:lnTo>
                  <a:lnTo>
                    <a:pt x="90" y="95"/>
                  </a:lnTo>
                  <a:lnTo>
                    <a:pt x="87" y="99"/>
                  </a:lnTo>
                  <a:lnTo>
                    <a:pt x="82" y="104"/>
                  </a:lnTo>
                  <a:lnTo>
                    <a:pt x="80" y="109"/>
                  </a:lnTo>
                  <a:lnTo>
                    <a:pt x="78" y="114"/>
                  </a:lnTo>
                  <a:lnTo>
                    <a:pt x="77" y="120"/>
                  </a:lnTo>
                  <a:lnTo>
                    <a:pt x="76" y="125"/>
                  </a:lnTo>
                  <a:lnTo>
                    <a:pt x="75" y="130"/>
                  </a:lnTo>
                  <a:lnTo>
                    <a:pt x="76" y="135"/>
                  </a:lnTo>
                  <a:lnTo>
                    <a:pt x="77" y="140"/>
                  </a:lnTo>
                  <a:lnTo>
                    <a:pt x="78" y="144"/>
                  </a:lnTo>
                  <a:lnTo>
                    <a:pt x="80" y="148"/>
                  </a:lnTo>
                  <a:lnTo>
                    <a:pt x="74" y="129"/>
                  </a:lnTo>
                </a:path>
              </a:pathLst>
            </a:custGeom>
            <a:solidFill>
              <a:srgbClr val="92D05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8" name="Freeform 457"/>
            <p:cNvSpPr>
              <a:spLocks/>
            </p:cNvSpPr>
            <p:nvPr>
              <p:custDataLst>
                <p:tags r:id="rId107"/>
              </p:custDataLst>
            </p:nvPr>
          </p:nvSpPr>
          <p:spPr bwMode="auto">
            <a:xfrm>
              <a:off x="3523183" y="2985142"/>
              <a:ext cx="273050" cy="307975"/>
            </a:xfrm>
            <a:custGeom>
              <a:avLst/>
              <a:gdLst>
                <a:gd name="T0" fmla="*/ 2147483647 w 631"/>
                <a:gd name="T1" fmla="*/ 2147483647 h 592"/>
                <a:gd name="T2" fmla="*/ 2147483647 w 631"/>
                <a:gd name="T3" fmla="*/ 2147483647 h 592"/>
                <a:gd name="T4" fmla="*/ 2147483647 w 631"/>
                <a:gd name="T5" fmla="*/ 2147483647 h 592"/>
                <a:gd name="T6" fmla="*/ 2147483647 w 631"/>
                <a:gd name="T7" fmla="*/ 2147483647 h 592"/>
                <a:gd name="T8" fmla="*/ 2147483647 w 631"/>
                <a:gd name="T9" fmla="*/ 2147483647 h 592"/>
                <a:gd name="T10" fmla="*/ 2147483647 w 631"/>
                <a:gd name="T11" fmla="*/ 2147483647 h 592"/>
                <a:gd name="T12" fmla="*/ 2147483647 w 631"/>
                <a:gd name="T13" fmla="*/ 2147483647 h 592"/>
                <a:gd name="T14" fmla="*/ 2147483647 w 631"/>
                <a:gd name="T15" fmla="*/ 2147483647 h 592"/>
                <a:gd name="T16" fmla="*/ 2147483647 w 631"/>
                <a:gd name="T17" fmla="*/ 2147483647 h 592"/>
                <a:gd name="T18" fmla="*/ 2147483647 w 631"/>
                <a:gd name="T19" fmla="*/ 2147483647 h 592"/>
                <a:gd name="T20" fmla="*/ 2147483647 w 631"/>
                <a:gd name="T21" fmla="*/ 2147483647 h 592"/>
                <a:gd name="T22" fmla="*/ 2147483647 w 631"/>
                <a:gd name="T23" fmla="*/ 2147483647 h 592"/>
                <a:gd name="T24" fmla="*/ 2147483647 w 631"/>
                <a:gd name="T25" fmla="*/ 2147483647 h 592"/>
                <a:gd name="T26" fmla="*/ 2147483647 w 631"/>
                <a:gd name="T27" fmla="*/ 2147483647 h 592"/>
                <a:gd name="T28" fmla="*/ 2147483647 w 631"/>
                <a:gd name="T29" fmla="*/ 2147483647 h 592"/>
                <a:gd name="T30" fmla="*/ 2147483647 w 631"/>
                <a:gd name="T31" fmla="*/ 2147483647 h 592"/>
                <a:gd name="T32" fmla="*/ 2147483647 w 631"/>
                <a:gd name="T33" fmla="*/ 2147483647 h 592"/>
                <a:gd name="T34" fmla="*/ 2147483647 w 631"/>
                <a:gd name="T35" fmla="*/ 2147483647 h 592"/>
                <a:gd name="T36" fmla="*/ 2147483647 w 631"/>
                <a:gd name="T37" fmla="*/ 2147483647 h 592"/>
                <a:gd name="T38" fmla="*/ 2147483647 w 631"/>
                <a:gd name="T39" fmla="*/ 2147483647 h 592"/>
                <a:gd name="T40" fmla="*/ 2147483647 w 631"/>
                <a:gd name="T41" fmla="*/ 2147483647 h 592"/>
                <a:gd name="T42" fmla="*/ 2147483647 w 631"/>
                <a:gd name="T43" fmla="*/ 2147483647 h 592"/>
                <a:gd name="T44" fmla="*/ 2147483647 w 631"/>
                <a:gd name="T45" fmla="*/ 2147483647 h 592"/>
                <a:gd name="T46" fmla="*/ 2147483647 w 631"/>
                <a:gd name="T47" fmla="*/ 2147483647 h 592"/>
                <a:gd name="T48" fmla="*/ 2147483647 w 631"/>
                <a:gd name="T49" fmla="*/ 2147483647 h 592"/>
                <a:gd name="T50" fmla="*/ 2147483647 w 631"/>
                <a:gd name="T51" fmla="*/ 2147483647 h 592"/>
                <a:gd name="T52" fmla="*/ 2147483647 w 631"/>
                <a:gd name="T53" fmla="*/ 2147483647 h 592"/>
                <a:gd name="T54" fmla="*/ 2147483647 w 631"/>
                <a:gd name="T55" fmla="*/ 2147483647 h 592"/>
                <a:gd name="T56" fmla="*/ 2147483647 w 631"/>
                <a:gd name="T57" fmla="*/ 2147483647 h 592"/>
                <a:gd name="T58" fmla="*/ 2147483647 w 631"/>
                <a:gd name="T59" fmla="*/ 2147483647 h 592"/>
                <a:gd name="T60" fmla="*/ 2147483647 w 631"/>
                <a:gd name="T61" fmla="*/ 2147483647 h 592"/>
                <a:gd name="T62" fmla="*/ 2147483647 w 631"/>
                <a:gd name="T63" fmla="*/ 2147483647 h 592"/>
                <a:gd name="T64" fmla="*/ 2147483647 w 631"/>
                <a:gd name="T65" fmla="*/ 2147483647 h 592"/>
                <a:gd name="T66" fmla="*/ 2147483647 w 631"/>
                <a:gd name="T67" fmla="*/ 2147483647 h 592"/>
                <a:gd name="T68" fmla="*/ 2147483647 w 631"/>
                <a:gd name="T69" fmla="*/ 2147483647 h 592"/>
                <a:gd name="T70" fmla="*/ 2147483647 w 631"/>
                <a:gd name="T71" fmla="*/ 2147483647 h 592"/>
                <a:gd name="T72" fmla="*/ 2147483647 w 631"/>
                <a:gd name="T73" fmla="*/ 2147483647 h 592"/>
                <a:gd name="T74" fmla="*/ 2147483647 w 631"/>
                <a:gd name="T75" fmla="*/ 2147483647 h 592"/>
                <a:gd name="T76" fmla="*/ 2147483647 w 631"/>
                <a:gd name="T77" fmla="*/ 2147483647 h 592"/>
                <a:gd name="T78" fmla="*/ 2147483647 w 631"/>
                <a:gd name="T79" fmla="*/ 2147483647 h 592"/>
                <a:gd name="T80" fmla="*/ 2147483647 w 631"/>
                <a:gd name="T81" fmla="*/ 2147483647 h 592"/>
                <a:gd name="T82" fmla="*/ 2147483647 w 631"/>
                <a:gd name="T83" fmla="*/ 2147483647 h 592"/>
                <a:gd name="T84" fmla="*/ 2147483647 w 631"/>
                <a:gd name="T85" fmla="*/ 2147483647 h 592"/>
                <a:gd name="T86" fmla="*/ 2147483647 w 631"/>
                <a:gd name="T87" fmla="*/ 2147483647 h 592"/>
                <a:gd name="T88" fmla="*/ 2147483647 w 631"/>
                <a:gd name="T89" fmla="*/ 2147483647 h 592"/>
                <a:gd name="T90" fmla="*/ 2147483647 w 631"/>
                <a:gd name="T91" fmla="*/ 2147483647 h 592"/>
                <a:gd name="T92" fmla="*/ 0 w 631"/>
                <a:gd name="T93" fmla="*/ 2147483647 h 592"/>
                <a:gd name="T94" fmla="*/ 2147483647 w 631"/>
                <a:gd name="T95" fmla="*/ 2147483647 h 592"/>
                <a:gd name="T96" fmla="*/ 2147483647 w 631"/>
                <a:gd name="T97" fmla="*/ 2147483647 h 592"/>
                <a:gd name="T98" fmla="*/ 2147483647 w 631"/>
                <a:gd name="T99" fmla="*/ 2147483647 h 592"/>
                <a:gd name="T100" fmla="*/ 2147483647 w 631"/>
                <a:gd name="T101" fmla="*/ 2147483647 h 592"/>
                <a:gd name="T102" fmla="*/ 2147483647 w 631"/>
                <a:gd name="T103" fmla="*/ 2147483647 h 592"/>
                <a:gd name="T104" fmla="*/ 2147483647 w 631"/>
                <a:gd name="T105" fmla="*/ 2147483647 h 592"/>
                <a:gd name="T106" fmla="*/ 2147483647 w 631"/>
                <a:gd name="T107" fmla="*/ 2147483647 h 592"/>
                <a:gd name="T108" fmla="*/ 2147483647 w 631"/>
                <a:gd name="T109" fmla="*/ 2147483647 h 592"/>
                <a:gd name="T110" fmla="*/ 2147483647 w 631"/>
                <a:gd name="T111" fmla="*/ 0 h 59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631" h="592">
                  <a:moveTo>
                    <a:pt x="13" y="0"/>
                  </a:moveTo>
                  <a:lnTo>
                    <a:pt x="21" y="2"/>
                  </a:lnTo>
                  <a:lnTo>
                    <a:pt x="26" y="2"/>
                  </a:lnTo>
                  <a:lnTo>
                    <a:pt x="32" y="4"/>
                  </a:lnTo>
                  <a:lnTo>
                    <a:pt x="40" y="7"/>
                  </a:lnTo>
                  <a:lnTo>
                    <a:pt x="54" y="8"/>
                  </a:lnTo>
                  <a:lnTo>
                    <a:pt x="67" y="9"/>
                  </a:lnTo>
                  <a:lnTo>
                    <a:pt x="78" y="11"/>
                  </a:lnTo>
                  <a:lnTo>
                    <a:pt x="88" y="13"/>
                  </a:lnTo>
                  <a:lnTo>
                    <a:pt x="104" y="19"/>
                  </a:lnTo>
                  <a:lnTo>
                    <a:pt x="118" y="26"/>
                  </a:lnTo>
                  <a:lnTo>
                    <a:pt x="130" y="32"/>
                  </a:lnTo>
                  <a:lnTo>
                    <a:pt x="141" y="38"/>
                  </a:lnTo>
                  <a:lnTo>
                    <a:pt x="146" y="40"/>
                  </a:lnTo>
                  <a:lnTo>
                    <a:pt x="153" y="42"/>
                  </a:lnTo>
                  <a:lnTo>
                    <a:pt x="159" y="43"/>
                  </a:lnTo>
                  <a:lnTo>
                    <a:pt x="166" y="44"/>
                  </a:lnTo>
                  <a:lnTo>
                    <a:pt x="189" y="43"/>
                  </a:lnTo>
                  <a:lnTo>
                    <a:pt x="210" y="41"/>
                  </a:lnTo>
                  <a:lnTo>
                    <a:pt x="227" y="37"/>
                  </a:lnTo>
                  <a:lnTo>
                    <a:pt x="244" y="33"/>
                  </a:lnTo>
                  <a:lnTo>
                    <a:pt x="277" y="23"/>
                  </a:lnTo>
                  <a:lnTo>
                    <a:pt x="312" y="14"/>
                  </a:lnTo>
                  <a:lnTo>
                    <a:pt x="399" y="38"/>
                  </a:lnTo>
                  <a:lnTo>
                    <a:pt x="400" y="53"/>
                  </a:lnTo>
                  <a:lnTo>
                    <a:pt x="403" y="69"/>
                  </a:lnTo>
                  <a:lnTo>
                    <a:pt x="405" y="82"/>
                  </a:lnTo>
                  <a:lnTo>
                    <a:pt x="410" y="95"/>
                  </a:lnTo>
                  <a:lnTo>
                    <a:pt x="413" y="107"/>
                  </a:lnTo>
                  <a:lnTo>
                    <a:pt x="417" y="119"/>
                  </a:lnTo>
                  <a:lnTo>
                    <a:pt x="423" y="130"/>
                  </a:lnTo>
                  <a:lnTo>
                    <a:pt x="427" y="140"/>
                  </a:lnTo>
                  <a:lnTo>
                    <a:pt x="438" y="158"/>
                  </a:lnTo>
                  <a:lnTo>
                    <a:pt x="450" y="175"/>
                  </a:lnTo>
                  <a:lnTo>
                    <a:pt x="461" y="190"/>
                  </a:lnTo>
                  <a:lnTo>
                    <a:pt x="472" y="204"/>
                  </a:lnTo>
                  <a:lnTo>
                    <a:pt x="478" y="213"/>
                  </a:lnTo>
                  <a:lnTo>
                    <a:pt x="482" y="222"/>
                  </a:lnTo>
                  <a:lnTo>
                    <a:pt x="484" y="232"/>
                  </a:lnTo>
                  <a:lnTo>
                    <a:pt x="485" y="240"/>
                  </a:lnTo>
                  <a:lnTo>
                    <a:pt x="488" y="248"/>
                  </a:lnTo>
                  <a:lnTo>
                    <a:pt x="491" y="255"/>
                  </a:lnTo>
                  <a:lnTo>
                    <a:pt x="494" y="258"/>
                  </a:lnTo>
                  <a:lnTo>
                    <a:pt x="496" y="261"/>
                  </a:lnTo>
                  <a:lnTo>
                    <a:pt x="501" y="263"/>
                  </a:lnTo>
                  <a:lnTo>
                    <a:pt x="505" y="266"/>
                  </a:lnTo>
                  <a:lnTo>
                    <a:pt x="508" y="267"/>
                  </a:lnTo>
                  <a:lnTo>
                    <a:pt x="513" y="270"/>
                  </a:lnTo>
                  <a:lnTo>
                    <a:pt x="516" y="274"/>
                  </a:lnTo>
                  <a:lnTo>
                    <a:pt x="519" y="278"/>
                  </a:lnTo>
                  <a:lnTo>
                    <a:pt x="526" y="290"/>
                  </a:lnTo>
                  <a:lnTo>
                    <a:pt x="533" y="303"/>
                  </a:lnTo>
                  <a:lnTo>
                    <a:pt x="537" y="317"/>
                  </a:lnTo>
                  <a:lnTo>
                    <a:pt x="541" y="331"/>
                  </a:lnTo>
                  <a:lnTo>
                    <a:pt x="544" y="346"/>
                  </a:lnTo>
                  <a:lnTo>
                    <a:pt x="545" y="358"/>
                  </a:lnTo>
                  <a:lnTo>
                    <a:pt x="546" y="363"/>
                  </a:lnTo>
                  <a:lnTo>
                    <a:pt x="548" y="368"/>
                  </a:lnTo>
                  <a:lnTo>
                    <a:pt x="551" y="374"/>
                  </a:lnTo>
                  <a:lnTo>
                    <a:pt x="557" y="381"/>
                  </a:lnTo>
                  <a:lnTo>
                    <a:pt x="569" y="398"/>
                  </a:lnTo>
                  <a:lnTo>
                    <a:pt x="583" y="415"/>
                  </a:lnTo>
                  <a:lnTo>
                    <a:pt x="598" y="432"/>
                  </a:lnTo>
                  <a:lnTo>
                    <a:pt x="612" y="447"/>
                  </a:lnTo>
                  <a:lnTo>
                    <a:pt x="624" y="458"/>
                  </a:lnTo>
                  <a:lnTo>
                    <a:pt x="631" y="463"/>
                  </a:lnTo>
                  <a:lnTo>
                    <a:pt x="622" y="472"/>
                  </a:lnTo>
                  <a:lnTo>
                    <a:pt x="612" y="481"/>
                  </a:lnTo>
                  <a:lnTo>
                    <a:pt x="619" y="489"/>
                  </a:lnTo>
                  <a:lnTo>
                    <a:pt x="624" y="496"/>
                  </a:lnTo>
                  <a:lnTo>
                    <a:pt x="626" y="501"/>
                  </a:lnTo>
                  <a:lnTo>
                    <a:pt x="626" y="507"/>
                  </a:lnTo>
                  <a:lnTo>
                    <a:pt x="626" y="511"/>
                  </a:lnTo>
                  <a:lnTo>
                    <a:pt x="626" y="516"/>
                  </a:lnTo>
                  <a:lnTo>
                    <a:pt x="627" y="523"/>
                  </a:lnTo>
                  <a:lnTo>
                    <a:pt x="631" y="531"/>
                  </a:lnTo>
                  <a:lnTo>
                    <a:pt x="629" y="535"/>
                  </a:lnTo>
                  <a:lnTo>
                    <a:pt x="626" y="539"/>
                  </a:lnTo>
                  <a:lnTo>
                    <a:pt x="622" y="543"/>
                  </a:lnTo>
                  <a:lnTo>
                    <a:pt x="617" y="548"/>
                  </a:lnTo>
                  <a:lnTo>
                    <a:pt x="605" y="559"/>
                  </a:lnTo>
                  <a:lnTo>
                    <a:pt x="592" y="569"/>
                  </a:lnTo>
                  <a:lnTo>
                    <a:pt x="569" y="585"/>
                  </a:lnTo>
                  <a:lnTo>
                    <a:pt x="558" y="592"/>
                  </a:lnTo>
                  <a:lnTo>
                    <a:pt x="53" y="592"/>
                  </a:lnTo>
                  <a:lnTo>
                    <a:pt x="46" y="174"/>
                  </a:lnTo>
                  <a:lnTo>
                    <a:pt x="35" y="166"/>
                  </a:lnTo>
                  <a:lnTo>
                    <a:pt x="25" y="157"/>
                  </a:lnTo>
                  <a:lnTo>
                    <a:pt x="18" y="148"/>
                  </a:lnTo>
                  <a:lnTo>
                    <a:pt x="11" y="138"/>
                  </a:lnTo>
                  <a:lnTo>
                    <a:pt x="6" y="128"/>
                  </a:lnTo>
                  <a:lnTo>
                    <a:pt x="2" y="117"/>
                  </a:lnTo>
                  <a:lnTo>
                    <a:pt x="1" y="105"/>
                  </a:lnTo>
                  <a:lnTo>
                    <a:pt x="0" y="93"/>
                  </a:lnTo>
                  <a:lnTo>
                    <a:pt x="1" y="91"/>
                  </a:lnTo>
                  <a:lnTo>
                    <a:pt x="3" y="89"/>
                  </a:lnTo>
                  <a:lnTo>
                    <a:pt x="7" y="86"/>
                  </a:lnTo>
                  <a:lnTo>
                    <a:pt x="10" y="83"/>
                  </a:lnTo>
                  <a:lnTo>
                    <a:pt x="13" y="80"/>
                  </a:lnTo>
                  <a:lnTo>
                    <a:pt x="17" y="77"/>
                  </a:lnTo>
                  <a:lnTo>
                    <a:pt x="19" y="73"/>
                  </a:lnTo>
                  <a:lnTo>
                    <a:pt x="20" y="69"/>
                  </a:lnTo>
                  <a:lnTo>
                    <a:pt x="20" y="61"/>
                  </a:lnTo>
                  <a:lnTo>
                    <a:pt x="18" y="53"/>
                  </a:lnTo>
                  <a:lnTo>
                    <a:pt x="15" y="47"/>
                  </a:lnTo>
                  <a:lnTo>
                    <a:pt x="13" y="42"/>
                  </a:lnTo>
                  <a:lnTo>
                    <a:pt x="11" y="38"/>
                  </a:lnTo>
                  <a:lnTo>
                    <a:pt x="9" y="34"/>
                  </a:lnTo>
                  <a:lnTo>
                    <a:pt x="7" y="30"/>
                  </a:lnTo>
                  <a:lnTo>
                    <a:pt x="7" y="26"/>
                  </a:lnTo>
                  <a:lnTo>
                    <a:pt x="10" y="11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9" name="Freeform 458"/>
            <p:cNvSpPr>
              <a:spLocks/>
            </p:cNvSpPr>
            <p:nvPr>
              <p:custDataLst>
                <p:tags r:id="rId108"/>
              </p:custDataLst>
            </p:nvPr>
          </p:nvSpPr>
          <p:spPr bwMode="auto">
            <a:xfrm>
              <a:off x="3118371" y="2620017"/>
              <a:ext cx="17462" cy="57150"/>
            </a:xfrm>
            <a:custGeom>
              <a:avLst/>
              <a:gdLst>
                <a:gd name="T0" fmla="*/ 2147483647 w 40"/>
                <a:gd name="T1" fmla="*/ 2147483647 h 93"/>
                <a:gd name="T2" fmla="*/ 2147483647 w 40"/>
                <a:gd name="T3" fmla="*/ 2147483647 h 93"/>
                <a:gd name="T4" fmla="*/ 2147483647 w 40"/>
                <a:gd name="T5" fmla="*/ 2147483647 h 93"/>
                <a:gd name="T6" fmla="*/ 2147483647 w 40"/>
                <a:gd name="T7" fmla="*/ 2147483647 h 93"/>
                <a:gd name="T8" fmla="*/ 2147483647 w 40"/>
                <a:gd name="T9" fmla="*/ 2147483647 h 93"/>
                <a:gd name="T10" fmla="*/ 2147483647 w 40"/>
                <a:gd name="T11" fmla="*/ 2147483647 h 93"/>
                <a:gd name="T12" fmla="*/ 2147483647 w 40"/>
                <a:gd name="T13" fmla="*/ 0 h 93"/>
                <a:gd name="T14" fmla="*/ 2147483647 w 40"/>
                <a:gd name="T15" fmla="*/ 2147483647 h 93"/>
                <a:gd name="T16" fmla="*/ 2147483647 w 40"/>
                <a:gd name="T17" fmla="*/ 2147483647 h 93"/>
                <a:gd name="T18" fmla="*/ 2147483647 w 40"/>
                <a:gd name="T19" fmla="*/ 2147483647 h 93"/>
                <a:gd name="T20" fmla="*/ 2147483647 w 40"/>
                <a:gd name="T21" fmla="*/ 2147483647 h 93"/>
                <a:gd name="T22" fmla="*/ 2147483647 w 40"/>
                <a:gd name="T23" fmla="*/ 2147483647 h 93"/>
                <a:gd name="T24" fmla="*/ 2147483647 w 40"/>
                <a:gd name="T25" fmla="*/ 2147483647 h 93"/>
                <a:gd name="T26" fmla="*/ 2147483647 w 40"/>
                <a:gd name="T27" fmla="*/ 2147483647 h 93"/>
                <a:gd name="T28" fmla="*/ 2147483647 w 40"/>
                <a:gd name="T29" fmla="*/ 2147483647 h 93"/>
                <a:gd name="T30" fmla="*/ 2147483647 w 40"/>
                <a:gd name="T31" fmla="*/ 2147483647 h 93"/>
                <a:gd name="T32" fmla="*/ 2147483647 w 40"/>
                <a:gd name="T33" fmla="*/ 2147483647 h 93"/>
                <a:gd name="T34" fmla="*/ 2147483647 w 40"/>
                <a:gd name="T35" fmla="*/ 2147483647 h 93"/>
                <a:gd name="T36" fmla="*/ 2147483647 w 40"/>
                <a:gd name="T37" fmla="*/ 2147483647 h 93"/>
                <a:gd name="T38" fmla="*/ 2147483647 w 40"/>
                <a:gd name="T39" fmla="*/ 2147483647 h 93"/>
                <a:gd name="T40" fmla="*/ 2147483647 w 40"/>
                <a:gd name="T41" fmla="*/ 2147483647 h 93"/>
                <a:gd name="T42" fmla="*/ 2147483647 w 40"/>
                <a:gd name="T43" fmla="*/ 2147483647 h 93"/>
                <a:gd name="T44" fmla="*/ 0 w 40"/>
                <a:gd name="T45" fmla="*/ 2147483647 h 93"/>
                <a:gd name="T46" fmla="*/ 2147483647 w 40"/>
                <a:gd name="T47" fmla="*/ 2147483647 h 93"/>
                <a:gd name="T48" fmla="*/ 2147483647 w 40"/>
                <a:gd name="T49" fmla="*/ 2147483647 h 93"/>
                <a:gd name="T50" fmla="*/ 2147483647 w 40"/>
                <a:gd name="T51" fmla="*/ 2147483647 h 93"/>
                <a:gd name="T52" fmla="*/ 2147483647 w 40"/>
                <a:gd name="T53" fmla="*/ 2147483647 h 9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0" h="93">
                  <a:moveTo>
                    <a:pt x="7" y="31"/>
                  </a:moveTo>
                  <a:lnTo>
                    <a:pt x="10" y="30"/>
                  </a:lnTo>
                  <a:lnTo>
                    <a:pt x="14" y="26"/>
                  </a:lnTo>
                  <a:lnTo>
                    <a:pt x="20" y="20"/>
                  </a:lnTo>
                  <a:lnTo>
                    <a:pt x="25" y="15"/>
                  </a:lnTo>
                  <a:lnTo>
                    <a:pt x="35" y="4"/>
                  </a:lnTo>
                  <a:lnTo>
                    <a:pt x="40" y="0"/>
                  </a:lnTo>
                  <a:lnTo>
                    <a:pt x="37" y="26"/>
                  </a:lnTo>
                  <a:lnTo>
                    <a:pt x="35" y="53"/>
                  </a:lnTo>
                  <a:lnTo>
                    <a:pt x="34" y="65"/>
                  </a:lnTo>
                  <a:lnTo>
                    <a:pt x="34" y="77"/>
                  </a:lnTo>
                  <a:lnTo>
                    <a:pt x="35" y="82"/>
                  </a:lnTo>
                  <a:lnTo>
                    <a:pt x="36" y="86"/>
                  </a:lnTo>
                  <a:lnTo>
                    <a:pt x="37" y="90"/>
                  </a:lnTo>
                  <a:lnTo>
                    <a:pt x="40" y="93"/>
                  </a:lnTo>
                  <a:lnTo>
                    <a:pt x="26" y="93"/>
                  </a:lnTo>
                  <a:lnTo>
                    <a:pt x="13" y="93"/>
                  </a:lnTo>
                  <a:lnTo>
                    <a:pt x="11" y="92"/>
                  </a:lnTo>
                  <a:lnTo>
                    <a:pt x="8" y="91"/>
                  </a:lnTo>
                  <a:lnTo>
                    <a:pt x="6" y="88"/>
                  </a:lnTo>
                  <a:lnTo>
                    <a:pt x="4" y="86"/>
                  </a:lnTo>
                  <a:lnTo>
                    <a:pt x="1" y="80"/>
                  </a:lnTo>
                  <a:lnTo>
                    <a:pt x="0" y="73"/>
                  </a:lnTo>
                  <a:lnTo>
                    <a:pt x="1" y="64"/>
                  </a:lnTo>
                  <a:lnTo>
                    <a:pt x="3" y="50"/>
                  </a:lnTo>
                  <a:lnTo>
                    <a:pt x="6" y="37"/>
                  </a:lnTo>
                  <a:lnTo>
                    <a:pt x="7" y="31"/>
                  </a:lnTo>
                </a:path>
              </a:pathLst>
            </a:custGeom>
            <a:solidFill>
              <a:srgbClr val="92D05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0" name="Freeform 459"/>
            <p:cNvSpPr>
              <a:spLocks/>
            </p:cNvSpPr>
            <p:nvPr>
              <p:custDataLst>
                <p:tags r:id="rId109"/>
              </p:custDataLst>
            </p:nvPr>
          </p:nvSpPr>
          <p:spPr bwMode="auto">
            <a:xfrm>
              <a:off x="2819920" y="2361254"/>
              <a:ext cx="295275" cy="273050"/>
            </a:xfrm>
            <a:custGeom>
              <a:avLst/>
              <a:gdLst>
                <a:gd name="T0" fmla="*/ 2147483647 w 664"/>
                <a:gd name="T1" fmla="*/ 2147483647 h 518"/>
                <a:gd name="T2" fmla="*/ 2147483647 w 664"/>
                <a:gd name="T3" fmla="*/ 2147483647 h 518"/>
                <a:gd name="T4" fmla="*/ 2147483647 w 664"/>
                <a:gd name="T5" fmla="*/ 2147483647 h 518"/>
                <a:gd name="T6" fmla="*/ 2147483647 w 664"/>
                <a:gd name="T7" fmla="*/ 2147483647 h 518"/>
                <a:gd name="T8" fmla="*/ 2147483647 w 664"/>
                <a:gd name="T9" fmla="*/ 2147483647 h 518"/>
                <a:gd name="T10" fmla="*/ 2147483647 w 664"/>
                <a:gd name="T11" fmla="*/ 2147483647 h 518"/>
                <a:gd name="T12" fmla="*/ 2147483647 w 664"/>
                <a:gd name="T13" fmla="*/ 2147483647 h 518"/>
                <a:gd name="T14" fmla="*/ 2147483647 w 664"/>
                <a:gd name="T15" fmla="*/ 2147483647 h 518"/>
                <a:gd name="T16" fmla="*/ 2147483647 w 664"/>
                <a:gd name="T17" fmla="*/ 2147483647 h 518"/>
                <a:gd name="T18" fmla="*/ 2147483647 w 664"/>
                <a:gd name="T19" fmla="*/ 2147483647 h 518"/>
                <a:gd name="T20" fmla="*/ 2147483647 w 664"/>
                <a:gd name="T21" fmla="*/ 2147483647 h 518"/>
                <a:gd name="T22" fmla="*/ 2147483647 w 664"/>
                <a:gd name="T23" fmla="*/ 2147483647 h 518"/>
                <a:gd name="T24" fmla="*/ 2147483647 w 664"/>
                <a:gd name="T25" fmla="*/ 2147483647 h 518"/>
                <a:gd name="T26" fmla="*/ 2147483647 w 664"/>
                <a:gd name="T27" fmla="*/ 2147483647 h 518"/>
                <a:gd name="T28" fmla="*/ 2147483647 w 664"/>
                <a:gd name="T29" fmla="*/ 2147483647 h 518"/>
                <a:gd name="T30" fmla="*/ 2147483647 w 664"/>
                <a:gd name="T31" fmla="*/ 2147483647 h 518"/>
                <a:gd name="T32" fmla="*/ 2147483647 w 664"/>
                <a:gd name="T33" fmla="*/ 2147483647 h 518"/>
                <a:gd name="T34" fmla="*/ 2147483647 w 664"/>
                <a:gd name="T35" fmla="*/ 2147483647 h 518"/>
                <a:gd name="T36" fmla="*/ 2147483647 w 664"/>
                <a:gd name="T37" fmla="*/ 2147483647 h 518"/>
                <a:gd name="T38" fmla="*/ 2147483647 w 664"/>
                <a:gd name="T39" fmla="*/ 2147483647 h 518"/>
                <a:gd name="T40" fmla="*/ 2147483647 w 664"/>
                <a:gd name="T41" fmla="*/ 2147483647 h 518"/>
                <a:gd name="T42" fmla="*/ 2147483647 w 664"/>
                <a:gd name="T43" fmla="*/ 2147483647 h 518"/>
                <a:gd name="T44" fmla="*/ 2147483647 w 664"/>
                <a:gd name="T45" fmla="*/ 2147483647 h 518"/>
                <a:gd name="T46" fmla="*/ 2147483647 w 664"/>
                <a:gd name="T47" fmla="*/ 2147483647 h 518"/>
                <a:gd name="T48" fmla="*/ 2147483647 w 664"/>
                <a:gd name="T49" fmla="*/ 2147483647 h 518"/>
                <a:gd name="T50" fmla="*/ 2147483647 w 664"/>
                <a:gd name="T51" fmla="*/ 2147483647 h 518"/>
                <a:gd name="T52" fmla="*/ 2147483647 w 664"/>
                <a:gd name="T53" fmla="*/ 2147483647 h 518"/>
                <a:gd name="T54" fmla="*/ 2147483647 w 664"/>
                <a:gd name="T55" fmla="*/ 2147483647 h 518"/>
                <a:gd name="T56" fmla="*/ 2147483647 w 664"/>
                <a:gd name="T57" fmla="*/ 2147483647 h 518"/>
                <a:gd name="T58" fmla="*/ 2147483647 w 664"/>
                <a:gd name="T59" fmla="*/ 2147483647 h 518"/>
                <a:gd name="T60" fmla="*/ 2147483647 w 664"/>
                <a:gd name="T61" fmla="*/ 2147483647 h 518"/>
                <a:gd name="T62" fmla="*/ 2147483647 w 664"/>
                <a:gd name="T63" fmla="*/ 2147483647 h 518"/>
                <a:gd name="T64" fmla="*/ 2147483647 w 664"/>
                <a:gd name="T65" fmla="*/ 2147483647 h 518"/>
                <a:gd name="T66" fmla="*/ 2147483647 w 664"/>
                <a:gd name="T67" fmla="*/ 2147483647 h 518"/>
                <a:gd name="T68" fmla="*/ 2147483647 w 664"/>
                <a:gd name="T69" fmla="*/ 2147483647 h 518"/>
                <a:gd name="T70" fmla="*/ 2147483647 w 664"/>
                <a:gd name="T71" fmla="*/ 2147483647 h 518"/>
                <a:gd name="T72" fmla="*/ 2147483647 w 664"/>
                <a:gd name="T73" fmla="*/ 2147483647 h 518"/>
                <a:gd name="T74" fmla="*/ 2147483647 w 664"/>
                <a:gd name="T75" fmla="*/ 2147483647 h 518"/>
                <a:gd name="T76" fmla="*/ 2147483647 w 664"/>
                <a:gd name="T77" fmla="*/ 2147483647 h 518"/>
                <a:gd name="T78" fmla="*/ 2147483647 w 664"/>
                <a:gd name="T79" fmla="*/ 2147483647 h 518"/>
                <a:gd name="T80" fmla="*/ 2147483647 w 664"/>
                <a:gd name="T81" fmla="*/ 2147483647 h 518"/>
                <a:gd name="T82" fmla="*/ 2147483647 w 664"/>
                <a:gd name="T83" fmla="*/ 2147483647 h 518"/>
                <a:gd name="T84" fmla="*/ 2147483647 w 664"/>
                <a:gd name="T85" fmla="*/ 2147483647 h 518"/>
                <a:gd name="T86" fmla="*/ 2147483647 w 664"/>
                <a:gd name="T87" fmla="*/ 2147483647 h 518"/>
                <a:gd name="T88" fmla="*/ 2147483647 w 664"/>
                <a:gd name="T89" fmla="*/ 2147483647 h 518"/>
                <a:gd name="T90" fmla="*/ 2147483647 w 664"/>
                <a:gd name="T91" fmla="*/ 2147483647 h 518"/>
                <a:gd name="T92" fmla="*/ 2147483647 w 664"/>
                <a:gd name="T93" fmla="*/ 2147483647 h 518"/>
                <a:gd name="T94" fmla="*/ 2147483647 w 664"/>
                <a:gd name="T95" fmla="*/ 2147483647 h 518"/>
                <a:gd name="T96" fmla="*/ 2147483647 w 664"/>
                <a:gd name="T97" fmla="*/ 2147483647 h 518"/>
                <a:gd name="T98" fmla="*/ 2147483647 w 664"/>
                <a:gd name="T99" fmla="*/ 2147483647 h 518"/>
                <a:gd name="T100" fmla="*/ 2147483647 w 664"/>
                <a:gd name="T101" fmla="*/ 2147483647 h 518"/>
                <a:gd name="T102" fmla="*/ 2147483647 w 664"/>
                <a:gd name="T103" fmla="*/ 2147483647 h 518"/>
                <a:gd name="T104" fmla="*/ 2147483647 w 664"/>
                <a:gd name="T105" fmla="*/ 2147483647 h 518"/>
                <a:gd name="T106" fmla="*/ 2147483647 w 664"/>
                <a:gd name="T107" fmla="*/ 2147483647 h 518"/>
                <a:gd name="T108" fmla="*/ 2147483647 w 664"/>
                <a:gd name="T109" fmla="*/ 2147483647 h 518"/>
                <a:gd name="T110" fmla="*/ 2147483647 w 664"/>
                <a:gd name="T111" fmla="*/ 2147483647 h 518"/>
                <a:gd name="T112" fmla="*/ 2147483647 w 664"/>
                <a:gd name="T113" fmla="*/ 2147483647 h 518"/>
                <a:gd name="T114" fmla="*/ 2147483647 w 664"/>
                <a:gd name="T115" fmla="*/ 2147483647 h 518"/>
                <a:gd name="T116" fmla="*/ 2147483647 w 664"/>
                <a:gd name="T117" fmla="*/ 2147483647 h 518"/>
                <a:gd name="T118" fmla="*/ 2147483647 w 664"/>
                <a:gd name="T119" fmla="*/ 2147483647 h 518"/>
                <a:gd name="T120" fmla="*/ 2147483647 w 664"/>
                <a:gd name="T121" fmla="*/ 2147483647 h 518"/>
                <a:gd name="T122" fmla="*/ 2147483647 w 664"/>
                <a:gd name="T123" fmla="*/ 2147483647 h 51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664" h="518">
                  <a:moveTo>
                    <a:pt x="146" y="450"/>
                  </a:moveTo>
                  <a:lnTo>
                    <a:pt x="148" y="447"/>
                  </a:lnTo>
                  <a:lnTo>
                    <a:pt x="149" y="445"/>
                  </a:lnTo>
                  <a:lnTo>
                    <a:pt x="150" y="441"/>
                  </a:lnTo>
                  <a:lnTo>
                    <a:pt x="151" y="438"/>
                  </a:lnTo>
                  <a:lnTo>
                    <a:pt x="151" y="431"/>
                  </a:lnTo>
                  <a:lnTo>
                    <a:pt x="150" y="424"/>
                  </a:lnTo>
                  <a:lnTo>
                    <a:pt x="147" y="411"/>
                  </a:lnTo>
                  <a:lnTo>
                    <a:pt x="146" y="400"/>
                  </a:lnTo>
                  <a:lnTo>
                    <a:pt x="147" y="378"/>
                  </a:lnTo>
                  <a:lnTo>
                    <a:pt x="149" y="364"/>
                  </a:lnTo>
                  <a:lnTo>
                    <a:pt x="151" y="353"/>
                  </a:lnTo>
                  <a:lnTo>
                    <a:pt x="152" y="339"/>
                  </a:lnTo>
                  <a:lnTo>
                    <a:pt x="150" y="320"/>
                  </a:lnTo>
                  <a:lnTo>
                    <a:pt x="146" y="298"/>
                  </a:lnTo>
                  <a:lnTo>
                    <a:pt x="141" y="273"/>
                  </a:lnTo>
                  <a:lnTo>
                    <a:pt x="139" y="252"/>
                  </a:lnTo>
                  <a:lnTo>
                    <a:pt x="134" y="251"/>
                  </a:lnTo>
                  <a:lnTo>
                    <a:pt x="127" y="249"/>
                  </a:lnTo>
                  <a:lnTo>
                    <a:pt x="119" y="246"/>
                  </a:lnTo>
                  <a:lnTo>
                    <a:pt x="109" y="241"/>
                  </a:lnTo>
                  <a:lnTo>
                    <a:pt x="87" y="231"/>
                  </a:lnTo>
                  <a:lnTo>
                    <a:pt x="64" y="217"/>
                  </a:lnTo>
                  <a:lnTo>
                    <a:pt x="20" y="192"/>
                  </a:lnTo>
                  <a:lnTo>
                    <a:pt x="0" y="178"/>
                  </a:lnTo>
                  <a:lnTo>
                    <a:pt x="19" y="172"/>
                  </a:lnTo>
                  <a:lnTo>
                    <a:pt x="24" y="171"/>
                  </a:lnTo>
                  <a:lnTo>
                    <a:pt x="28" y="168"/>
                  </a:lnTo>
                  <a:lnTo>
                    <a:pt x="31" y="165"/>
                  </a:lnTo>
                  <a:lnTo>
                    <a:pt x="36" y="159"/>
                  </a:lnTo>
                  <a:lnTo>
                    <a:pt x="39" y="155"/>
                  </a:lnTo>
                  <a:lnTo>
                    <a:pt x="44" y="151"/>
                  </a:lnTo>
                  <a:lnTo>
                    <a:pt x="48" y="148"/>
                  </a:lnTo>
                  <a:lnTo>
                    <a:pt x="52" y="147"/>
                  </a:lnTo>
                  <a:lnTo>
                    <a:pt x="92" y="159"/>
                  </a:lnTo>
                  <a:lnTo>
                    <a:pt x="100" y="155"/>
                  </a:lnTo>
                  <a:lnTo>
                    <a:pt x="108" y="153"/>
                  </a:lnTo>
                  <a:lnTo>
                    <a:pt x="116" y="152"/>
                  </a:lnTo>
                  <a:lnTo>
                    <a:pt x="125" y="152"/>
                  </a:lnTo>
                  <a:lnTo>
                    <a:pt x="132" y="153"/>
                  </a:lnTo>
                  <a:lnTo>
                    <a:pt x="140" y="155"/>
                  </a:lnTo>
                  <a:lnTo>
                    <a:pt x="147" y="157"/>
                  </a:lnTo>
                  <a:lnTo>
                    <a:pt x="152" y="159"/>
                  </a:lnTo>
                  <a:lnTo>
                    <a:pt x="152" y="86"/>
                  </a:lnTo>
                  <a:lnTo>
                    <a:pt x="165" y="94"/>
                  </a:lnTo>
                  <a:lnTo>
                    <a:pt x="175" y="102"/>
                  </a:lnTo>
                  <a:lnTo>
                    <a:pt x="181" y="105"/>
                  </a:lnTo>
                  <a:lnTo>
                    <a:pt x="185" y="109"/>
                  </a:lnTo>
                  <a:lnTo>
                    <a:pt x="192" y="110"/>
                  </a:lnTo>
                  <a:lnTo>
                    <a:pt x="198" y="111"/>
                  </a:lnTo>
                  <a:lnTo>
                    <a:pt x="207" y="110"/>
                  </a:lnTo>
                  <a:lnTo>
                    <a:pt x="217" y="107"/>
                  </a:lnTo>
                  <a:lnTo>
                    <a:pt x="226" y="103"/>
                  </a:lnTo>
                  <a:lnTo>
                    <a:pt x="236" y="99"/>
                  </a:lnTo>
                  <a:lnTo>
                    <a:pt x="246" y="93"/>
                  </a:lnTo>
                  <a:lnTo>
                    <a:pt x="255" y="87"/>
                  </a:lnTo>
                  <a:lnTo>
                    <a:pt x="264" y="80"/>
                  </a:lnTo>
                  <a:lnTo>
                    <a:pt x="273" y="73"/>
                  </a:lnTo>
                  <a:lnTo>
                    <a:pt x="282" y="65"/>
                  </a:lnTo>
                  <a:lnTo>
                    <a:pt x="289" y="57"/>
                  </a:lnTo>
                  <a:lnTo>
                    <a:pt x="297" y="48"/>
                  </a:lnTo>
                  <a:lnTo>
                    <a:pt x="303" y="40"/>
                  </a:lnTo>
                  <a:lnTo>
                    <a:pt x="308" y="32"/>
                  </a:lnTo>
                  <a:lnTo>
                    <a:pt x="313" y="25"/>
                  </a:lnTo>
                  <a:lnTo>
                    <a:pt x="316" y="18"/>
                  </a:lnTo>
                  <a:lnTo>
                    <a:pt x="318" y="12"/>
                  </a:lnTo>
                  <a:lnTo>
                    <a:pt x="337" y="11"/>
                  </a:lnTo>
                  <a:lnTo>
                    <a:pt x="354" y="8"/>
                  </a:lnTo>
                  <a:lnTo>
                    <a:pt x="370" y="4"/>
                  </a:lnTo>
                  <a:lnTo>
                    <a:pt x="385" y="0"/>
                  </a:lnTo>
                  <a:lnTo>
                    <a:pt x="385" y="24"/>
                  </a:lnTo>
                  <a:lnTo>
                    <a:pt x="404" y="32"/>
                  </a:lnTo>
                  <a:lnTo>
                    <a:pt x="422" y="40"/>
                  </a:lnTo>
                  <a:lnTo>
                    <a:pt x="440" y="50"/>
                  </a:lnTo>
                  <a:lnTo>
                    <a:pt x="457" y="61"/>
                  </a:lnTo>
                  <a:lnTo>
                    <a:pt x="475" y="72"/>
                  </a:lnTo>
                  <a:lnTo>
                    <a:pt x="493" y="81"/>
                  </a:lnTo>
                  <a:lnTo>
                    <a:pt x="511" y="90"/>
                  </a:lnTo>
                  <a:lnTo>
                    <a:pt x="531" y="98"/>
                  </a:lnTo>
                  <a:lnTo>
                    <a:pt x="538" y="101"/>
                  </a:lnTo>
                  <a:lnTo>
                    <a:pt x="552" y="107"/>
                  </a:lnTo>
                  <a:lnTo>
                    <a:pt x="561" y="111"/>
                  </a:lnTo>
                  <a:lnTo>
                    <a:pt x="569" y="114"/>
                  </a:lnTo>
                  <a:lnTo>
                    <a:pt x="578" y="116"/>
                  </a:lnTo>
                  <a:lnTo>
                    <a:pt x="584" y="117"/>
                  </a:lnTo>
                  <a:lnTo>
                    <a:pt x="604" y="118"/>
                  </a:lnTo>
                  <a:lnTo>
                    <a:pt x="623" y="121"/>
                  </a:lnTo>
                  <a:lnTo>
                    <a:pt x="644" y="124"/>
                  </a:lnTo>
                  <a:lnTo>
                    <a:pt x="664" y="129"/>
                  </a:lnTo>
                  <a:lnTo>
                    <a:pt x="658" y="136"/>
                  </a:lnTo>
                  <a:lnTo>
                    <a:pt x="654" y="145"/>
                  </a:lnTo>
                  <a:lnTo>
                    <a:pt x="650" y="155"/>
                  </a:lnTo>
                  <a:lnTo>
                    <a:pt x="645" y="166"/>
                  </a:lnTo>
                  <a:lnTo>
                    <a:pt x="638" y="189"/>
                  </a:lnTo>
                  <a:lnTo>
                    <a:pt x="629" y="212"/>
                  </a:lnTo>
                  <a:lnTo>
                    <a:pt x="620" y="236"/>
                  </a:lnTo>
                  <a:lnTo>
                    <a:pt x="609" y="256"/>
                  </a:lnTo>
                  <a:lnTo>
                    <a:pt x="604" y="265"/>
                  </a:lnTo>
                  <a:lnTo>
                    <a:pt x="598" y="272"/>
                  </a:lnTo>
                  <a:lnTo>
                    <a:pt x="591" y="279"/>
                  </a:lnTo>
                  <a:lnTo>
                    <a:pt x="584" y="283"/>
                  </a:lnTo>
                  <a:lnTo>
                    <a:pt x="585" y="286"/>
                  </a:lnTo>
                  <a:lnTo>
                    <a:pt x="588" y="290"/>
                  </a:lnTo>
                  <a:lnTo>
                    <a:pt x="593" y="294"/>
                  </a:lnTo>
                  <a:lnTo>
                    <a:pt x="599" y="298"/>
                  </a:lnTo>
                  <a:lnTo>
                    <a:pt x="606" y="301"/>
                  </a:lnTo>
                  <a:lnTo>
                    <a:pt x="612" y="304"/>
                  </a:lnTo>
                  <a:lnTo>
                    <a:pt x="618" y="307"/>
                  </a:lnTo>
                  <a:lnTo>
                    <a:pt x="623" y="307"/>
                  </a:lnTo>
                  <a:lnTo>
                    <a:pt x="623" y="326"/>
                  </a:lnTo>
                  <a:lnTo>
                    <a:pt x="623" y="334"/>
                  </a:lnTo>
                  <a:lnTo>
                    <a:pt x="622" y="340"/>
                  </a:lnTo>
                  <a:lnTo>
                    <a:pt x="622" y="344"/>
                  </a:lnTo>
                  <a:lnTo>
                    <a:pt x="620" y="347"/>
                  </a:lnTo>
                  <a:lnTo>
                    <a:pt x="618" y="353"/>
                  </a:lnTo>
                  <a:lnTo>
                    <a:pt x="617" y="363"/>
                  </a:lnTo>
                  <a:lnTo>
                    <a:pt x="618" y="372"/>
                  </a:lnTo>
                  <a:lnTo>
                    <a:pt x="618" y="381"/>
                  </a:lnTo>
                  <a:lnTo>
                    <a:pt x="620" y="391"/>
                  </a:lnTo>
                  <a:lnTo>
                    <a:pt x="622" y="399"/>
                  </a:lnTo>
                  <a:lnTo>
                    <a:pt x="624" y="408"/>
                  </a:lnTo>
                  <a:lnTo>
                    <a:pt x="629" y="416"/>
                  </a:lnTo>
                  <a:lnTo>
                    <a:pt x="632" y="423"/>
                  </a:lnTo>
                  <a:lnTo>
                    <a:pt x="638" y="430"/>
                  </a:lnTo>
                  <a:lnTo>
                    <a:pt x="622" y="444"/>
                  </a:lnTo>
                  <a:lnTo>
                    <a:pt x="608" y="457"/>
                  </a:lnTo>
                  <a:lnTo>
                    <a:pt x="593" y="469"/>
                  </a:lnTo>
                  <a:lnTo>
                    <a:pt x="577" y="480"/>
                  </a:lnTo>
                  <a:lnTo>
                    <a:pt x="569" y="484"/>
                  </a:lnTo>
                  <a:lnTo>
                    <a:pt x="561" y="487"/>
                  </a:lnTo>
                  <a:lnTo>
                    <a:pt x="551" y="489"/>
                  </a:lnTo>
                  <a:lnTo>
                    <a:pt x="542" y="489"/>
                  </a:lnTo>
                  <a:lnTo>
                    <a:pt x="532" y="488"/>
                  </a:lnTo>
                  <a:lnTo>
                    <a:pt x="521" y="485"/>
                  </a:lnTo>
                  <a:lnTo>
                    <a:pt x="509" y="481"/>
                  </a:lnTo>
                  <a:lnTo>
                    <a:pt x="497" y="474"/>
                  </a:lnTo>
                  <a:lnTo>
                    <a:pt x="487" y="466"/>
                  </a:lnTo>
                  <a:lnTo>
                    <a:pt x="477" y="460"/>
                  </a:lnTo>
                  <a:lnTo>
                    <a:pt x="473" y="458"/>
                  </a:lnTo>
                  <a:lnTo>
                    <a:pt x="467" y="457"/>
                  </a:lnTo>
                  <a:lnTo>
                    <a:pt x="463" y="456"/>
                  </a:lnTo>
                  <a:lnTo>
                    <a:pt x="457" y="456"/>
                  </a:lnTo>
                  <a:lnTo>
                    <a:pt x="450" y="456"/>
                  </a:lnTo>
                  <a:lnTo>
                    <a:pt x="443" y="457"/>
                  </a:lnTo>
                  <a:lnTo>
                    <a:pt x="436" y="459"/>
                  </a:lnTo>
                  <a:lnTo>
                    <a:pt x="429" y="462"/>
                  </a:lnTo>
                  <a:lnTo>
                    <a:pt x="423" y="465"/>
                  </a:lnTo>
                  <a:lnTo>
                    <a:pt x="417" y="468"/>
                  </a:lnTo>
                  <a:lnTo>
                    <a:pt x="411" y="472"/>
                  </a:lnTo>
                  <a:lnTo>
                    <a:pt x="406" y="477"/>
                  </a:lnTo>
                  <a:lnTo>
                    <a:pt x="397" y="486"/>
                  </a:lnTo>
                  <a:lnTo>
                    <a:pt x="390" y="496"/>
                  </a:lnTo>
                  <a:lnTo>
                    <a:pt x="388" y="503"/>
                  </a:lnTo>
                  <a:lnTo>
                    <a:pt x="386" y="508"/>
                  </a:lnTo>
                  <a:lnTo>
                    <a:pt x="385" y="512"/>
                  </a:lnTo>
                  <a:lnTo>
                    <a:pt x="385" y="517"/>
                  </a:lnTo>
                  <a:lnTo>
                    <a:pt x="364" y="518"/>
                  </a:lnTo>
                  <a:lnTo>
                    <a:pt x="343" y="517"/>
                  </a:lnTo>
                  <a:lnTo>
                    <a:pt x="333" y="515"/>
                  </a:lnTo>
                  <a:lnTo>
                    <a:pt x="325" y="512"/>
                  </a:lnTo>
                  <a:lnTo>
                    <a:pt x="321" y="510"/>
                  </a:lnTo>
                  <a:lnTo>
                    <a:pt x="317" y="507"/>
                  </a:lnTo>
                  <a:lnTo>
                    <a:pt x="314" y="503"/>
                  </a:lnTo>
                  <a:lnTo>
                    <a:pt x="311" y="499"/>
                  </a:lnTo>
                  <a:lnTo>
                    <a:pt x="307" y="500"/>
                  </a:lnTo>
                  <a:lnTo>
                    <a:pt x="303" y="502"/>
                  </a:lnTo>
                  <a:lnTo>
                    <a:pt x="299" y="505"/>
                  </a:lnTo>
                  <a:lnTo>
                    <a:pt x="296" y="508"/>
                  </a:lnTo>
                  <a:lnTo>
                    <a:pt x="293" y="511"/>
                  </a:lnTo>
                  <a:lnTo>
                    <a:pt x="289" y="514"/>
                  </a:lnTo>
                  <a:lnTo>
                    <a:pt x="287" y="516"/>
                  </a:lnTo>
                  <a:lnTo>
                    <a:pt x="285" y="517"/>
                  </a:lnTo>
                  <a:lnTo>
                    <a:pt x="277" y="517"/>
                  </a:lnTo>
                  <a:lnTo>
                    <a:pt x="268" y="516"/>
                  </a:lnTo>
                  <a:lnTo>
                    <a:pt x="259" y="514"/>
                  </a:lnTo>
                  <a:lnTo>
                    <a:pt x="248" y="512"/>
                  </a:lnTo>
                  <a:lnTo>
                    <a:pt x="227" y="506"/>
                  </a:lnTo>
                  <a:lnTo>
                    <a:pt x="205" y="496"/>
                  </a:lnTo>
                  <a:lnTo>
                    <a:pt x="195" y="492"/>
                  </a:lnTo>
                  <a:lnTo>
                    <a:pt x="185" y="487"/>
                  </a:lnTo>
                  <a:lnTo>
                    <a:pt x="175" y="481"/>
                  </a:lnTo>
                  <a:lnTo>
                    <a:pt x="168" y="475"/>
                  </a:lnTo>
                  <a:lnTo>
                    <a:pt x="160" y="469"/>
                  </a:lnTo>
                  <a:lnTo>
                    <a:pt x="153" y="463"/>
                  </a:lnTo>
                  <a:lnTo>
                    <a:pt x="149" y="456"/>
                  </a:lnTo>
                  <a:lnTo>
                    <a:pt x="146" y="450"/>
                  </a:lnTo>
                </a:path>
              </a:pathLst>
            </a:custGeom>
            <a:solidFill>
              <a:srgbClr val="92D05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1" name="Freeform 460"/>
            <p:cNvSpPr>
              <a:spLocks/>
            </p:cNvSpPr>
            <p:nvPr>
              <p:custDataLst>
                <p:tags r:id="rId110"/>
              </p:custDataLst>
            </p:nvPr>
          </p:nvSpPr>
          <p:spPr bwMode="auto">
            <a:xfrm>
              <a:off x="3839096" y="2605729"/>
              <a:ext cx="150812" cy="82550"/>
            </a:xfrm>
            <a:custGeom>
              <a:avLst/>
              <a:gdLst>
                <a:gd name="T0" fmla="*/ 2147483647 w 352"/>
                <a:gd name="T1" fmla="*/ 2147483647 h 153"/>
                <a:gd name="T2" fmla="*/ 2147483647 w 352"/>
                <a:gd name="T3" fmla="*/ 2147483647 h 153"/>
                <a:gd name="T4" fmla="*/ 2147483647 w 352"/>
                <a:gd name="T5" fmla="*/ 2147483647 h 153"/>
                <a:gd name="T6" fmla="*/ 2147483647 w 352"/>
                <a:gd name="T7" fmla="*/ 2147483647 h 153"/>
                <a:gd name="T8" fmla="*/ 2147483647 w 352"/>
                <a:gd name="T9" fmla="*/ 2147483647 h 153"/>
                <a:gd name="T10" fmla="*/ 2147483647 w 352"/>
                <a:gd name="T11" fmla="*/ 2147483647 h 153"/>
                <a:gd name="T12" fmla="*/ 2147483647 w 352"/>
                <a:gd name="T13" fmla="*/ 2147483647 h 153"/>
                <a:gd name="T14" fmla="*/ 2147483647 w 352"/>
                <a:gd name="T15" fmla="*/ 2147483647 h 153"/>
                <a:gd name="T16" fmla="*/ 2147483647 w 352"/>
                <a:gd name="T17" fmla="*/ 2147483647 h 153"/>
                <a:gd name="T18" fmla="*/ 2147483647 w 352"/>
                <a:gd name="T19" fmla="*/ 2147483647 h 153"/>
                <a:gd name="T20" fmla="*/ 2147483647 w 352"/>
                <a:gd name="T21" fmla="*/ 2147483647 h 153"/>
                <a:gd name="T22" fmla="*/ 2147483647 w 352"/>
                <a:gd name="T23" fmla="*/ 2147483647 h 153"/>
                <a:gd name="T24" fmla="*/ 2147483647 w 352"/>
                <a:gd name="T25" fmla="*/ 2147483647 h 153"/>
                <a:gd name="T26" fmla="*/ 2147483647 w 352"/>
                <a:gd name="T27" fmla="*/ 2147483647 h 153"/>
                <a:gd name="T28" fmla="*/ 2147483647 w 352"/>
                <a:gd name="T29" fmla="*/ 2147483647 h 153"/>
                <a:gd name="T30" fmla="*/ 2147483647 w 352"/>
                <a:gd name="T31" fmla="*/ 2147483647 h 153"/>
                <a:gd name="T32" fmla="*/ 2147483647 w 352"/>
                <a:gd name="T33" fmla="*/ 2147483647 h 153"/>
                <a:gd name="T34" fmla="*/ 2147483647 w 352"/>
                <a:gd name="T35" fmla="*/ 2147483647 h 153"/>
                <a:gd name="T36" fmla="*/ 2147483647 w 352"/>
                <a:gd name="T37" fmla="*/ 2147483647 h 153"/>
                <a:gd name="T38" fmla="*/ 2147483647 w 352"/>
                <a:gd name="T39" fmla="*/ 2147483647 h 153"/>
                <a:gd name="T40" fmla="*/ 2147483647 w 352"/>
                <a:gd name="T41" fmla="*/ 2147483647 h 153"/>
                <a:gd name="T42" fmla="*/ 2147483647 w 352"/>
                <a:gd name="T43" fmla="*/ 2147483647 h 153"/>
                <a:gd name="T44" fmla="*/ 2147483647 w 352"/>
                <a:gd name="T45" fmla="*/ 2147483647 h 153"/>
                <a:gd name="T46" fmla="*/ 2147483647 w 352"/>
                <a:gd name="T47" fmla="*/ 2147483647 h 153"/>
                <a:gd name="T48" fmla="*/ 2147483647 w 352"/>
                <a:gd name="T49" fmla="*/ 2147483647 h 153"/>
                <a:gd name="T50" fmla="*/ 2147483647 w 352"/>
                <a:gd name="T51" fmla="*/ 2147483647 h 153"/>
                <a:gd name="T52" fmla="*/ 2147483647 w 352"/>
                <a:gd name="T53" fmla="*/ 2147483647 h 153"/>
                <a:gd name="T54" fmla="*/ 0 w 352"/>
                <a:gd name="T55" fmla="*/ 0 h 153"/>
                <a:gd name="T56" fmla="*/ 2147483647 w 352"/>
                <a:gd name="T57" fmla="*/ 0 h 153"/>
                <a:gd name="T58" fmla="*/ 2147483647 w 352"/>
                <a:gd name="T59" fmla="*/ 2147483647 h 153"/>
                <a:gd name="T60" fmla="*/ 2147483647 w 352"/>
                <a:gd name="T61" fmla="*/ 2147483647 h 153"/>
                <a:gd name="T62" fmla="*/ 2147483647 w 352"/>
                <a:gd name="T63" fmla="*/ 2147483647 h 153"/>
                <a:gd name="T64" fmla="*/ 2147483647 w 352"/>
                <a:gd name="T65" fmla="*/ 2147483647 h 153"/>
                <a:gd name="T66" fmla="*/ 2147483647 w 352"/>
                <a:gd name="T67" fmla="*/ 2147483647 h 153"/>
                <a:gd name="T68" fmla="*/ 2147483647 w 352"/>
                <a:gd name="T69" fmla="*/ 2147483647 h 153"/>
                <a:gd name="T70" fmla="*/ 2147483647 w 352"/>
                <a:gd name="T71" fmla="*/ 2147483647 h 153"/>
                <a:gd name="T72" fmla="*/ 2147483647 w 352"/>
                <a:gd name="T73" fmla="*/ 2147483647 h 153"/>
                <a:gd name="T74" fmla="*/ 2147483647 w 352"/>
                <a:gd name="T75" fmla="*/ 2147483647 h 15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52" h="153">
                  <a:moveTo>
                    <a:pt x="332" y="91"/>
                  </a:moveTo>
                  <a:lnTo>
                    <a:pt x="352" y="153"/>
                  </a:lnTo>
                  <a:lnTo>
                    <a:pt x="326" y="141"/>
                  </a:lnTo>
                  <a:lnTo>
                    <a:pt x="299" y="129"/>
                  </a:lnTo>
                  <a:lnTo>
                    <a:pt x="266" y="141"/>
                  </a:lnTo>
                  <a:lnTo>
                    <a:pt x="232" y="141"/>
                  </a:lnTo>
                  <a:lnTo>
                    <a:pt x="227" y="135"/>
                  </a:lnTo>
                  <a:lnTo>
                    <a:pt x="226" y="135"/>
                  </a:lnTo>
                  <a:lnTo>
                    <a:pt x="219" y="129"/>
                  </a:lnTo>
                  <a:lnTo>
                    <a:pt x="213" y="125"/>
                  </a:lnTo>
                  <a:lnTo>
                    <a:pt x="205" y="121"/>
                  </a:lnTo>
                  <a:lnTo>
                    <a:pt x="197" y="118"/>
                  </a:lnTo>
                  <a:lnTo>
                    <a:pt x="181" y="113"/>
                  </a:lnTo>
                  <a:lnTo>
                    <a:pt x="163" y="110"/>
                  </a:lnTo>
                  <a:lnTo>
                    <a:pt x="126" y="107"/>
                  </a:lnTo>
                  <a:lnTo>
                    <a:pt x="86" y="104"/>
                  </a:lnTo>
                  <a:lnTo>
                    <a:pt x="85" y="94"/>
                  </a:lnTo>
                  <a:lnTo>
                    <a:pt x="82" y="84"/>
                  </a:lnTo>
                  <a:lnTo>
                    <a:pt x="80" y="75"/>
                  </a:lnTo>
                  <a:lnTo>
                    <a:pt x="75" y="67"/>
                  </a:lnTo>
                  <a:lnTo>
                    <a:pt x="71" y="59"/>
                  </a:lnTo>
                  <a:lnTo>
                    <a:pt x="67" y="52"/>
                  </a:lnTo>
                  <a:lnTo>
                    <a:pt x="61" y="44"/>
                  </a:lnTo>
                  <a:lnTo>
                    <a:pt x="56" y="37"/>
                  </a:lnTo>
                  <a:lnTo>
                    <a:pt x="44" y="26"/>
                  </a:lnTo>
                  <a:lnTo>
                    <a:pt x="29" y="16"/>
                  </a:lnTo>
                  <a:lnTo>
                    <a:pt x="15" y="7"/>
                  </a:lnTo>
                  <a:lnTo>
                    <a:pt x="0" y="0"/>
                  </a:lnTo>
                  <a:lnTo>
                    <a:pt x="7" y="0"/>
                  </a:lnTo>
                  <a:lnTo>
                    <a:pt x="60" y="18"/>
                  </a:lnTo>
                  <a:lnTo>
                    <a:pt x="106" y="30"/>
                  </a:lnTo>
                  <a:lnTo>
                    <a:pt x="134" y="18"/>
                  </a:lnTo>
                  <a:lnTo>
                    <a:pt x="180" y="36"/>
                  </a:lnTo>
                  <a:lnTo>
                    <a:pt x="206" y="55"/>
                  </a:lnTo>
                  <a:lnTo>
                    <a:pt x="246" y="49"/>
                  </a:lnTo>
                  <a:lnTo>
                    <a:pt x="286" y="61"/>
                  </a:lnTo>
                  <a:lnTo>
                    <a:pt x="313" y="79"/>
                  </a:lnTo>
                  <a:lnTo>
                    <a:pt x="332" y="9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2" name="Freeform 461"/>
            <p:cNvSpPr>
              <a:spLocks/>
            </p:cNvSpPr>
            <p:nvPr>
              <p:custDataLst>
                <p:tags r:id="rId111"/>
              </p:custDataLst>
            </p:nvPr>
          </p:nvSpPr>
          <p:spPr bwMode="auto">
            <a:xfrm>
              <a:off x="3388246" y="2666054"/>
              <a:ext cx="147637" cy="173038"/>
            </a:xfrm>
            <a:custGeom>
              <a:avLst/>
              <a:gdLst>
                <a:gd name="T0" fmla="*/ 2147483647 w 331"/>
                <a:gd name="T1" fmla="*/ 2147483647 h 327"/>
                <a:gd name="T2" fmla="*/ 2147483647 w 331"/>
                <a:gd name="T3" fmla="*/ 2147483647 h 327"/>
                <a:gd name="T4" fmla="*/ 2147483647 w 331"/>
                <a:gd name="T5" fmla="*/ 2147483647 h 327"/>
                <a:gd name="T6" fmla="*/ 2147483647 w 331"/>
                <a:gd name="T7" fmla="*/ 2147483647 h 327"/>
                <a:gd name="T8" fmla="*/ 2147483647 w 331"/>
                <a:gd name="T9" fmla="*/ 2147483647 h 327"/>
                <a:gd name="T10" fmla="*/ 2147483647 w 331"/>
                <a:gd name="T11" fmla="*/ 2147483647 h 327"/>
                <a:gd name="T12" fmla="*/ 2147483647 w 331"/>
                <a:gd name="T13" fmla="*/ 2147483647 h 327"/>
                <a:gd name="T14" fmla="*/ 2147483647 w 331"/>
                <a:gd name="T15" fmla="*/ 2147483647 h 327"/>
                <a:gd name="T16" fmla="*/ 2147483647 w 331"/>
                <a:gd name="T17" fmla="*/ 2147483647 h 327"/>
                <a:gd name="T18" fmla="*/ 2147483647 w 331"/>
                <a:gd name="T19" fmla="*/ 2147483647 h 327"/>
                <a:gd name="T20" fmla="*/ 2147483647 w 331"/>
                <a:gd name="T21" fmla="*/ 2147483647 h 327"/>
                <a:gd name="T22" fmla="*/ 2147483647 w 331"/>
                <a:gd name="T23" fmla="*/ 2147483647 h 327"/>
                <a:gd name="T24" fmla="*/ 2147483647 w 331"/>
                <a:gd name="T25" fmla="*/ 2147483647 h 327"/>
                <a:gd name="T26" fmla="*/ 2147483647 w 331"/>
                <a:gd name="T27" fmla="*/ 2147483647 h 327"/>
                <a:gd name="T28" fmla="*/ 2147483647 w 331"/>
                <a:gd name="T29" fmla="*/ 2147483647 h 327"/>
                <a:gd name="T30" fmla="*/ 2147483647 w 331"/>
                <a:gd name="T31" fmla="*/ 2147483647 h 327"/>
                <a:gd name="T32" fmla="*/ 2147483647 w 331"/>
                <a:gd name="T33" fmla="*/ 2147483647 h 327"/>
                <a:gd name="T34" fmla="*/ 2147483647 w 331"/>
                <a:gd name="T35" fmla="*/ 2147483647 h 327"/>
                <a:gd name="T36" fmla="*/ 2147483647 w 331"/>
                <a:gd name="T37" fmla="*/ 2147483647 h 327"/>
                <a:gd name="T38" fmla="*/ 2147483647 w 331"/>
                <a:gd name="T39" fmla="*/ 2147483647 h 327"/>
                <a:gd name="T40" fmla="*/ 2147483647 w 331"/>
                <a:gd name="T41" fmla="*/ 2147483647 h 327"/>
                <a:gd name="T42" fmla="*/ 2147483647 w 331"/>
                <a:gd name="T43" fmla="*/ 2147483647 h 327"/>
                <a:gd name="T44" fmla="*/ 2147483647 w 331"/>
                <a:gd name="T45" fmla="*/ 2147483647 h 327"/>
                <a:gd name="T46" fmla="*/ 2147483647 w 331"/>
                <a:gd name="T47" fmla="*/ 2147483647 h 327"/>
                <a:gd name="T48" fmla="*/ 2147483647 w 331"/>
                <a:gd name="T49" fmla="*/ 2147483647 h 327"/>
                <a:gd name="T50" fmla="*/ 2147483647 w 331"/>
                <a:gd name="T51" fmla="*/ 2147483647 h 327"/>
                <a:gd name="T52" fmla="*/ 2147483647 w 331"/>
                <a:gd name="T53" fmla="*/ 2147483647 h 327"/>
                <a:gd name="T54" fmla="*/ 2147483647 w 331"/>
                <a:gd name="T55" fmla="*/ 2147483647 h 327"/>
                <a:gd name="T56" fmla="*/ 2147483647 w 331"/>
                <a:gd name="T57" fmla="*/ 2147483647 h 327"/>
                <a:gd name="T58" fmla="*/ 2147483647 w 331"/>
                <a:gd name="T59" fmla="*/ 2147483647 h 327"/>
                <a:gd name="T60" fmla="*/ 2147483647 w 331"/>
                <a:gd name="T61" fmla="*/ 2147483647 h 327"/>
                <a:gd name="T62" fmla="*/ 2147483647 w 331"/>
                <a:gd name="T63" fmla="*/ 2147483647 h 327"/>
                <a:gd name="T64" fmla="*/ 2147483647 w 331"/>
                <a:gd name="T65" fmla="*/ 2147483647 h 327"/>
                <a:gd name="T66" fmla="*/ 2147483647 w 331"/>
                <a:gd name="T67" fmla="*/ 2147483647 h 327"/>
                <a:gd name="T68" fmla="*/ 2147483647 w 331"/>
                <a:gd name="T69" fmla="*/ 2147483647 h 327"/>
                <a:gd name="T70" fmla="*/ 0 w 331"/>
                <a:gd name="T71" fmla="*/ 2147483647 h 327"/>
                <a:gd name="T72" fmla="*/ 2147483647 w 331"/>
                <a:gd name="T73" fmla="*/ 2147483647 h 327"/>
                <a:gd name="T74" fmla="*/ 2147483647 w 331"/>
                <a:gd name="T75" fmla="*/ 2147483647 h 327"/>
                <a:gd name="T76" fmla="*/ 2147483647 w 331"/>
                <a:gd name="T77" fmla="*/ 2147483647 h 327"/>
                <a:gd name="T78" fmla="*/ 2147483647 w 331"/>
                <a:gd name="T79" fmla="*/ 2147483647 h 327"/>
                <a:gd name="T80" fmla="*/ 2147483647 w 331"/>
                <a:gd name="T81" fmla="*/ 2147483647 h 327"/>
                <a:gd name="T82" fmla="*/ 2147483647 w 331"/>
                <a:gd name="T83" fmla="*/ 2147483647 h 327"/>
                <a:gd name="T84" fmla="*/ 2147483647 w 331"/>
                <a:gd name="T85" fmla="*/ 2147483647 h 327"/>
                <a:gd name="T86" fmla="*/ 2147483647 w 331"/>
                <a:gd name="T87" fmla="*/ 2147483647 h 327"/>
                <a:gd name="T88" fmla="*/ 2147483647 w 331"/>
                <a:gd name="T89" fmla="*/ 2147483647 h 327"/>
                <a:gd name="T90" fmla="*/ 2147483647 w 331"/>
                <a:gd name="T91" fmla="*/ 2147483647 h 327"/>
                <a:gd name="T92" fmla="*/ 2147483647 w 331"/>
                <a:gd name="T93" fmla="*/ 2147483647 h 327"/>
                <a:gd name="T94" fmla="*/ 2147483647 w 331"/>
                <a:gd name="T95" fmla="*/ 2147483647 h 3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331" h="327">
                  <a:moveTo>
                    <a:pt x="331" y="56"/>
                  </a:moveTo>
                  <a:lnTo>
                    <a:pt x="245" y="37"/>
                  </a:lnTo>
                  <a:lnTo>
                    <a:pt x="230" y="40"/>
                  </a:lnTo>
                  <a:lnTo>
                    <a:pt x="216" y="44"/>
                  </a:lnTo>
                  <a:lnTo>
                    <a:pt x="204" y="50"/>
                  </a:lnTo>
                  <a:lnTo>
                    <a:pt x="193" y="56"/>
                  </a:lnTo>
                  <a:lnTo>
                    <a:pt x="189" y="59"/>
                  </a:lnTo>
                  <a:lnTo>
                    <a:pt x="185" y="63"/>
                  </a:lnTo>
                  <a:lnTo>
                    <a:pt x="182" y="67"/>
                  </a:lnTo>
                  <a:lnTo>
                    <a:pt x="181" y="72"/>
                  </a:lnTo>
                  <a:lnTo>
                    <a:pt x="180" y="77"/>
                  </a:lnTo>
                  <a:lnTo>
                    <a:pt x="181" y="81"/>
                  </a:lnTo>
                  <a:lnTo>
                    <a:pt x="182" y="87"/>
                  </a:lnTo>
                  <a:lnTo>
                    <a:pt x="185" y="92"/>
                  </a:lnTo>
                  <a:lnTo>
                    <a:pt x="184" y="94"/>
                  </a:lnTo>
                  <a:lnTo>
                    <a:pt x="181" y="98"/>
                  </a:lnTo>
                  <a:lnTo>
                    <a:pt x="179" y="101"/>
                  </a:lnTo>
                  <a:lnTo>
                    <a:pt x="177" y="102"/>
                  </a:lnTo>
                  <a:lnTo>
                    <a:pt x="174" y="105"/>
                  </a:lnTo>
                  <a:lnTo>
                    <a:pt x="172" y="105"/>
                  </a:lnTo>
                  <a:lnTo>
                    <a:pt x="168" y="105"/>
                  </a:lnTo>
                  <a:lnTo>
                    <a:pt x="165" y="102"/>
                  </a:lnTo>
                  <a:lnTo>
                    <a:pt x="162" y="100"/>
                  </a:lnTo>
                  <a:lnTo>
                    <a:pt x="160" y="98"/>
                  </a:lnTo>
                  <a:lnTo>
                    <a:pt x="159" y="92"/>
                  </a:lnTo>
                  <a:lnTo>
                    <a:pt x="159" y="86"/>
                  </a:lnTo>
                  <a:lnTo>
                    <a:pt x="149" y="85"/>
                  </a:lnTo>
                  <a:lnTo>
                    <a:pt x="139" y="82"/>
                  </a:lnTo>
                  <a:lnTo>
                    <a:pt x="132" y="79"/>
                  </a:lnTo>
                  <a:lnTo>
                    <a:pt x="126" y="74"/>
                  </a:lnTo>
                  <a:lnTo>
                    <a:pt x="126" y="83"/>
                  </a:lnTo>
                  <a:lnTo>
                    <a:pt x="126" y="92"/>
                  </a:lnTo>
                  <a:lnTo>
                    <a:pt x="127" y="96"/>
                  </a:lnTo>
                  <a:lnTo>
                    <a:pt x="129" y="101"/>
                  </a:lnTo>
                  <a:lnTo>
                    <a:pt x="135" y="109"/>
                  </a:lnTo>
                  <a:lnTo>
                    <a:pt x="139" y="116"/>
                  </a:lnTo>
                  <a:lnTo>
                    <a:pt x="146" y="122"/>
                  </a:lnTo>
                  <a:lnTo>
                    <a:pt x="151" y="127"/>
                  </a:lnTo>
                  <a:lnTo>
                    <a:pt x="154" y="129"/>
                  </a:lnTo>
                  <a:lnTo>
                    <a:pt x="156" y="130"/>
                  </a:lnTo>
                  <a:lnTo>
                    <a:pt x="157" y="130"/>
                  </a:lnTo>
                  <a:lnTo>
                    <a:pt x="159" y="130"/>
                  </a:lnTo>
                  <a:lnTo>
                    <a:pt x="159" y="147"/>
                  </a:lnTo>
                  <a:lnTo>
                    <a:pt x="159" y="163"/>
                  </a:lnTo>
                  <a:lnTo>
                    <a:pt x="159" y="177"/>
                  </a:lnTo>
                  <a:lnTo>
                    <a:pt x="159" y="191"/>
                  </a:lnTo>
                  <a:lnTo>
                    <a:pt x="159" y="213"/>
                  </a:lnTo>
                  <a:lnTo>
                    <a:pt x="159" y="237"/>
                  </a:lnTo>
                  <a:lnTo>
                    <a:pt x="158" y="242"/>
                  </a:lnTo>
                  <a:lnTo>
                    <a:pt x="157" y="247"/>
                  </a:lnTo>
                  <a:lnTo>
                    <a:pt x="156" y="251"/>
                  </a:lnTo>
                  <a:lnTo>
                    <a:pt x="154" y="254"/>
                  </a:lnTo>
                  <a:lnTo>
                    <a:pt x="150" y="257"/>
                  </a:lnTo>
                  <a:lnTo>
                    <a:pt x="147" y="259"/>
                  </a:lnTo>
                  <a:lnTo>
                    <a:pt x="144" y="259"/>
                  </a:lnTo>
                  <a:lnTo>
                    <a:pt x="139" y="259"/>
                  </a:lnTo>
                  <a:lnTo>
                    <a:pt x="145" y="264"/>
                  </a:lnTo>
                  <a:lnTo>
                    <a:pt x="154" y="270"/>
                  </a:lnTo>
                  <a:lnTo>
                    <a:pt x="158" y="274"/>
                  </a:lnTo>
                  <a:lnTo>
                    <a:pt x="162" y="276"/>
                  </a:lnTo>
                  <a:lnTo>
                    <a:pt x="167" y="277"/>
                  </a:lnTo>
                  <a:lnTo>
                    <a:pt x="172" y="278"/>
                  </a:lnTo>
                  <a:lnTo>
                    <a:pt x="167" y="286"/>
                  </a:lnTo>
                  <a:lnTo>
                    <a:pt x="161" y="291"/>
                  </a:lnTo>
                  <a:lnTo>
                    <a:pt x="158" y="293"/>
                  </a:lnTo>
                  <a:lnTo>
                    <a:pt x="155" y="295"/>
                  </a:lnTo>
                  <a:lnTo>
                    <a:pt x="150" y="296"/>
                  </a:lnTo>
                  <a:lnTo>
                    <a:pt x="146" y="296"/>
                  </a:lnTo>
                  <a:lnTo>
                    <a:pt x="140" y="297"/>
                  </a:lnTo>
                  <a:lnTo>
                    <a:pt x="137" y="299"/>
                  </a:lnTo>
                  <a:lnTo>
                    <a:pt x="134" y="302"/>
                  </a:lnTo>
                  <a:lnTo>
                    <a:pt x="130" y="307"/>
                  </a:lnTo>
                  <a:lnTo>
                    <a:pt x="128" y="311"/>
                  </a:lnTo>
                  <a:lnTo>
                    <a:pt x="127" y="316"/>
                  </a:lnTo>
                  <a:lnTo>
                    <a:pt x="126" y="321"/>
                  </a:lnTo>
                  <a:lnTo>
                    <a:pt x="126" y="327"/>
                  </a:lnTo>
                  <a:lnTo>
                    <a:pt x="122" y="311"/>
                  </a:lnTo>
                  <a:lnTo>
                    <a:pt x="121" y="300"/>
                  </a:lnTo>
                  <a:lnTo>
                    <a:pt x="121" y="296"/>
                  </a:lnTo>
                  <a:lnTo>
                    <a:pt x="122" y="292"/>
                  </a:lnTo>
                  <a:lnTo>
                    <a:pt x="124" y="288"/>
                  </a:lnTo>
                  <a:lnTo>
                    <a:pt x="126" y="284"/>
                  </a:lnTo>
                  <a:lnTo>
                    <a:pt x="116" y="284"/>
                  </a:lnTo>
                  <a:lnTo>
                    <a:pt x="109" y="286"/>
                  </a:lnTo>
                  <a:lnTo>
                    <a:pt x="103" y="288"/>
                  </a:lnTo>
                  <a:lnTo>
                    <a:pt x="98" y="290"/>
                  </a:lnTo>
                  <a:lnTo>
                    <a:pt x="93" y="292"/>
                  </a:lnTo>
                  <a:lnTo>
                    <a:pt x="89" y="294"/>
                  </a:lnTo>
                  <a:lnTo>
                    <a:pt x="83" y="295"/>
                  </a:lnTo>
                  <a:lnTo>
                    <a:pt x="79" y="296"/>
                  </a:lnTo>
                  <a:lnTo>
                    <a:pt x="78" y="272"/>
                  </a:lnTo>
                  <a:lnTo>
                    <a:pt x="74" y="251"/>
                  </a:lnTo>
                  <a:lnTo>
                    <a:pt x="73" y="242"/>
                  </a:lnTo>
                  <a:lnTo>
                    <a:pt x="73" y="234"/>
                  </a:lnTo>
                  <a:lnTo>
                    <a:pt x="76" y="225"/>
                  </a:lnTo>
                  <a:lnTo>
                    <a:pt x="79" y="216"/>
                  </a:lnTo>
                  <a:lnTo>
                    <a:pt x="68" y="216"/>
                  </a:lnTo>
                  <a:lnTo>
                    <a:pt x="57" y="213"/>
                  </a:lnTo>
                  <a:lnTo>
                    <a:pt x="48" y="211"/>
                  </a:lnTo>
                  <a:lnTo>
                    <a:pt x="40" y="207"/>
                  </a:lnTo>
                  <a:lnTo>
                    <a:pt x="34" y="203"/>
                  </a:lnTo>
                  <a:lnTo>
                    <a:pt x="28" y="198"/>
                  </a:lnTo>
                  <a:lnTo>
                    <a:pt x="23" y="193"/>
                  </a:lnTo>
                  <a:lnTo>
                    <a:pt x="20" y="187"/>
                  </a:lnTo>
                  <a:lnTo>
                    <a:pt x="13" y="173"/>
                  </a:lnTo>
                  <a:lnTo>
                    <a:pt x="9" y="158"/>
                  </a:lnTo>
                  <a:lnTo>
                    <a:pt x="4" y="144"/>
                  </a:lnTo>
                  <a:lnTo>
                    <a:pt x="0" y="130"/>
                  </a:lnTo>
                  <a:lnTo>
                    <a:pt x="10" y="124"/>
                  </a:lnTo>
                  <a:lnTo>
                    <a:pt x="19" y="118"/>
                  </a:lnTo>
                  <a:lnTo>
                    <a:pt x="28" y="111"/>
                  </a:lnTo>
                  <a:lnTo>
                    <a:pt x="37" y="101"/>
                  </a:lnTo>
                  <a:lnTo>
                    <a:pt x="45" y="92"/>
                  </a:lnTo>
                  <a:lnTo>
                    <a:pt x="50" y="81"/>
                  </a:lnTo>
                  <a:lnTo>
                    <a:pt x="56" y="69"/>
                  </a:lnTo>
                  <a:lnTo>
                    <a:pt x="59" y="56"/>
                  </a:lnTo>
                  <a:lnTo>
                    <a:pt x="73" y="55"/>
                  </a:lnTo>
                  <a:lnTo>
                    <a:pt x="88" y="52"/>
                  </a:lnTo>
                  <a:lnTo>
                    <a:pt x="102" y="47"/>
                  </a:lnTo>
                  <a:lnTo>
                    <a:pt x="115" y="41"/>
                  </a:lnTo>
                  <a:lnTo>
                    <a:pt x="140" y="29"/>
                  </a:lnTo>
                  <a:lnTo>
                    <a:pt x="166" y="19"/>
                  </a:lnTo>
                  <a:lnTo>
                    <a:pt x="180" y="14"/>
                  </a:lnTo>
                  <a:lnTo>
                    <a:pt x="192" y="10"/>
                  </a:lnTo>
                  <a:lnTo>
                    <a:pt x="205" y="8"/>
                  </a:lnTo>
                  <a:lnTo>
                    <a:pt x="218" y="7"/>
                  </a:lnTo>
                  <a:lnTo>
                    <a:pt x="230" y="8"/>
                  </a:lnTo>
                  <a:lnTo>
                    <a:pt x="240" y="10"/>
                  </a:lnTo>
                  <a:lnTo>
                    <a:pt x="249" y="14"/>
                  </a:lnTo>
                  <a:lnTo>
                    <a:pt x="257" y="19"/>
                  </a:lnTo>
                  <a:lnTo>
                    <a:pt x="264" y="23"/>
                  </a:lnTo>
                  <a:lnTo>
                    <a:pt x="271" y="27"/>
                  </a:lnTo>
                  <a:lnTo>
                    <a:pt x="278" y="30"/>
                  </a:lnTo>
                  <a:lnTo>
                    <a:pt x="285" y="31"/>
                  </a:lnTo>
                  <a:lnTo>
                    <a:pt x="292" y="30"/>
                  </a:lnTo>
                  <a:lnTo>
                    <a:pt x="297" y="28"/>
                  </a:lnTo>
                  <a:lnTo>
                    <a:pt x="303" y="24"/>
                  </a:lnTo>
                  <a:lnTo>
                    <a:pt x="307" y="20"/>
                  </a:lnTo>
                  <a:lnTo>
                    <a:pt x="316" y="10"/>
                  </a:lnTo>
                  <a:lnTo>
                    <a:pt x="325" y="0"/>
                  </a:lnTo>
                  <a:lnTo>
                    <a:pt x="327" y="6"/>
                  </a:lnTo>
                  <a:lnTo>
                    <a:pt x="329" y="14"/>
                  </a:lnTo>
                  <a:lnTo>
                    <a:pt x="330" y="23"/>
                  </a:lnTo>
                  <a:lnTo>
                    <a:pt x="330" y="32"/>
                  </a:lnTo>
                  <a:lnTo>
                    <a:pt x="331" y="49"/>
                  </a:lnTo>
                  <a:lnTo>
                    <a:pt x="331" y="56"/>
                  </a:lnTo>
                </a:path>
              </a:pathLst>
            </a:custGeom>
            <a:solidFill>
              <a:srgbClr val="92D05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3" name="Freeform 462"/>
            <p:cNvSpPr>
              <a:spLocks/>
            </p:cNvSpPr>
            <p:nvPr>
              <p:custDataLst>
                <p:tags r:id="rId112"/>
              </p:custDataLst>
            </p:nvPr>
          </p:nvSpPr>
          <p:spPr bwMode="auto">
            <a:xfrm>
              <a:off x="3472383" y="2858142"/>
              <a:ext cx="69850" cy="57150"/>
            </a:xfrm>
            <a:custGeom>
              <a:avLst/>
              <a:gdLst>
                <a:gd name="T0" fmla="*/ 0 w 153"/>
                <a:gd name="T1" fmla="*/ 0 h 49"/>
                <a:gd name="T2" fmla="*/ 2147483647 w 153"/>
                <a:gd name="T3" fmla="*/ 2147483647 h 49"/>
                <a:gd name="T4" fmla="*/ 2147483647 w 153"/>
                <a:gd name="T5" fmla="*/ 2147483647 h 49"/>
                <a:gd name="T6" fmla="*/ 2147483647 w 153"/>
                <a:gd name="T7" fmla="*/ 2147483647 h 49"/>
                <a:gd name="T8" fmla="*/ 2147483647 w 153"/>
                <a:gd name="T9" fmla="*/ 2147483647 h 49"/>
                <a:gd name="T10" fmla="*/ 2147483647 w 153"/>
                <a:gd name="T11" fmla="*/ 2147483647 h 49"/>
                <a:gd name="T12" fmla="*/ 2147483647 w 153"/>
                <a:gd name="T13" fmla="*/ 2147483647 h 49"/>
                <a:gd name="T14" fmla="*/ 2147483647 w 153"/>
                <a:gd name="T15" fmla="*/ 2147483647 h 49"/>
                <a:gd name="T16" fmla="*/ 2147483647 w 153"/>
                <a:gd name="T17" fmla="*/ 0 h 49"/>
                <a:gd name="T18" fmla="*/ 2147483647 w 153"/>
                <a:gd name="T19" fmla="*/ 2147483647 h 49"/>
                <a:gd name="T20" fmla="*/ 2147483647 w 153"/>
                <a:gd name="T21" fmla="*/ 2147483647 h 49"/>
                <a:gd name="T22" fmla="*/ 2147483647 w 153"/>
                <a:gd name="T23" fmla="*/ 2147483647 h 49"/>
                <a:gd name="T24" fmla="*/ 2147483647 w 153"/>
                <a:gd name="T25" fmla="*/ 2147483647 h 49"/>
                <a:gd name="T26" fmla="*/ 2147483647 w 153"/>
                <a:gd name="T27" fmla="*/ 2147483647 h 49"/>
                <a:gd name="T28" fmla="*/ 2147483647 w 153"/>
                <a:gd name="T29" fmla="*/ 2147483647 h 49"/>
                <a:gd name="T30" fmla="*/ 2147483647 w 153"/>
                <a:gd name="T31" fmla="*/ 2147483647 h 49"/>
                <a:gd name="T32" fmla="*/ 2147483647 w 153"/>
                <a:gd name="T33" fmla="*/ 2147483647 h 49"/>
                <a:gd name="T34" fmla="*/ 2147483647 w 153"/>
                <a:gd name="T35" fmla="*/ 2147483647 h 49"/>
                <a:gd name="T36" fmla="*/ 2147483647 w 153"/>
                <a:gd name="T37" fmla="*/ 2147483647 h 49"/>
                <a:gd name="T38" fmla="*/ 2147483647 w 153"/>
                <a:gd name="T39" fmla="*/ 2147483647 h 49"/>
                <a:gd name="T40" fmla="*/ 2147483647 w 153"/>
                <a:gd name="T41" fmla="*/ 2147483647 h 49"/>
                <a:gd name="T42" fmla="*/ 2147483647 w 153"/>
                <a:gd name="T43" fmla="*/ 2147483647 h 49"/>
                <a:gd name="T44" fmla="*/ 2147483647 w 153"/>
                <a:gd name="T45" fmla="*/ 2147483647 h 49"/>
                <a:gd name="T46" fmla="*/ 2147483647 w 153"/>
                <a:gd name="T47" fmla="*/ 2147483647 h 49"/>
                <a:gd name="T48" fmla="*/ 0 w 153"/>
                <a:gd name="T49" fmla="*/ 2147483647 h 49"/>
                <a:gd name="T50" fmla="*/ 0 w 153"/>
                <a:gd name="T51" fmla="*/ 0 h 4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3" h="49">
                  <a:moveTo>
                    <a:pt x="0" y="0"/>
                  </a:moveTo>
                  <a:lnTo>
                    <a:pt x="44" y="2"/>
                  </a:lnTo>
                  <a:lnTo>
                    <a:pt x="83" y="6"/>
                  </a:lnTo>
                  <a:lnTo>
                    <a:pt x="103" y="8"/>
                  </a:lnTo>
                  <a:lnTo>
                    <a:pt x="121" y="7"/>
                  </a:lnTo>
                  <a:lnTo>
                    <a:pt x="130" y="6"/>
                  </a:lnTo>
                  <a:lnTo>
                    <a:pt x="137" y="5"/>
                  </a:lnTo>
                  <a:lnTo>
                    <a:pt x="145" y="3"/>
                  </a:lnTo>
                  <a:lnTo>
                    <a:pt x="153" y="0"/>
                  </a:lnTo>
                  <a:lnTo>
                    <a:pt x="153" y="9"/>
                  </a:lnTo>
                  <a:lnTo>
                    <a:pt x="153" y="25"/>
                  </a:lnTo>
                  <a:lnTo>
                    <a:pt x="143" y="31"/>
                  </a:lnTo>
                  <a:lnTo>
                    <a:pt x="133" y="36"/>
                  </a:lnTo>
                  <a:lnTo>
                    <a:pt x="124" y="40"/>
                  </a:lnTo>
                  <a:lnTo>
                    <a:pt x="114" y="44"/>
                  </a:lnTo>
                  <a:lnTo>
                    <a:pt x="106" y="46"/>
                  </a:lnTo>
                  <a:lnTo>
                    <a:pt x="99" y="48"/>
                  </a:lnTo>
                  <a:lnTo>
                    <a:pt x="92" y="49"/>
                  </a:lnTo>
                  <a:lnTo>
                    <a:pt x="87" y="49"/>
                  </a:lnTo>
                  <a:lnTo>
                    <a:pt x="72" y="48"/>
                  </a:lnTo>
                  <a:lnTo>
                    <a:pt x="60" y="46"/>
                  </a:lnTo>
                  <a:lnTo>
                    <a:pt x="50" y="43"/>
                  </a:lnTo>
                  <a:lnTo>
                    <a:pt x="41" y="38"/>
                  </a:lnTo>
                  <a:lnTo>
                    <a:pt x="22" y="29"/>
                  </a:lnTo>
                  <a:lnTo>
                    <a:pt x="0" y="19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4" name="Freeform 463"/>
            <p:cNvSpPr>
              <a:spLocks/>
            </p:cNvSpPr>
            <p:nvPr>
              <p:custDataLst>
                <p:tags r:id="rId113"/>
              </p:custDataLst>
            </p:nvPr>
          </p:nvSpPr>
          <p:spPr bwMode="auto">
            <a:xfrm>
              <a:off x="2551633" y="3589979"/>
              <a:ext cx="187325" cy="158750"/>
            </a:xfrm>
            <a:custGeom>
              <a:avLst/>
              <a:gdLst>
                <a:gd name="T0" fmla="*/ 2147483647 w 426"/>
                <a:gd name="T1" fmla="*/ 2147483647 h 299"/>
                <a:gd name="T2" fmla="*/ 2147483647 w 426"/>
                <a:gd name="T3" fmla="*/ 2147483647 h 299"/>
                <a:gd name="T4" fmla="*/ 2147483647 w 426"/>
                <a:gd name="T5" fmla="*/ 2147483647 h 299"/>
                <a:gd name="T6" fmla="*/ 2147483647 w 426"/>
                <a:gd name="T7" fmla="*/ 2147483647 h 299"/>
                <a:gd name="T8" fmla="*/ 2147483647 w 426"/>
                <a:gd name="T9" fmla="*/ 2147483647 h 299"/>
                <a:gd name="T10" fmla="*/ 2147483647 w 426"/>
                <a:gd name="T11" fmla="*/ 2147483647 h 299"/>
                <a:gd name="T12" fmla="*/ 2147483647 w 426"/>
                <a:gd name="T13" fmla="*/ 2147483647 h 299"/>
                <a:gd name="T14" fmla="*/ 2147483647 w 426"/>
                <a:gd name="T15" fmla="*/ 2147483647 h 299"/>
                <a:gd name="T16" fmla="*/ 2147483647 w 426"/>
                <a:gd name="T17" fmla="*/ 2147483647 h 299"/>
                <a:gd name="T18" fmla="*/ 2147483647 w 426"/>
                <a:gd name="T19" fmla="*/ 2147483647 h 299"/>
                <a:gd name="T20" fmla="*/ 2147483647 w 426"/>
                <a:gd name="T21" fmla="*/ 2147483647 h 299"/>
                <a:gd name="T22" fmla="*/ 2147483647 w 426"/>
                <a:gd name="T23" fmla="*/ 2147483647 h 299"/>
                <a:gd name="T24" fmla="*/ 2147483647 w 426"/>
                <a:gd name="T25" fmla="*/ 2147483647 h 299"/>
                <a:gd name="T26" fmla="*/ 2147483647 w 426"/>
                <a:gd name="T27" fmla="*/ 2147483647 h 299"/>
                <a:gd name="T28" fmla="*/ 2147483647 w 426"/>
                <a:gd name="T29" fmla="*/ 2147483647 h 299"/>
                <a:gd name="T30" fmla="*/ 2147483647 w 426"/>
                <a:gd name="T31" fmla="*/ 2147483647 h 299"/>
                <a:gd name="T32" fmla="*/ 2147483647 w 426"/>
                <a:gd name="T33" fmla="*/ 2147483647 h 299"/>
                <a:gd name="T34" fmla="*/ 2147483647 w 426"/>
                <a:gd name="T35" fmla="*/ 2147483647 h 299"/>
                <a:gd name="T36" fmla="*/ 2147483647 w 426"/>
                <a:gd name="T37" fmla="*/ 2147483647 h 299"/>
                <a:gd name="T38" fmla="*/ 2147483647 w 426"/>
                <a:gd name="T39" fmla="*/ 2147483647 h 299"/>
                <a:gd name="T40" fmla="*/ 2147483647 w 426"/>
                <a:gd name="T41" fmla="*/ 2147483647 h 299"/>
                <a:gd name="T42" fmla="*/ 2147483647 w 426"/>
                <a:gd name="T43" fmla="*/ 2147483647 h 299"/>
                <a:gd name="T44" fmla="*/ 2147483647 w 426"/>
                <a:gd name="T45" fmla="*/ 2147483647 h 299"/>
                <a:gd name="T46" fmla="*/ 2147483647 w 426"/>
                <a:gd name="T47" fmla="*/ 2147483647 h 299"/>
                <a:gd name="T48" fmla="*/ 2147483647 w 426"/>
                <a:gd name="T49" fmla="*/ 2147483647 h 299"/>
                <a:gd name="T50" fmla="*/ 2147483647 w 426"/>
                <a:gd name="T51" fmla="*/ 2147483647 h 299"/>
                <a:gd name="T52" fmla="*/ 2147483647 w 426"/>
                <a:gd name="T53" fmla="*/ 2147483647 h 299"/>
                <a:gd name="T54" fmla="*/ 2147483647 w 426"/>
                <a:gd name="T55" fmla="*/ 2147483647 h 299"/>
                <a:gd name="T56" fmla="*/ 2147483647 w 426"/>
                <a:gd name="T57" fmla="*/ 2147483647 h 299"/>
                <a:gd name="T58" fmla="*/ 2147483647 w 426"/>
                <a:gd name="T59" fmla="*/ 2147483647 h 299"/>
                <a:gd name="T60" fmla="*/ 2147483647 w 426"/>
                <a:gd name="T61" fmla="*/ 2147483647 h 299"/>
                <a:gd name="T62" fmla="*/ 2147483647 w 426"/>
                <a:gd name="T63" fmla="*/ 2147483647 h 299"/>
                <a:gd name="T64" fmla="*/ 2147483647 w 426"/>
                <a:gd name="T65" fmla="*/ 2147483647 h 299"/>
                <a:gd name="T66" fmla="*/ 2147483647 w 426"/>
                <a:gd name="T67" fmla="*/ 2147483647 h 299"/>
                <a:gd name="T68" fmla="*/ 2147483647 w 426"/>
                <a:gd name="T69" fmla="*/ 2147483647 h 299"/>
                <a:gd name="T70" fmla="*/ 2147483647 w 426"/>
                <a:gd name="T71" fmla="*/ 2147483647 h 299"/>
                <a:gd name="T72" fmla="*/ 2147483647 w 426"/>
                <a:gd name="T73" fmla="*/ 2147483647 h 299"/>
                <a:gd name="T74" fmla="*/ 2147483647 w 426"/>
                <a:gd name="T75" fmla="*/ 2147483647 h 299"/>
                <a:gd name="T76" fmla="*/ 2147483647 w 426"/>
                <a:gd name="T77" fmla="*/ 2147483647 h 299"/>
                <a:gd name="T78" fmla="*/ 2147483647 w 426"/>
                <a:gd name="T79" fmla="*/ 2147483647 h 299"/>
                <a:gd name="T80" fmla="*/ 2147483647 w 426"/>
                <a:gd name="T81" fmla="*/ 2147483647 h 299"/>
                <a:gd name="T82" fmla="*/ 2147483647 w 426"/>
                <a:gd name="T83" fmla="*/ 2147483647 h 299"/>
                <a:gd name="T84" fmla="*/ 2147483647 w 426"/>
                <a:gd name="T85" fmla="*/ 2147483647 h 299"/>
                <a:gd name="T86" fmla="*/ 2147483647 w 426"/>
                <a:gd name="T87" fmla="*/ 2147483647 h 299"/>
                <a:gd name="T88" fmla="*/ 2147483647 w 426"/>
                <a:gd name="T89" fmla="*/ 2147483647 h 299"/>
                <a:gd name="T90" fmla="*/ 2147483647 w 426"/>
                <a:gd name="T91" fmla="*/ 2147483647 h 299"/>
                <a:gd name="T92" fmla="*/ 2147483647 w 426"/>
                <a:gd name="T93" fmla="*/ 2147483647 h 299"/>
                <a:gd name="T94" fmla="*/ 2147483647 w 426"/>
                <a:gd name="T95" fmla="*/ 2147483647 h 299"/>
                <a:gd name="T96" fmla="*/ 2147483647 w 426"/>
                <a:gd name="T97" fmla="*/ 2147483647 h 299"/>
                <a:gd name="T98" fmla="*/ 2147483647 w 426"/>
                <a:gd name="T99" fmla="*/ 2147483647 h 299"/>
                <a:gd name="T100" fmla="*/ 2147483647 w 426"/>
                <a:gd name="T101" fmla="*/ 2147483647 h 299"/>
                <a:gd name="T102" fmla="*/ 2147483647 w 426"/>
                <a:gd name="T103" fmla="*/ 2147483647 h 299"/>
                <a:gd name="T104" fmla="*/ 2147483647 w 426"/>
                <a:gd name="T105" fmla="*/ 2147483647 h 299"/>
                <a:gd name="T106" fmla="*/ 2147483647 w 426"/>
                <a:gd name="T107" fmla="*/ 2147483647 h 299"/>
                <a:gd name="T108" fmla="*/ 2147483647 w 426"/>
                <a:gd name="T109" fmla="*/ 2147483647 h 299"/>
                <a:gd name="T110" fmla="*/ 2147483647 w 426"/>
                <a:gd name="T111" fmla="*/ 2147483647 h 299"/>
                <a:gd name="T112" fmla="*/ 2147483647 w 426"/>
                <a:gd name="T113" fmla="*/ 2147483647 h 299"/>
                <a:gd name="T114" fmla="*/ 2147483647 w 426"/>
                <a:gd name="T115" fmla="*/ 2147483647 h 299"/>
                <a:gd name="T116" fmla="*/ 2147483647 w 426"/>
                <a:gd name="T117" fmla="*/ 2147483647 h 299"/>
                <a:gd name="T118" fmla="*/ 2147483647 w 426"/>
                <a:gd name="T119" fmla="*/ 2147483647 h 29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26" h="299">
                  <a:moveTo>
                    <a:pt x="179" y="13"/>
                  </a:moveTo>
                  <a:lnTo>
                    <a:pt x="194" y="16"/>
                  </a:lnTo>
                  <a:lnTo>
                    <a:pt x="207" y="19"/>
                  </a:lnTo>
                  <a:lnTo>
                    <a:pt x="216" y="22"/>
                  </a:lnTo>
                  <a:lnTo>
                    <a:pt x="223" y="24"/>
                  </a:lnTo>
                  <a:lnTo>
                    <a:pt x="230" y="29"/>
                  </a:lnTo>
                  <a:lnTo>
                    <a:pt x="233" y="31"/>
                  </a:lnTo>
                  <a:lnTo>
                    <a:pt x="253" y="35"/>
                  </a:lnTo>
                  <a:lnTo>
                    <a:pt x="269" y="37"/>
                  </a:lnTo>
                  <a:lnTo>
                    <a:pt x="279" y="37"/>
                  </a:lnTo>
                  <a:lnTo>
                    <a:pt x="285" y="37"/>
                  </a:lnTo>
                  <a:lnTo>
                    <a:pt x="300" y="37"/>
                  </a:lnTo>
                  <a:lnTo>
                    <a:pt x="314" y="36"/>
                  </a:lnTo>
                  <a:lnTo>
                    <a:pt x="319" y="34"/>
                  </a:lnTo>
                  <a:lnTo>
                    <a:pt x="325" y="32"/>
                  </a:lnTo>
                  <a:lnTo>
                    <a:pt x="329" y="29"/>
                  </a:lnTo>
                  <a:lnTo>
                    <a:pt x="331" y="25"/>
                  </a:lnTo>
                  <a:lnTo>
                    <a:pt x="365" y="25"/>
                  </a:lnTo>
                  <a:lnTo>
                    <a:pt x="368" y="37"/>
                  </a:lnTo>
                  <a:lnTo>
                    <a:pt x="372" y="49"/>
                  </a:lnTo>
                  <a:lnTo>
                    <a:pt x="376" y="62"/>
                  </a:lnTo>
                  <a:lnTo>
                    <a:pt x="383" y="74"/>
                  </a:lnTo>
                  <a:lnTo>
                    <a:pt x="386" y="79"/>
                  </a:lnTo>
                  <a:lnTo>
                    <a:pt x="391" y="84"/>
                  </a:lnTo>
                  <a:lnTo>
                    <a:pt x="395" y="88"/>
                  </a:lnTo>
                  <a:lnTo>
                    <a:pt x="400" y="92"/>
                  </a:lnTo>
                  <a:lnTo>
                    <a:pt x="405" y="95"/>
                  </a:lnTo>
                  <a:lnTo>
                    <a:pt x="412" y="97"/>
                  </a:lnTo>
                  <a:lnTo>
                    <a:pt x="418" y="98"/>
                  </a:lnTo>
                  <a:lnTo>
                    <a:pt x="425" y="99"/>
                  </a:lnTo>
                  <a:lnTo>
                    <a:pt x="425" y="111"/>
                  </a:lnTo>
                  <a:lnTo>
                    <a:pt x="425" y="120"/>
                  </a:lnTo>
                  <a:lnTo>
                    <a:pt x="425" y="130"/>
                  </a:lnTo>
                  <a:lnTo>
                    <a:pt x="425" y="142"/>
                  </a:lnTo>
                  <a:lnTo>
                    <a:pt x="419" y="151"/>
                  </a:lnTo>
                  <a:lnTo>
                    <a:pt x="416" y="158"/>
                  </a:lnTo>
                  <a:lnTo>
                    <a:pt x="413" y="164"/>
                  </a:lnTo>
                  <a:lnTo>
                    <a:pt x="412" y="170"/>
                  </a:lnTo>
                  <a:lnTo>
                    <a:pt x="412" y="175"/>
                  </a:lnTo>
                  <a:lnTo>
                    <a:pt x="412" y="181"/>
                  </a:lnTo>
                  <a:lnTo>
                    <a:pt x="414" y="186"/>
                  </a:lnTo>
                  <a:lnTo>
                    <a:pt x="415" y="190"/>
                  </a:lnTo>
                  <a:lnTo>
                    <a:pt x="419" y="200"/>
                  </a:lnTo>
                  <a:lnTo>
                    <a:pt x="423" y="211"/>
                  </a:lnTo>
                  <a:lnTo>
                    <a:pt x="425" y="218"/>
                  </a:lnTo>
                  <a:lnTo>
                    <a:pt x="426" y="226"/>
                  </a:lnTo>
                  <a:lnTo>
                    <a:pt x="426" y="236"/>
                  </a:lnTo>
                  <a:lnTo>
                    <a:pt x="425" y="247"/>
                  </a:lnTo>
                  <a:lnTo>
                    <a:pt x="426" y="261"/>
                  </a:lnTo>
                  <a:lnTo>
                    <a:pt x="426" y="274"/>
                  </a:lnTo>
                  <a:lnTo>
                    <a:pt x="425" y="280"/>
                  </a:lnTo>
                  <a:lnTo>
                    <a:pt x="423" y="285"/>
                  </a:lnTo>
                  <a:lnTo>
                    <a:pt x="418" y="292"/>
                  </a:lnTo>
                  <a:lnTo>
                    <a:pt x="412" y="296"/>
                  </a:lnTo>
                  <a:lnTo>
                    <a:pt x="385" y="296"/>
                  </a:lnTo>
                  <a:lnTo>
                    <a:pt x="380" y="298"/>
                  </a:lnTo>
                  <a:lnTo>
                    <a:pt x="375" y="299"/>
                  </a:lnTo>
                  <a:lnTo>
                    <a:pt x="370" y="299"/>
                  </a:lnTo>
                  <a:lnTo>
                    <a:pt x="365" y="297"/>
                  </a:lnTo>
                  <a:lnTo>
                    <a:pt x="360" y="296"/>
                  </a:lnTo>
                  <a:lnTo>
                    <a:pt x="356" y="293"/>
                  </a:lnTo>
                  <a:lnTo>
                    <a:pt x="351" y="290"/>
                  </a:lnTo>
                  <a:lnTo>
                    <a:pt x="347" y="286"/>
                  </a:lnTo>
                  <a:lnTo>
                    <a:pt x="338" y="278"/>
                  </a:lnTo>
                  <a:lnTo>
                    <a:pt x="330" y="269"/>
                  </a:lnTo>
                  <a:lnTo>
                    <a:pt x="324" y="261"/>
                  </a:lnTo>
                  <a:lnTo>
                    <a:pt x="318" y="253"/>
                  </a:lnTo>
                  <a:lnTo>
                    <a:pt x="311" y="253"/>
                  </a:lnTo>
                  <a:lnTo>
                    <a:pt x="304" y="252"/>
                  </a:lnTo>
                  <a:lnTo>
                    <a:pt x="294" y="251"/>
                  </a:lnTo>
                  <a:lnTo>
                    <a:pt x="279" y="247"/>
                  </a:lnTo>
                  <a:lnTo>
                    <a:pt x="278" y="232"/>
                  </a:lnTo>
                  <a:lnTo>
                    <a:pt x="275" y="217"/>
                  </a:lnTo>
                  <a:lnTo>
                    <a:pt x="274" y="210"/>
                  </a:lnTo>
                  <a:lnTo>
                    <a:pt x="272" y="203"/>
                  </a:lnTo>
                  <a:lnTo>
                    <a:pt x="269" y="197"/>
                  </a:lnTo>
                  <a:lnTo>
                    <a:pt x="266" y="190"/>
                  </a:lnTo>
                  <a:lnTo>
                    <a:pt x="261" y="184"/>
                  </a:lnTo>
                  <a:lnTo>
                    <a:pt x="257" y="179"/>
                  </a:lnTo>
                  <a:lnTo>
                    <a:pt x="251" y="173"/>
                  </a:lnTo>
                  <a:lnTo>
                    <a:pt x="245" y="168"/>
                  </a:lnTo>
                  <a:lnTo>
                    <a:pt x="238" y="165"/>
                  </a:lnTo>
                  <a:lnTo>
                    <a:pt x="230" y="162"/>
                  </a:lnTo>
                  <a:lnTo>
                    <a:pt x="222" y="161"/>
                  </a:lnTo>
                  <a:lnTo>
                    <a:pt x="213" y="160"/>
                  </a:lnTo>
                  <a:lnTo>
                    <a:pt x="204" y="161"/>
                  </a:lnTo>
                  <a:lnTo>
                    <a:pt x="195" y="162"/>
                  </a:lnTo>
                  <a:lnTo>
                    <a:pt x="188" y="163"/>
                  </a:lnTo>
                  <a:lnTo>
                    <a:pt x="181" y="166"/>
                  </a:lnTo>
                  <a:lnTo>
                    <a:pt x="173" y="168"/>
                  </a:lnTo>
                  <a:lnTo>
                    <a:pt x="167" y="172"/>
                  </a:lnTo>
                  <a:lnTo>
                    <a:pt x="160" y="176"/>
                  </a:lnTo>
                  <a:lnTo>
                    <a:pt x="155" y="181"/>
                  </a:lnTo>
                  <a:lnTo>
                    <a:pt x="141" y="191"/>
                  </a:lnTo>
                  <a:lnTo>
                    <a:pt x="131" y="202"/>
                  </a:lnTo>
                  <a:lnTo>
                    <a:pt x="118" y="215"/>
                  </a:lnTo>
                  <a:lnTo>
                    <a:pt x="106" y="228"/>
                  </a:lnTo>
                  <a:lnTo>
                    <a:pt x="105" y="218"/>
                  </a:lnTo>
                  <a:lnTo>
                    <a:pt x="103" y="209"/>
                  </a:lnTo>
                  <a:lnTo>
                    <a:pt x="100" y="201"/>
                  </a:lnTo>
                  <a:lnTo>
                    <a:pt x="95" y="193"/>
                  </a:lnTo>
                  <a:lnTo>
                    <a:pt x="90" y="186"/>
                  </a:lnTo>
                  <a:lnTo>
                    <a:pt x="83" y="179"/>
                  </a:lnTo>
                  <a:lnTo>
                    <a:pt x="76" y="171"/>
                  </a:lnTo>
                  <a:lnTo>
                    <a:pt x="68" y="165"/>
                  </a:lnTo>
                  <a:lnTo>
                    <a:pt x="50" y="153"/>
                  </a:lnTo>
                  <a:lnTo>
                    <a:pt x="33" y="140"/>
                  </a:lnTo>
                  <a:lnTo>
                    <a:pt x="24" y="134"/>
                  </a:lnTo>
                  <a:lnTo>
                    <a:pt x="15" y="127"/>
                  </a:lnTo>
                  <a:lnTo>
                    <a:pt x="8" y="119"/>
                  </a:lnTo>
                  <a:lnTo>
                    <a:pt x="0" y="111"/>
                  </a:lnTo>
                  <a:lnTo>
                    <a:pt x="15" y="101"/>
                  </a:lnTo>
                  <a:lnTo>
                    <a:pt x="31" y="90"/>
                  </a:lnTo>
                  <a:lnTo>
                    <a:pt x="46" y="77"/>
                  </a:lnTo>
                  <a:lnTo>
                    <a:pt x="60" y="62"/>
                  </a:lnTo>
                  <a:lnTo>
                    <a:pt x="75" y="48"/>
                  </a:lnTo>
                  <a:lnTo>
                    <a:pt x="87" y="33"/>
                  </a:lnTo>
                  <a:lnTo>
                    <a:pt x="98" y="17"/>
                  </a:lnTo>
                  <a:lnTo>
                    <a:pt x="106" y="0"/>
                  </a:lnTo>
                  <a:lnTo>
                    <a:pt x="179" y="1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5" name="Freeform 464"/>
            <p:cNvSpPr>
              <a:spLocks/>
            </p:cNvSpPr>
            <p:nvPr>
              <p:custDataLst>
                <p:tags r:id="rId114"/>
              </p:custDataLst>
            </p:nvPr>
          </p:nvSpPr>
          <p:spPr bwMode="auto">
            <a:xfrm>
              <a:off x="4596333" y="2853379"/>
              <a:ext cx="692150" cy="874713"/>
            </a:xfrm>
            <a:custGeom>
              <a:avLst/>
              <a:gdLst>
                <a:gd name="T0" fmla="*/ 2147483647 w 1594"/>
                <a:gd name="T1" fmla="*/ 2147483647 h 1670"/>
                <a:gd name="T2" fmla="*/ 2147483647 w 1594"/>
                <a:gd name="T3" fmla="*/ 2147483647 h 1670"/>
                <a:gd name="T4" fmla="*/ 2147483647 w 1594"/>
                <a:gd name="T5" fmla="*/ 2147483647 h 1670"/>
                <a:gd name="T6" fmla="*/ 2147483647 w 1594"/>
                <a:gd name="T7" fmla="*/ 2147483647 h 1670"/>
                <a:gd name="T8" fmla="*/ 2147483647 w 1594"/>
                <a:gd name="T9" fmla="*/ 2147483647 h 1670"/>
                <a:gd name="T10" fmla="*/ 2147483647 w 1594"/>
                <a:gd name="T11" fmla="*/ 2147483647 h 1670"/>
                <a:gd name="T12" fmla="*/ 2147483647 w 1594"/>
                <a:gd name="T13" fmla="*/ 2147483647 h 1670"/>
                <a:gd name="T14" fmla="*/ 2147483647 w 1594"/>
                <a:gd name="T15" fmla="*/ 2147483647 h 1670"/>
                <a:gd name="T16" fmla="*/ 2147483647 w 1594"/>
                <a:gd name="T17" fmla="*/ 2147483647 h 1670"/>
                <a:gd name="T18" fmla="*/ 2147483647 w 1594"/>
                <a:gd name="T19" fmla="*/ 2147483647 h 1670"/>
                <a:gd name="T20" fmla="*/ 2147483647 w 1594"/>
                <a:gd name="T21" fmla="*/ 2147483647 h 1670"/>
                <a:gd name="T22" fmla="*/ 2147483647 w 1594"/>
                <a:gd name="T23" fmla="*/ 2147483647 h 1670"/>
                <a:gd name="T24" fmla="*/ 2147483647 w 1594"/>
                <a:gd name="T25" fmla="*/ 2147483647 h 1670"/>
                <a:gd name="T26" fmla="*/ 2147483647 w 1594"/>
                <a:gd name="T27" fmla="*/ 2147483647 h 1670"/>
                <a:gd name="T28" fmla="*/ 2147483647 w 1594"/>
                <a:gd name="T29" fmla="*/ 2147483647 h 1670"/>
                <a:gd name="T30" fmla="*/ 2147483647 w 1594"/>
                <a:gd name="T31" fmla="*/ 2147483647 h 1670"/>
                <a:gd name="T32" fmla="*/ 2147483647 w 1594"/>
                <a:gd name="T33" fmla="*/ 2147483647 h 1670"/>
                <a:gd name="T34" fmla="*/ 2147483647 w 1594"/>
                <a:gd name="T35" fmla="*/ 2147483647 h 1670"/>
                <a:gd name="T36" fmla="*/ 2147483647 w 1594"/>
                <a:gd name="T37" fmla="*/ 2147483647 h 1670"/>
                <a:gd name="T38" fmla="*/ 2147483647 w 1594"/>
                <a:gd name="T39" fmla="*/ 2147483647 h 1670"/>
                <a:gd name="T40" fmla="*/ 2147483647 w 1594"/>
                <a:gd name="T41" fmla="*/ 2147483647 h 1670"/>
                <a:gd name="T42" fmla="*/ 2147483647 w 1594"/>
                <a:gd name="T43" fmla="*/ 2147483647 h 1670"/>
                <a:gd name="T44" fmla="*/ 2147483647 w 1594"/>
                <a:gd name="T45" fmla="*/ 2147483647 h 1670"/>
                <a:gd name="T46" fmla="*/ 2147483647 w 1594"/>
                <a:gd name="T47" fmla="*/ 2147483647 h 1670"/>
                <a:gd name="T48" fmla="*/ 2147483647 w 1594"/>
                <a:gd name="T49" fmla="*/ 2147483647 h 1670"/>
                <a:gd name="T50" fmla="*/ 2147483647 w 1594"/>
                <a:gd name="T51" fmla="*/ 2147483647 h 1670"/>
                <a:gd name="T52" fmla="*/ 2147483647 w 1594"/>
                <a:gd name="T53" fmla="*/ 2147483647 h 1670"/>
                <a:gd name="T54" fmla="*/ 2147483647 w 1594"/>
                <a:gd name="T55" fmla="*/ 2147483647 h 1670"/>
                <a:gd name="T56" fmla="*/ 2147483647 w 1594"/>
                <a:gd name="T57" fmla="*/ 2147483647 h 1670"/>
                <a:gd name="T58" fmla="*/ 2147483647 w 1594"/>
                <a:gd name="T59" fmla="*/ 2147483647 h 1670"/>
                <a:gd name="T60" fmla="*/ 2147483647 w 1594"/>
                <a:gd name="T61" fmla="*/ 2147483647 h 1670"/>
                <a:gd name="T62" fmla="*/ 2147483647 w 1594"/>
                <a:gd name="T63" fmla="*/ 2147483647 h 1670"/>
                <a:gd name="T64" fmla="*/ 2147483647 w 1594"/>
                <a:gd name="T65" fmla="*/ 2147483647 h 1670"/>
                <a:gd name="T66" fmla="*/ 2147483647 w 1594"/>
                <a:gd name="T67" fmla="*/ 2147483647 h 1670"/>
                <a:gd name="T68" fmla="*/ 2147483647 w 1594"/>
                <a:gd name="T69" fmla="*/ 2147483647 h 1670"/>
                <a:gd name="T70" fmla="*/ 2147483647 w 1594"/>
                <a:gd name="T71" fmla="*/ 2147483647 h 1670"/>
                <a:gd name="T72" fmla="*/ 2147483647 w 1594"/>
                <a:gd name="T73" fmla="*/ 2147483647 h 1670"/>
                <a:gd name="T74" fmla="*/ 2147483647 w 1594"/>
                <a:gd name="T75" fmla="*/ 2147483647 h 1670"/>
                <a:gd name="T76" fmla="*/ 2147483647 w 1594"/>
                <a:gd name="T77" fmla="*/ 2147483647 h 1670"/>
                <a:gd name="T78" fmla="*/ 2147483647 w 1594"/>
                <a:gd name="T79" fmla="*/ 2147483647 h 1670"/>
                <a:gd name="T80" fmla="*/ 2147483647 w 1594"/>
                <a:gd name="T81" fmla="*/ 2147483647 h 1670"/>
                <a:gd name="T82" fmla="*/ 2147483647 w 1594"/>
                <a:gd name="T83" fmla="*/ 2147483647 h 1670"/>
                <a:gd name="T84" fmla="*/ 2147483647 w 1594"/>
                <a:gd name="T85" fmla="*/ 2147483647 h 1670"/>
                <a:gd name="T86" fmla="*/ 2147483647 w 1594"/>
                <a:gd name="T87" fmla="*/ 2147483647 h 1670"/>
                <a:gd name="T88" fmla="*/ 2147483647 w 1594"/>
                <a:gd name="T89" fmla="*/ 2147483647 h 1670"/>
                <a:gd name="T90" fmla="*/ 2147483647 w 1594"/>
                <a:gd name="T91" fmla="*/ 2147483647 h 1670"/>
                <a:gd name="T92" fmla="*/ 2147483647 w 1594"/>
                <a:gd name="T93" fmla="*/ 2147483647 h 1670"/>
                <a:gd name="T94" fmla="*/ 2147483647 w 1594"/>
                <a:gd name="T95" fmla="*/ 2147483647 h 1670"/>
                <a:gd name="T96" fmla="*/ 2147483647 w 1594"/>
                <a:gd name="T97" fmla="*/ 2147483647 h 1670"/>
                <a:gd name="T98" fmla="*/ 2147483647 w 1594"/>
                <a:gd name="T99" fmla="*/ 2147483647 h 1670"/>
                <a:gd name="T100" fmla="*/ 2147483647 w 1594"/>
                <a:gd name="T101" fmla="*/ 2147483647 h 1670"/>
                <a:gd name="T102" fmla="*/ 2147483647 w 1594"/>
                <a:gd name="T103" fmla="*/ 2147483647 h 1670"/>
                <a:gd name="T104" fmla="*/ 2147483647 w 1594"/>
                <a:gd name="T105" fmla="*/ 2147483647 h 1670"/>
                <a:gd name="T106" fmla="*/ 2147483647 w 1594"/>
                <a:gd name="T107" fmla="*/ 2147483647 h 1670"/>
                <a:gd name="T108" fmla="*/ 2147483647 w 1594"/>
                <a:gd name="T109" fmla="*/ 2147483647 h 1670"/>
                <a:gd name="T110" fmla="*/ 2147483647 w 1594"/>
                <a:gd name="T111" fmla="*/ 2147483647 h 1670"/>
                <a:gd name="T112" fmla="*/ 2147483647 w 1594"/>
                <a:gd name="T113" fmla="*/ 2147483647 h 167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594" h="1670">
                  <a:moveTo>
                    <a:pt x="385" y="0"/>
                  </a:moveTo>
                  <a:lnTo>
                    <a:pt x="400" y="16"/>
                  </a:lnTo>
                  <a:lnTo>
                    <a:pt x="415" y="33"/>
                  </a:lnTo>
                  <a:lnTo>
                    <a:pt x="427" y="48"/>
                  </a:lnTo>
                  <a:lnTo>
                    <a:pt x="437" y="63"/>
                  </a:lnTo>
                  <a:lnTo>
                    <a:pt x="448" y="76"/>
                  </a:lnTo>
                  <a:lnTo>
                    <a:pt x="459" y="90"/>
                  </a:lnTo>
                  <a:lnTo>
                    <a:pt x="464" y="96"/>
                  </a:lnTo>
                  <a:lnTo>
                    <a:pt x="471" y="101"/>
                  </a:lnTo>
                  <a:lnTo>
                    <a:pt x="477" y="107"/>
                  </a:lnTo>
                  <a:lnTo>
                    <a:pt x="485" y="111"/>
                  </a:lnTo>
                  <a:lnTo>
                    <a:pt x="492" y="118"/>
                  </a:lnTo>
                  <a:lnTo>
                    <a:pt x="499" y="126"/>
                  </a:lnTo>
                  <a:lnTo>
                    <a:pt x="506" y="134"/>
                  </a:lnTo>
                  <a:lnTo>
                    <a:pt x="512" y="144"/>
                  </a:lnTo>
                  <a:lnTo>
                    <a:pt x="519" y="153"/>
                  </a:lnTo>
                  <a:lnTo>
                    <a:pt x="523" y="163"/>
                  </a:lnTo>
                  <a:lnTo>
                    <a:pt x="528" y="174"/>
                  </a:lnTo>
                  <a:lnTo>
                    <a:pt x="531" y="185"/>
                  </a:lnTo>
                  <a:lnTo>
                    <a:pt x="485" y="185"/>
                  </a:lnTo>
                  <a:lnTo>
                    <a:pt x="485" y="216"/>
                  </a:lnTo>
                  <a:lnTo>
                    <a:pt x="490" y="229"/>
                  </a:lnTo>
                  <a:lnTo>
                    <a:pt x="497" y="240"/>
                  </a:lnTo>
                  <a:lnTo>
                    <a:pt x="505" y="250"/>
                  </a:lnTo>
                  <a:lnTo>
                    <a:pt x="514" y="257"/>
                  </a:lnTo>
                  <a:lnTo>
                    <a:pt x="523" y="264"/>
                  </a:lnTo>
                  <a:lnTo>
                    <a:pt x="534" y="269"/>
                  </a:lnTo>
                  <a:lnTo>
                    <a:pt x="544" y="274"/>
                  </a:lnTo>
                  <a:lnTo>
                    <a:pt x="556" y="278"/>
                  </a:lnTo>
                  <a:lnTo>
                    <a:pt x="578" y="287"/>
                  </a:lnTo>
                  <a:lnTo>
                    <a:pt x="600" y="296"/>
                  </a:lnTo>
                  <a:lnTo>
                    <a:pt x="610" y="302"/>
                  </a:lnTo>
                  <a:lnTo>
                    <a:pt x="620" y="310"/>
                  </a:lnTo>
                  <a:lnTo>
                    <a:pt x="629" y="318"/>
                  </a:lnTo>
                  <a:lnTo>
                    <a:pt x="638" y="327"/>
                  </a:lnTo>
                  <a:lnTo>
                    <a:pt x="631" y="420"/>
                  </a:lnTo>
                  <a:lnTo>
                    <a:pt x="643" y="429"/>
                  </a:lnTo>
                  <a:lnTo>
                    <a:pt x="660" y="440"/>
                  </a:lnTo>
                  <a:lnTo>
                    <a:pt x="679" y="450"/>
                  </a:lnTo>
                  <a:lnTo>
                    <a:pt x="701" y="459"/>
                  </a:lnTo>
                  <a:lnTo>
                    <a:pt x="723" y="468"/>
                  </a:lnTo>
                  <a:lnTo>
                    <a:pt x="744" y="475"/>
                  </a:lnTo>
                  <a:lnTo>
                    <a:pt x="753" y="478"/>
                  </a:lnTo>
                  <a:lnTo>
                    <a:pt x="762" y="480"/>
                  </a:lnTo>
                  <a:lnTo>
                    <a:pt x="770" y="481"/>
                  </a:lnTo>
                  <a:lnTo>
                    <a:pt x="777" y="481"/>
                  </a:lnTo>
                  <a:lnTo>
                    <a:pt x="779" y="488"/>
                  </a:lnTo>
                  <a:lnTo>
                    <a:pt x="784" y="494"/>
                  </a:lnTo>
                  <a:lnTo>
                    <a:pt x="789" y="497"/>
                  </a:lnTo>
                  <a:lnTo>
                    <a:pt x="795" y="499"/>
                  </a:lnTo>
                  <a:lnTo>
                    <a:pt x="800" y="501"/>
                  </a:lnTo>
                  <a:lnTo>
                    <a:pt x="807" y="501"/>
                  </a:lnTo>
                  <a:lnTo>
                    <a:pt x="814" y="500"/>
                  </a:lnTo>
                  <a:lnTo>
                    <a:pt x="822" y="499"/>
                  </a:lnTo>
                  <a:lnTo>
                    <a:pt x="836" y="496"/>
                  </a:lnTo>
                  <a:lnTo>
                    <a:pt x="852" y="492"/>
                  </a:lnTo>
                  <a:lnTo>
                    <a:pt x="858" y="492"/>
                  </a:lnTo>
                  <a:lnTo>
                    <a:pt x="865" y="491"/>
                  </a:lnTo>
                  <a:lnTo>
                    <a:pt x="871" y="492"/>
                  </a:lnTo>
                  <a:lnTo>
                    <a:pt x="877" y="493"/>
                  </a:lnTo>
                  <a:lnTo>
                    <a:pt x="886" y="499"/>
                  </a:lnTo>
                  <a:lnTo>
                    <a:pt x="892" y="504"/>
                  </a:lnTo>
                  <a:lnTo>
                    <a:pt x="898" y="511"/>
                  </a:lnTo>
                  <a:lnTo>
                    <a:pt x="903" y="517"/>
                  </a:lnTo>
                  <a:lnTo>
                    <a:pt x="908" y="523"/>
                  </a:lnTo>
                  <a:lnTo>
                    <a:pt x="914" y="529"/>
                  </a:lnTo>
                  <a:lnTo>
                    <a:pt x="918" y="532"/>
                  </a:lnTo>
                  <a:lnTo>
                    <a:pt x="921" y="534"/>
                  </a:lnTo>
                  <a:lnTo>
                    <a:pt x="925" y="536"/>
                  </a:lnTo>
                  <a:lnTo>
                    <a:pt x="930" y="537"/>
                  </a:lnTo>
                  <a:lnTo>
                    <a:pt x="946" y="540"/>
                  </a:lnTo>
                  <a:lnTo>
                    <a:pt x="968" y="546"/>
                  </a:lnTo>
                  <a:lnTo>
                    <a:pt x="993" y="552"/>
                  </a:lnTo>
                  <a:lnTo>
                    <a:pt x="1021" y="559"/>
                  </a:lnTo>
                  <a:lnTo>
                    <a:pt x="1047" y="564"/>
                  </a:lnTo>
                  <a:lnTo>
                    <a:pt x="1071" y="568"/>
                  </a:lnTo>
                  <a:lnTo>
                    <a:pt x="1082" y="569"/>
                  </a:lnTo>
                  <a:lnTo>
                    <a:pt x="1090" y="570"/>
                  </a:lnTo>
                  <a:lnTo>
                    <a:pt x="1098" y="569"/>
                  </a:lnTo>
                  <a:lnTo>
                    <a:pt x="1102" y="567"/>
                  </a:lnTo>
                  <a:lnTo>
                    <a:pt x="1098" y="560"/>
                  </a:lnTo>
                  <a:lnTo>
                    <a:pt x="1093" y="552"/>
                  </a:lnTo>
                  <a:lnTo>
                    <a:pt x="1090" y="544"/>
                  </a:lnTo>
                  <a:lnTo>
                    <a:pt x="1088" y="535"/>
                  </a:lnTo>
                  <a:lnTo>
                    <a:pt x="1083" y="520"/>
                  </a:lnTo>
                  <a:lnTo>
                    <a:pt x="1082" y="512"/>
                  </a:lnTo>
                  <a:lnTo>
                    <a:pt x="1082" y="481"/>
                  </a:lnTo>
                  <a:lnTo>
                    <a:pt x="1082" y="450"/>
                  </a:lnTo>
                  <a:lnTo>
                    <a:pt x="1115" y="450"/>
                  </a:lnTo>
                  <a:lnTo>
                    <a:pt x="1121" y="461"/>
                  </a:lnTo>
                  <a:lnTo>
                    <a:pt x="1125" y="468"/>
                  </a:lnTo>
                  <a:lnTo>
                    <a:pt x="1131" y="474"/>
                  </a:lnTo>
                  <a:lnTo>
                    <a:pt x="1136" y="481"/>
                  </a:lnTo>
                  <a:lnTo>
                    <a:pt x="1135" y="497"/>
                  </a:lnTo>
                  <a:lnTo>
                    <a:pt x="1132" y="507"/>
                  </a:lnTo>
                  <a:lnTo>
                    <a:pt x="1130" y="515"/>
                  </a:lnTo>
                  <a:lnTo>
                    <a:pt x="1128" y="524"/>
                  </a:lnTo>
                  <a:lnTo>
                    <a:pt x="1149" y="530"/>
                  </a:lnTo>
                  <a:lnTo>
                    <a:pt x="1169" y="536"/>
                  </a:lnTo>
                  <a:lnTo>
                    <a:pt x="1179" y="539"/>
                  </a:lnTo>
                  <a:lnTo>
                    <a:pt x="1189" y="541"/>
                  </a:lnTo>
                  <a:lnTo>
                    <a:pt x="1199" y="542"/>
                  </a:lnTo>
                  <a:lnTo>
                    <a:pt x="1209" y="543"/>
                  </a:lnTo>
                  <a:lnTo>
                    <a:pt x="1210" y="547"/>
                  </a:lnTo>
                  <a:lnTo>
                    <a:pt x="1212" y="551"/>
                  </a:lnTo>
                  <a:lnTo>
                    <a:pt x="1215" y="554"/>
                  </a:lnTo>
                  <a:lnTo>
                    <a:pt x="1220" y="557"/>
                  </a:lnTo>
                  <a:lnTo>
                    <a:pt x="1228" y="560"/>
                  </a:lnTo>
                  <a:lnTo>
                    <a:pt x="1235" y="561"/>
                  </a:lnTo>
                  <a:lnTo>
                    <a:pt x="1243" y="561"/>
                  </a:lnTo>
                  <a:lnTo>
                    <a:pt x="1249" y="559"/>
                  </a:lnTo>
                  <a:lnTo>
                    <a:pt x="1256" y="556"/>
                  </a:lnTo>
                  <a:lnTo>
                    <a:pt x="1261" y="553"/>
                  </a:lnTo>
                  <a:lnTo>
                    <a:pt x="1267" y="549"/>
                  </a:lnTo>
                  <a:lnTo>
                    <a:pt x="1272" y="544"/>
                  </a:lnTo>
                  <a:lnTo>
                    <a:pt x="1277" y="539"/>
                  </a:lnTo>
                  <a:lnTo>
                    <a:pt x="1281" y="534"/>
                  </a:lnTo>
                  <a:lnTo>
                    <a:pt x="1289" y="521"/>
                  </a:lnTo>
                  <a:lnTo>
                    <a:pt x="1294" y="509"/>
                  </a:lnTo>
                  <a:lnTo>
                    <a:pt x="1299" y="498"/>
                  </a:lnTo>
                  <a:lnTo>
                    <a:pt x="1302" y="487"/>
                  </a:lnTo>
                  <a:lnTo>
                    <a:pt x="1312" y="476"/>
                  </a:lnTo>
                  <a:lnTo>
                    <a:pt x="1322" y="465"/>
                  </a:lnTo>
                  <a:lnTo>
                    <a:pt x="1333" y="456"/>
                  </a:lnTo>
                  <a:lnTo>
                    <a:pt x="1344" y="446"/>
                  </a:lnTo>
                  <a:lnTo>
                    <a:pt x="1356" y="438"/>
                  </a:lnTo>
                  <a:lnTo>
                    <a:pt x="1367" y="430"/>
                  </a:lnTo>
                  <a:lnTo>
                    <a:pt x="1379" y="423"/>
                  </a:lnTo>
                  <a:lnTo>
                    <a:pt x="1391" y="416"/>
                  </a:lnTo>
                  <a:lnTo>
                    <a:pt x="1404" y="409"/>
                  </a:lnTo>
                  <a:lnTo>
                    <a:pt x="1417" y="403"/>
                  </a:lnTo>
                  <a:lnTo>
                    <a:pt x="1430" y="398"/>
                  </a:lnTo>
                  <a:lnTo>
                    <a:pt x="1444" y="393"/>
                  </a:lnTo>
                  <a:lnTo>
                    <a:pt x="1472" y="384"/>
                  </a:lnTo>
                  <a:lnTo>
                    <a:pt x="1501" y="377"/>
                  </a:lnTo>
                  <a:lnTo>
                    <a:pt x="1507" y="385"/>
                  </a:lnTo>
                  <a:lnTo>
                    <a:pt x="1515" y="395"/>
                  </a:lnTo>
                  <a:lnTo>
                    <a:pt x="1526" y="406"/>
                  </a:lnTo>
                  <a:lnTo>
                    <a:pt x="1537" y="418"/>
                  </a:lnTo>
                  <a:lnTo>
                    <a:pt x="1549" y="428"/>
                  </a:lnTo>
                  <a:lnTo>
                    <a:pt x="1562" y="436"/>
                  </a:lnTo>
                  <a:lnTo>
                    <a:pt x="1568" y="440"/>
                  </a:lnTo>
                  <a:lnTo>
                    <a:pt x="1574" y="442"/>
                  </a:lnTo>
                  <a:lnTo>
                    <a:pt x="1581" y="444"/>
                  </a:lnTo>
                  <a:lnTo>
                    <a:pt x="1587" y="444"/>
                  </a:lnTo>
                  <a:lnTo>
                    <a:pt x="1594" y="432"/>
                  </a:lnTo>
                  <a:lnTo>
                    <a:pt x="1590" y="453"/>
                  </a:lnTo>
                  <a:lnTo>
                    <a:pt x="1585" y="477"/>
                  </a:lnTo>
                  <a:lnTo>
                    <a:pt x="1583" y="488"/>
                  </a:lnTo>
                  <a:lnTo>
                    <a:pt x="1579" y="498"/>
                  </a:lnTo>
                  <a:lnTo>
                    <a:pt x="1576" y="502"/>
                  </a:lnTo>
                  <a:lnTo>
                    <a:pt x="1574" y="506"/>
                  </a:lnTo>
                  <a:lnTo>
                    <a:pt x="1571" y="509"/>
                  </a:lnTo>
                  <a:lnTo>
                    <a:pt x="1568" y="512"/>
                  </a:lnTo>
                  <a:lnTo>
                    <a:pt x="1554" y="515"/>
                  </a:lnTo>
                  <a:lnTo>
                    <a:pt x="1531" y="523"/>
                  </a:lnTo>
                  <a:lnTo>
                    <a:pt x="1520" y="530"/>
                  </a:lnTo>
                  <a:lnTo>
                    <a:pt x="1511" y="536"/>
                  </a:lnTo>
                  <a:lnTo>
                    <a:pt x="1506" y="539"/>
                  </a:lnTo>
                  <a:lnTo>
                    <a:pt x="1504" y="542"/>
                  </a:lnTo>
                  <a:lnTo>
                    <a:pt x="1502" y="546"/>
                  </a:lnTo>
                  <a:lnTo>
                    <a:pt x="1501" y="549"/>
                  </a:lnTo>
                  <a:lnTo>
                    <a:pt x="1502" y="584"/>
                  </a:lnTo>
                  <a:lnTo>
                    <a:pt x="1501" y="624"/>
                  </a:lnTo>
                  <a:lnTo>
                    <a:pt x="1498" y="634"/>
                  </a:lnTo>
                  <a:lnTo>
                    <a:pt x="1497" y="645"/>
                  </a:lnTo>
                  <a:lnTo>
                    <a:pt x="1495" y="654"/>
                  </a:lnTo>
                  <a:lnTo>
                    <a:pt x="1493" y="663"/>
                  </a:lnTo>
                  <a:lnTo>
                    <a:pt x="1490" y="671"/>
                  </a:lnTo>
                  <a:lnTo>
                    <a:pt x="1485" y="679"/>
                  </a:lnTo>
                  <a:lnTo>
                    <a:pt x="1480" y="685"/>
                  </a:lnTo>
                  <a:lnTo>
                    <a:pt x="1474" y="690"/>
                  </a:lnTo>
                  <a:lnTo>
                    <a:pt x="1471" y="693"/>
                  </a:lnTo>
                  <a:lnTo>
                    <a:pt x="1464" y="694"/>
                  </a:lnTo>
                  <a:lnTo>
                    <a:pt x="1457" y="695"/>
                  </a:lnTo>
                  <a:lnTo>
                    <a:pt x="1449" y="696"/>
                  </a:lnTo>
                  <a:lnTo>
                    <a:pt x="1441" y="697"/>
                  </a:lnTo>
                  <a:lnTo>
                    <a:pt x="1434" y="700"/>
                  </a:lnTo>
                  <a:lnTo>
                    <a:pt x="1431" y="701"/>
                  </a:lnTo>
                  <a:lnTo>
                    <a:pt x="1429" y="704"/>
                  </a:lnTo>
                  <a:lnTo>
                    <a:pt x="1428" y="706"/>
                  </a:lnTo>
                  <a:lnTo>
                    <a:pt x="1428" y="709"/>
                  </a:lnTo>
                  <a:lnTo>
                    <a:pt x="1427" y="721"/>
                  </a:lnTo>
                  <a:lnTo>
                    <a:pt x="1427" y="735"/>
                  </a:lnTo>
                  <a:lnTo>
                    <a:pt x="1425" y="750"/>
                  </a:lnTo>
                  <a:lnTo>
                    <a:pt x="1423" y="764"/>
                  </a:lnTo>
                  <a:lnTo>
                    <a:pt x="1420" y="778"/>
                  </a:lnTo>
                  <a:lnTo>
                    <a:pt x="1417" y="791"/>
                  </a:lnTo>
                  <a:lnTo>
                    <a:pt x="1413" y="803"/>
                  </a:lnTo>
                  <a:lnTo>
                    <a:pt x="1408" y="814"/>
                  </a:lnTo>
                  <a:lnTo>
                    <a:pt x="1361" y="733"/>
                  </a:lnTo>
                  <a:lnTo>
                    <a:pt x="1359" y="737"/>
                  </a:lnTo>
                  <a:lnTo>
                    <a:pt x="1354" y="746"/>
                  </a:lnTo>
                  <a:lnTo>
                    <a:pt x="1349" y="751"/>
                  </a:lnTo>
                  <a:lnTo>
                    <a:pt x="1345" y="755"/>
                  </a:lnTo>
                  <a:lnTo>
                    <a:pt x="1340" y="758"/>
                  </a:lnTo>
                  <a:lnTo>
                    <a:pt x="1335" y="759"/>
                  </a:lnTo>
                  <a:lnTo>
                    <a:pt x="1329" y="758"/>
                  </a:lnTo>
                  <a:lnTo>
                    <a:pt x="1325" y="757"/>
                  </a:lnTo>
                  <a:lnTo>
                    <a:pt x="1321" y="754"/>
                  </a:lnTo>
                  <a:lnTo>
                    <a:pt x="1316" y="751"/>
                  </a:lnTo>
                  <a:lnTo>
                    <a:pt x="1313" y="746"/>
                  </a:lnTo>
                  <a:lnTo>
                    <a:pt x="1311" y="742"/>
                  </a:lnTo>
                  <a:lnTo>
                    <a:pt x="1308" y="738"/>
                  </a:lnTo>
                  <a:lnTo>
                    <a:pt x="1308" y="733"/>
                  </a:lnTo>
                  <a:lnTo>
                    <a:pt x="1308" y="727"/>
                  </a:lnTo>
                  <a:lnTo>
                    <a:pt x="1311" y="721"/>
                  </a:lnTo>
                  <a:lnTo>
                    <a:pt x="1313" y="715"/>
                  </a:lnTo>
                  <a:lnTo>
                    <a:pt x="1315" y="709"/>
                  </a:lnTo>
                  <a:lnTo>
                    <a:pt x="1323" y="698"/>
                  </a:lnTo>
                  <a:lnTo>
                    <a:pt x="1332" y="687"/>
                  </a:lnTo>
                  <a:lnTo>
                    <a:pt x="1340" y="677"/>
                  </a:lnTo>
                  <a:lnTo>
                    <a:pt x="1348" y="666"/>
                  </a:lnTo>
                  <a:lnTo>
                    <a:pt x="1350" y="660"/>
                  </a:lnTo>
                  <a:lnTo>
                    <a:pt x="1352" y="655"/>
                  </a:lnTo>
                  <a:lnTo>
                    <a:pt x="1355" y="648"/>
                  </a:lnTo>
                  <a:lnTo>
                    <a:pt x="1355" y="642"/>
                  </a:lnTo>
                  <a:lnTo>
                    <a:pt x="1235" y="642"/>
                  </a:lnTo>
                  <a:lnTo>
                    <a:pt x="1231" y="641"/>
                  </a:lnTo>
                  <a:lnTo>
                    <a:pt x="1225" y="638"/>
                  </a:lnTo>
                  <a:lnTo>
                    <a:pt x="1221" y="632"/>
                  </a:lnTo>
                  <a:lnTo>
                    <a:pt x="1217" y="626"/>
                  </a:lnTo>
                  <a:lnTo>
                    <a:pt x="1214" y="618"/>
                  </a:lnTo>
                  <a:lnTo>
                    <a:pt x="1211" y="610"/>
                  </a:lnTo>
                  <a:lnTo>
                    <a:pt x="1210" y="601"/>
                  </a:lnTo>
                  <a:lnTo>
                    <a:pt x="1209" y="592"/>
                  </a:lnTo>
                  <a:lnTo>
                    <a:pt x="1203" y="592"/>
                  </a:lnTo>
                  <a:lnTo>
                    <a:pt x="1198" y="591"/>
                  </a:lnTo>
                  <a:lnTo>
                    <a:pt x="1192" y="590"/>
                  </a:lnTo>
                  <a:lnTo>
                    <a:pt x="1187" y="588"/>
                  </a:lnTo>
                  <a:lnTo>
                    <a:pt x="1182" y="585"/>
                  </a:lnTo>
                  <a:lnTo>
                    <a:pt x="1179" y="582"/>
                  </a:lnTo>
                  <a:lnTo>
                    <a:pt x="1177" y="577"/>
                  </a:lnTo>
                  <a:lnTo>
                    <a:pt x="1176" y="573"/>
                  </a:lnTo>
                  <a:lnTo>
                    <a:pt x="1167" y="573"/>
                  </a:lnTo>
                  <a:lnTo>
                    <a:pt x="1159" y="573"/>
                  </a:lnTo>
                  <a:lnTo>
                    <a:pt x="1151" y="573"/>
                  </a:lnTo>
                  <a:lnTo>
                    <a:pt x="1143" y="573"/>
                  </a:lnTo>
                  <a:lnTo>
                    <a:pt x="1136" y="574"/>
                  </a:lnTo>
                  <a:lnTo>
                    <a:pt x="1131" y="575"/>
                  </a:lnTo>
                  <a:lnTo>
                    <a:pt x="1124" y="578"/>
                  </a:lnTo>
                  <a:lnTo>
                    <a:pt x="1117" y="582"/>
                  </a:lnTo>
                  <a:lnTo>
                    <a:pt x="1112" y="587"/>
                  </a:lnTo>
                  <a:lnTo>
                    <a:pt x="1106" y="592"/>
                  </a:lnTo>
                  <a:lnTo>
                    <a:pt x="1103" y="598"/>
                  </a:lnTo>
                  <a:lnTo>
                    <a:pt x="1102" y="604"/>
                  </a:lnTo>
                  <a:lnTo>
                    <a:pt x="1104" y="608"/>
                  </a:lnTo>
                  <a:lnTo>
                    <a:pt x="1110" y="613"/>
                  </a:lnTo>
                  <a:lnTo>
                    <a:pt x="1117" y="619"/>
                  </a:lnTo>
                  <a:lnTo>
                    <a:pt x="1127" y="625"/>
                  </a:lnTo>
                  <a:lnTo>
                    <a:pt x="1137" y="631"/>
                  </a:lnTo>
                  <a:lnTo>
                    <a:pt x="1147" y="636"/>
                  </a:lnTo>
                  <a:lnTo>
                    <a:pt x="1156" y="640"/>
                  </a:lnTo>
                  <a:lnTo>
                    <a:pt x="1162" y="642"/>
                  </a:lnTo>
                  <a:lnTo>
                    <a:pt x="1149" y="652"/>
                  </a:lnTo>
                  <a:lnTo>
                    <a:pt x="1134" y="664"/>
                  </a:lnTo>
                  <a:lnTo>
                    <a:pt x="1127" y="670"/>
                  </a:lnTo>
                  <a:lnTo>
                    <a:pt x="1121" y="677"/>
                  </a:lnTo>
                  <a:lnTo>
                    <a:pt x="1119" y="680"/>
                  </a:lnTo>
                  <a:lnTo>
                    <a:pt x="1117" y="683"/>
                  </a:lnTo>
                  <a:lnTo>
                    <a:pt x="1116" y="687"/>
                  </a:lnTo>
                  <a:lnTo>
                    <a:pt x="1115" y="690"/>
                  </a:lnTo>
                  <a:lnTo>
                    <a:pt x="1116" y="695"/>
                  </a:lnTo>
                  <a:lnTo>
                    <a:pt x="1117" y="698"/>
                  </a:lnTo>
                  <a:lnTo>
                    <a:pt x="1120" y="702"/>
                  </a:lnTo>
                  <a:lnTo>
                    <a:pt x="1122" y="706"/>
                  </a:lnTo>
                  <a:lnTo>
                    <a:pt x="1130" y="714"/>
                  </a:lnTo>
                  <a:lnTo>
                    <a:pt x="1139" y="722"/>
                  </a:lnTo>
                  <a:lnTo>
                    <a:pt x="1149" y="729"/>
                  </a:lnTo>
                  <a:lnTo>
                    <a:pt x="1160" y="735"/>
                  </a:lnTo>
                  <a:lnTo>
                    <a:pt x="1166" y="737"/>
                  </a:lnTo>
                  <a:lnTo>
                    <a:pt x="1171" y="738"/>
                  </a:lnTo>
                  <a:lnTo>
                    <a:pt x="1177" y="739"/>
                  </a:lnTo>
                  <a:lnTo>
                    <a:pt x="1182" y="740"/>
                  </a:lnTo>
                  <a:lnTo>
                    <a:pt x="1209" y="844"/>
                  </a:lnTo>
                  <a:lnTo>
                    <a:pt x="1194" y="844"/>
                  </a:lnTo>
                  <a:lnTo>
                    <a:pt x="1180" y="844"/>
                  </a:lnTo>
                  <a:lnTo>
                    <a:pt x="1167" y="844"/>
                  </a:lnTo>
                  <a:lnTo>
                    <a:pt x="1156" y="844"/>
                  </a:lnTo>
                  <a:lnTo>
                    <a:pt x="1149" y="843"/>
                  </a:lnTo>
                  <a:lnTo>
                    <a:pt x="1142" y="838"/>
                  </a:lnTo>
                  <a:lnTo>
                    <a:pt x="1137" y="836"/>
                  </a:lnTo>
                  <a:lnTo>
                    <a:pt x="1132" y="834"/>
                  </a:lnTo>
                  <a:lnTo>
                    <a:pt x="1127" y="833"/>
                  </a:lnTo>
                  <a:lnTo>
                    <a:pt x="1122" y="832"/>
                  </a:lnTo>
                  <a:lnTo>
                    <a:pt x="1117" y="834"/>
                  </a:lnTo>
                  <a:lnTo>
                    <a:pt x="1109" y="839"/>
                  </a:lnTo>
                  <a:lnTo>
                    <a:pt x="1099" y="846"/>
                  </a:lnTo>
                  <a:lnTo>
                    <a:pt x="1087" y="854"/>
                  </a:lnTo>
                  <a:lnTo>
                    <a:pt x="1075" y="864"/>
                  </a:lnTo>
                  <a:lnTo>
                    <a:pt x="1065" y="872"/>
                  </a:lnTo>
                  <a:lnTo>
                    <a:pt x="1058" y="878"/>
                  </a:lnTo>
                  <a:lnTo>
                    <a:pt x="1056" y="882"/>
                  </a:lnTo>
                  <a:lnTo>
                    <a:pt x="1076" y="894"/>
                  </a:lnTo>
                  <a:lnTo>
                    <a:pt x="1075" y="900"/>
                  </a:lnTo>
                  <a:lnTo>
                    <a:pt x="1072" y="907"/>
                  </a:lnTo>
                  <a:lnTo>
                    <a:pt x="1069" y="912"/>
                  </a:lnTo>
                  <a:lnTo>
                    <a:pt x="1066" y="919"/>
                  </a:lnTo>
                  <a:lnTo>
                    <a:pt x="1058" y="928"/>
                  </a:lnTo>
                  <a:lnTo>
                    <a:pt x="1049" y="937"/>
                  </a:lnTo>
                  <a:lnTo>
                    <a:pt x="1039" y="945"/>
                  </a:lnTo>
                  <a:lnTo>
                    <a:pt x="1027" y="952"/>
                  </a:lnTo>
                  <a:lnTo>
                    <a:pt x="1016" y="958"/>
                  </a:lnTo>
                  <a:lnTo>
                    <a:pt x="1004" y="964"/>
                  </a:lnTo>
                  <a:lnTo>
                    <a:pt x="992" y="972"/>
                  </a:lnTo>
                  <a:lnTo>
                    <a:pt x="981" y="978"/>
                  </a:lnTo>
                  <a:lnTo>
                    <a:pt x="971" y="985"/>
                  </a:lnTo>
                  <a:lnTo>
                    <a:pt x="962" y="993"/>
                  </a:lnTo>
                  <a:lnTo>
                    <a:pt x="957" y="997"/>
                  </a:lnTo>
                  <a:lnTo>
                    <a:pt x="954" y="1001"/>
                  </a:lnTo>
                  <a:lnTo>
                    <a:pt x="951" y="1006"/>
                  </a:lnTo>
                  <a:lnTo>
                    <a:pt x="948" y="1011"/>
                  </a:lnTo>
                  <a:lnTo>
                    <a:pt x="946" y="1017"/>
                  </a:lnTo>
                  <a:lnTo>
                    <a:pt x="944" y="1022"/>
                  </a:lnTo>
                  <a:lnTo>
                    <a:pt x="943" y="1029"/>
                  </a:lnTo>
                  <a:lnTo>
                    <a:pt x="943" y="1036"/>
                  </a:lnTo>
                  <a:lnTo>
                    <a:pt x="934" y="1039"/>
                  </a:lnTo>
                  <a:lnTo>
                    <a:pt x="926" y="1042"/>
                  </a:lnTo>
                  <a:lnTo>
                    <a:pt x="919" y="1046"/>
                  </a:lnTo>
                  <a:lnTo>
                    <a:pt x="912" y="1050"/>
                  </a:lnTo>
                  <a:lnTo>
                    <a:pt x="898" y="1060"/>
                  </a:lnTo>
                  <a:lnTo>
                    <a:pt x="886" y="1072"/>
                  </a:lnTo>
                  <a:lnTo>
                    <a:pt x="864" y="1099"/>
                  </a:lnTo>
                  <a:lnTo>
                    <a:pt x="843" y="1128"/>
                  </a:lnTo>
                  <a:lnTo>
                    <a:pt x="832" y="1143"/>
                  </a:lnTo>
                  <a:lnTo>
                    <a:pt x="821" y="1156"/>
                  </a:lnTo>
                  <a:lnTo>
                    <a:pt x="809" y="1168"/>
                  </a:lnTo>
                  <a:lnTo>
                    <a:pt x="796" y="1179"/>
                  </a:lnTo>
                  <a:lnTo>
                    <a:pt x="788" y="1184"/>
                  </a:lnTo>
                  <a:lnTo>
                    <a:pt x="780" y="1188"/>
                  </a:lnTo>
                  <a:lnTo>
                    <a:pt x="773" y="1192"/>
                  </a:lnTo>
                  <a:lnTo>
                    <a:pt x="764" y="1196"/>
                  </a:lnTo>
                  <a:lnTo>
                    <a:pt x="754" y="1199"/>
                  </a:lnTo>
                  <a:lnTo>
                    <a:pt x="745" y="1201"/>
                  </a:lnTo>
                  <a:lnTo>
                    <a:pt x="734" y="1202"/>
                  </a:lnTo>
                  <a:lnTo>
                    <a:pt x="723" y="1202"/>
                  </a:lnTo>
                  <a:lnTo>
                    <a:pt x="723" y="1211"/>
                  </a:lnTo>
                  <a:lnTo>
                    <a:pt x="723" y="1220"/>
                  </a:lnTo>
                  <a:lnTo>
                    <a:pt x="723" y="1227"/>
                  </a:lnTo>
                  <a:lnTo>
                    <a:pt x="723" y="1233"/>
                  </a:lnTo>
                  <a:lnTo>
                    <a:pt x="723" y="1244"/>
                  </a:lnTo>
                  <a:lnTo>
                    <a:pt x="723" y="1261"/>
                  </a:lnTo>
                  <a:lnTo>
                    <a:pt x="723" y="1279"/>
                  </a:lnTo>
                  <a:lnTo>
                    <a:pt x="725" y="1298"/>
                  </a:lnTo>
                  <a:lnTo>
                    <a:pt x="727" y="1308"/>
                  </a:lnTo>
                  <a:lnTo>
                    <a:pt x="729" y="1317"/>
                  </a:lnTo>
                  <a:lnTo>
                    <a:pt x="731" y="1325"/>
                  </a:lnTo>
                  <a:lnTo>
                    <a:pt x="735" y="1332"/>
                  </a:lnTo>
                  <a:lnTo>
                    <a:pt x="739" y="1339"/>
                  </a:lnTo>
                  <a:lnTo>
                    <a:pt x="744" y="1344"/>
                  </a:lnTo>
                  <a:lnTo>
                    <a:pt x="750" y="1348"/>
                  </a:lnTo>
                  <a:lnTo>
                    <a:pt x="757" y="1350"/>
                  </a:lnTo>
                  <a:lnTo>
                    <a:pt x="751" y="1366"/>
                  </a:lnTo>
                  <a:lnTo>
                    <a:pt x="744" y="1380"/>
                  </a:lnTo>
                  <a:lnTo>
                    <a:pt x="736" y="1393"/>
                  </a:lnTo>
                  <a:lnTo>
                    <a:pt x="729" y="1405"/>
                  </a:lnTo>
                  <a:lnTo>
                    <a:pt x="721" y="1419"/>
                  </a:lnTo>
                  <a:lnTo>
                    <a:pt x="716" y="1432"/>
                  </a:lnTo>
                  <a:lnTo>
                    <a:pt x="713" y="1438"/>
                  </a:lnTo>
                  <a:lnTo>
                    <a:pt x="712" y="1445"/>
                  </a:lnTo>
                  <a:lnTo>
                    <a:pt x="711" y="1453"/>
                  </a:lnTo>
                  <a:lnTo>
                    <a:pt x="710" y="1460"/>
                  </a:lnTo>
                  <a:lnTo>
                    <a:pt x="711" y="1463"/>
                  </a:lnTo>
                  <a:lnTo>
                    <a:pt x="712" y="1465"/>
                  </a:lnTo>
                  <a:lnTo>
                    <a:pt x="714" y="1467"/>
                  </a:lnTo>
                  <a:lnTo>
                    <a:pt x="718" y="1469"/>
                  </a:lnTo>
                  <a:lnTo>
                    <a:pt x="724" y="1473"/>
                  </a:lnTo>
                  <a:lnTo>
                    <a:pt x="730" y="1474"/>
                  </a:lnTo>
                  <a:lnTo>
                    <a:pt x="730" y="1510"/>
                  </a:lnTo>
                  <a:lnTo>
                    <a:pt x="722" y="1524"/>
                  </a:lnTo>
                  <a:lnTo>
                    <a:pt x="716" y="1539"/>
                  </a:lnTo>
                  <a:lnTo>
                    <a:pt x="711" y="1545"/>
                  </a:lnTo>
                  <a:lnTo>
                    <a:pt x="706" y="1549"/>
                  </a:lnTo>
                  <a:lnTo>
                    <a:pt x="702" y="1551"/>
                  </a:lnTo>
                  <a:lnTo>
                    <a:pt x="699" y="1552"/>
                  </a:lnTo>
                  <a:lnTo>
                    <a:pt x="695" y="1553"/>
                  </a:lnTo>
                  <a:lnTo>
                    <a:pt x="690" y="1553"/>
                  </a:lnTo>
                  <a:lnTo>
                    <a:pt x="690" y="1561"/>
                  </a:lnTo>
                  <a:lnTo>
                    <a:pt x="691" y="1571"/>
                  </a:lnTo>
                  <a:lnTo>
                    <a:pt x="693" y="1576"/>
                  </a:lnTo>
                  <a:lnTo>
                    <a:pt x="694" y="1580"/>
                  </a:lnTo>
                  <a:lnTo>
                    <a:pt x="695" y="1583"/>
                  </a:lnTo>
                  <a:lnTo>
                    <a:pt x="697" y="1584"/>
                  </a:lnTo>
                  <a:lnTo>
                    <a:pt x="671" y="1605"/>
                  </a:lnTo>
                  <a:lnTo>
                    <a:pt x="649" y="1622"/>
                  </a:lnTo>
                  <a:lnTo>
                    <a:pt x="639" y="1632"/>
                  </a:lnTo>
                  <a:lnTo>
                    <a:pt x="630" y="1643"/>
                  </a:lnTo>
                  <a:lnTo>
                    <a:pt x="620" y="1656"/>
                  </a:lnTo>
                  <a:lnTo>
                    <a:pt x="611" y="1670"/>
                  </a:lnTo>
                  <a:lnTo>
                    <a:pt x="595" y="1663"/>
                  </a:lnTo>
                  <a:lnTo>
                    <a:pt x="584" y="1656"/>
                  </a:lnTo>
                  <a:lnTo>
                    <a:pt x="575" y="1649"/>
                  </a:lnTo>
                  <a:lnTo>
                    <a:pt x="568" y="1641"/>
                  </a:lnTo>
                  <a:lnTo>
                    <a:pt x="563" y="1631"/>
                  </a:lnTo>
                  <a:lnTo>
                    <a:pt x="560" y="1621"/>
                  </a:lnTo>
                  <a:lnTo>
                    <a:pt x="555" y="1609"/>
                  </a:lnTo>
                  <a:lnTo>
                    <a:pt x="551" y="1597"/>
                  </a:lnTo>
                  <a:lnTo>
                    <a:pt x="542" y="1574"/>
                  </a:lnTo>
                  <a:lnTo>
                    <a:pt x="530" y="1552"/>
                  </a:lnTo>
                  <a:lnTo>
                    <a:pt x="516" y="1529"/>
                  </a:lnTo>
                  <a:lnTo>
                    <a:pt x="501" y="1505"/>
                  </a:lnTo>
                  <a:lnTo>
                    <a:pt x="486" y="1483"/>
                  </a:lnTo>
                  <a:lnTo>
                    <a:pt x="473" y="1461"/>
                  </a:lnTo>
                  <a:lnTo>
                    <a:pt x="461" y="1441"/>
                  </a:lnTo>
                  <a:lnTo>
                    <a:pt x="451" y="1424"/>
                  </a:lnTo>
                  <a:lnTo>
                    <a:pt x="442" y="1405"/>
                  </a:lnTo>
                  <a:lnTo>
                    <a:pt x="436" y="1388"/>
                  </a:lnTo>
                  <a:lnTo>
                    <a:pt x="430" y="1370"/>
                  </a:lnTo>
                  <a:lnTo>
                    <a:pt x="425" y="1352"/>
                  </a:lnTo>
                  <a:lnTo>
                    <a:pt x="419" y="1334"/>
                  </a:lnTo>
                  <a:lnTo>
                    <a:pt x="414" y="1316"/>
                  </a:lnTo>
                  <a:lnTo>
                    <a:pt x="407" y="1296"/>
                  </a:lnTo>
                  <a:lnTo>
                    <a:pt x="398" y="1276"/>
                  </a:lnTo>
                  <a:lnTo>
                    <a:pt x="376" y="1244"/>
                  </a:lnTo>
                  <a:lnTo>
                    <a:pt x="352" y="1214"/>
                  </a:lnTo>
                  <a:lnTo>
                    <a:pt x="341" y="1200"/>
                  </a:lnTo>
                  <a:lnTo>
                    <a:pt x="330" y="1184"/>
                  </a:lnTo>
                  <a:lnTo>
                    <a:pt x="320" y="1169"/>
                  </a:lnTo>
                  <a:lnTo>
                    <a:pt x="312" y="1153"/>
                  </a:lnTo>
                  <a:lnTo>
                    <a:pt x="301" y="1114"/>
                  </a:lnTo>
                  <a:lnTo>
                    <a:pt x="292" y="1078"/>
                  </a:lnTo>
                  <a:lnTo>
                    <a:pt x="284" y="1043"/>
                  </a:lnTo>
                  <a:lnTo>
                    <a:pt x="280" y="1008"/>
                  </a:lnTo>
                  <a:lnTo>
                    <a:pt x="275" y="974"/>
                  </a:lnTo>
                  <a:lnTo>
                    <a:pt x="273" y="938"/>
                  </a:lnTo>
                  <a:lnTo>
                    <a:pt x="272" y="901"/>
                  </a:lnTo>
                  <a:lnTo>
                    <a:pt x="272" y="864"/>
                  </a:lnTo>
                  <a:lnTo>
                    <a:pt x="268" y="863"/>
                  </a:lnTo>
                  <a:lnTo>
                    <a:pt x="263" y="862"/>
                  </a:lnTo>
                  <a:lnTo>
                    <a:pt x="259" y="861"/>
                  </a:lnTo>
                  <a:lnTo>
                    <a:pt x="256" y="857"/>
                  </a:lnTo>
                  <a:lnTo>
                    <a:pt x="252" y="855"/>
                  </a:lnTo>
                  <a:lnTo>
                    <a:pt x="250" y="852"/>
                  </a:lnTo>
                  <a:lnTo>
                    <a:pt x="247" y="848"/>
                  </a:lnTo>
                  <a:lnTo>
                    <a:pt x="246" y="844"/>
                  </a:lnTo>
                  <a:lnTo>
                    <a:pt x="242" y="836"/>
                  </a:lnTo>
                  <a:lnTo>
                    <a:pt x="240" y="827"/>
                  </a:lnTo>
                  <a:lnTo>
                    <a:pt x="239" y="817"/>
                  </a:lnTo>
                  <a:lnTo>
                    <a:pt x="239" y="808"/>
                  </a:lnTo>
                  <a:lnTo>
                    <a:pt x="230" y="814"/>
                  </a:lnTo>
                  <a:lnTo>
                    <a:pt x="224" y="821"/>
                  </a:lnTo>
                  <a:lnTo>
                    <a:pt x="217" y="828"/>
                  </a:lnTo>
                  <a:lnTo>
                    <a:pt x="210" y="836"/>
                  </a:lnTo>
                  <a:lnTo>
                    <a:pt x="201" y="852"/>
                  </a:lnTo>
                  <a:lnTo>
                    <a:pt x="192" y="869"/>
                  </a:lnTo>
                  <a:lnTo>
                    <a:pt x="186" y="876"/>
                  </a:lnTo>
                  <a:lnTo>
                    <a:pt x="182" y="883"/>
                  </a:lnTo>
                  <a:lnTo>
                    <a:pt x="176" y="890"/>
                  </a:lnTo>
                  <a:lnTo>
                    <a:pt x="171" y="895"/>
                  </a:lnTo>
                  <a:lnTo>
                    <a:pt x="164" y="900"/>
                  </a:lnTo>
                  <a:lnTo>
                    <a:pt x="157" y="903"/>
                  </a:lnTo>
                  <a:lnTo>
                    <a:pt x="148" y="905"/>
                  </a:lnTo>
                  <a:lnTo>
                    <a:pt x="139" y="906"/>
                  </a:lnTo>
                  <a:lnTo>
                    <a:pt x="134" y="905"/>
                  </a:lnTo>
                  <a:lnTo>
                    <a:pt x="127" y="903"/>
                  </a:lnTo>
                  <a:lnTo>
                    <a:pt x="120" y="900"/>
                  </a:lnTo>
                  <a:lnTo>
                    <a:pt x="113" y="895"/>
                  </a:lnTo>
                  <a:lnTo>
                    <a:pt x="105" y="889"/>
                  </a:lnTo>
                  <a:lnTo>
                    <a:pt x="97" y="883"/>
                  </a:lnTo>
                  <a:lnTo>
                    <a:pt x="90" y="876"/>
                  </a:lnTo>
                  <a:lnTo>
                    <a:pt x="82" y="868"/>
                  </a:lnTo>
                  <a:lnTo>
                    <a:pt x="75" y="860"/>
                  </a:lnTo>
                  <a:lnTo>
                    <a:pt x="69" y="851"/>
                  </a:lnTo>
                  <a:lnTo>
                    <a:pt x="62" y="842"/>
                  </a:lnTo>
                  <a:lnTo>
                    <a:pt x="57" y="833"/>
                  </a:lnTo>
                  <a:lnTo>
                    <a:pt x="52" y="825"/>
                  </a:lnTo>
                  <a:lnTo>
                    <a:pt x="49" y="817"/>
                  </a:lnTo>
                  <a:lnTo>
                    <a:pt x="47" y="809"/>
                  </a:lnTo>
                  <a:lnTo>
                    <a:pt x="46" y="801"/>
                  </a:lnTo>
                  <a:lnTo>
                    <a:pt x="51" y="798"/>
                  </a:lnTo>
                  <a:lnTo>
                    <a:pt x="63" y="792"/>
                  </a:lnTo>
                  <a:lnTo>
                    <a:pt x="77" y="786"/>
                  </a:lnTo>
                  <a:lnTo>
                    <a:pt x="85" y="783"/>
                  </a:lnTo>
                  <a:lnTo>
                    <a:pt x="77" y="783"/>
                  </a:lnTo>
                  <a:lnTo>
                    <a:pt x="67" y="782"/>
                  </a:lnTo>
                  <a:lnTo>
                    <a:pt x="59" y="780"/>
                  </a:lnTo>
                  <a:lnTo>
                    <a:pt x="51" y="779"/>
                  </a:lnTo>
                  <a:lnTo>
                    <a:pt x="44" y="776"/>
                  </a:lnTo>
                  <a:lnTo>
                    <a:pt x="37" y="774"/>
                  </a:lnTo>
                  <a:lnTo>
                    <a:pt x="30" y="771"/>
                  </a:lnTo>
                  <a:lnTo>
                    <a:pt x="25" y="767"/>
                  </a:lnTo>
                  <a:lnTo>
                    <a:pt x="21" y="763"/>
                  </a:lnTo>
                  <a:lnTo>
                    <a:pt x="16" y="759"/>
                  </a:lnTo>
                  <a:lnTo>
                    <a:pt x="12" y="754"/>
                  </a:lnTo>
                  <a:lnTo>
                    <a:pt x="8" y="750"/>
                  </a:lnTo>
                  <a:lnTo>
                    <a:pt x="3" y="738"/>
                  </a:lnTo>
                  <a:lnTo>
                    <a:pt x="0" y="727"/>
                  </a:lnTo>
                  <a:lnTo>
                    <a:pt x="10" y="719"/>
                  </a:lnTo>
                  <a:lnTo>
                    <a:pt x="21" y="713"/>
                  </a:lnTo>
                  <a:lnTo>
                    <a:pt x="32" y="708"/>
                  </a:lnTo>
                  <a:lnTo>
                    <a:pt x="44" y="704"/>
                  </a:lnTo>
                  <a:lnTo>
                    <a:pt x="67" y="699"/>
                  </a:lnTo>
                  <a:lnTo>
                    <a:pt x="90" y="695"/>
                  </a:lnTo>
                  <a:lnTo>
                    <a:pt x="102" y="693"/>
                  </a:lnTo>
                  <a:lnTo>
                    <a:pt x="113" y="689"/>
                  </a:lnTo>
                  <a:lnTo>
                    <a:pt x="123" y="686"/>
                  </a:lnTo>
                  <a:lnTo>
                    <a:pt x="133" y="681"/>
                  </a:lnTo>
                  <a:lnTo>
                    <a:pt x="142" y="676"/>
                  </a:lnTo>
                  <a:lnTo>
                    <a:pt x="151" y="668"/>
                  </a:lnTo>
                  <a:lnTo>
                    <a:pt x="159" y="659"/>
                  </a:lnTo>
                  <a:lnTo>
                    <a:pt x="165" y="648"/>
                  </a:lnTo>
                  <a:lnTo>
                    <a:pt x="161" y="646"/>
                  </a:lnTo>
                  <a:lnTo>
                    <a:pt x="157" y="643"/>
                  </a:lnTo>
                  <a:lnTo>
                    <a:pt x="151" y="639"/>
                  </a:lnTo>
                  <a:lnTo>
                    <a:pt x="145" y="633"/>
                  </a:lnTo>
                  <a:lnTo>
                    <a:pt x="131" y="621"/>
                  </a:lnTo>
                  <a:lnTo>
                    <a:pt x="118" y="607"/>
                  </a:lnTo>
                  <a:lnTo>
                    <a:pt x="106" y="592"/>
                  </a:lnTo>
                  <a:lnTo>
                    <a:pt x="95" y="576"/>
                  </a:lnTo>
                  <a:lnTo>
                    <a:pt x="92" y="569"/>
                  </a:lnTo>
                  <a:lnTo>
                    <a:pt x="89" y="562"/>
                  </a:lnTo>
                  <a:lnTo>
                    <a:pt x="86" y="555"/>
                  </a:lnTo>
                  <a:lnTo>
                    <a:pt x="85" y="549"/>
                  </a:lnTo>
                  <a:lnTo>
                    <a:pt x="81" y="548"/>
                  </a:lnTo>
                  <a:lnTo>
                    <a:pt x="77" y="547"/>
                  </a:lnTo>
                  <a:lnTo>
                    <a:pt x="73" y="545"/>
                  </a:lnTo>
                  <a:lnTo>
                    <a:pt x="70" y="541"/>
                  </a:lnTo>
                  <a:lnTo>
                    <a:pt x="64" y="534"/>
                  </a:lnTo>
                  <a:lnTo>
                    <a:pt x="59" y="524"/>
                  </a:lnTo>
                  <a:lnTo>
                    <a:pt x="59" y="500"/>
                  </a:lnTo>
                  <a:lnTo>
                    <a:pt x="73" y="499"/>
                  </a:lnTo>
                  <a:lnTo>
                    <a:pt x="86" y="498"/>
                  </a:lnTo>
                  <a:lnTo>
                    <a:pt x="98" y="496"/>
                  </a:lnTo>
                  <a:lnTo>
                    <a:pt x="109" y="492"/>
                  </a:lnTo>
                  <a:lnTo>
                    <a:pt x="119" y="489"/>
                  </a:lnTo>
                  <a:lnTo>
                    <a:pt x="129" y="484"/>
                  </a:lnTo>
                  <a:lnTo>
                    <a:pt x="138" y="479"/>
                  </a:lnTo>
                  <a:lnTo>
                    <a:pt x="147" y="473"/>
                  </a:lnTo>
                  <a:lnTo>
                    <a:pt x="154" y="466"/>
                  </a:lnTo>
                  <a:lnTo>
                    <a:pt x="162" y="459"/>
                  </a:lnTo>
                  <a:lnTo>
                    <a:pt x="169" y="452"/>
                  </a:lnTo>
                  <a:lnTo>
                    <a:pt x="175" y="444"/>
                  </a:lnTo>
                  <a:lnTo>
                    <a:pt x="186" y="428"/>
                  </a:lnTo>
                  <a:lnTo>
                    <a:pt x="197" y="410"/>
                  </a:lnTo>
                  <a:lnTo>
                    <a:pt x="216" y="374"/>
                  </a:lnTo>
                  <a:lnTo>
                    <a:pt x="235" y="338"/>
                  </a:lnTo>
                  <a:lnTo>
                    <a:pt x="246" y="322"/>
                  </a:lnTo>
                  <a:lnTo>
                    <a:pt x="257" y="308"/>
                  </a:lnTo>
                  <a:lnTo>
                    <a:pt x="263" y="300"/>
                  </a:lnTo>
                  <a:lnTo>
                    <a:pt x="270" y="294"/>
                  </a:lnTo>
                  <a:lnTo>
                    <a:pt x="277" y="289"/>
                  </a:lnTo>
                  <a:lnTo>
                    <a:pt x="285" y="284"/>
                  </a:lnTo>
                  <a:lnTo>
                    <a:pt x="279" y="272"/>
                  </a:lnTo>
                  <a:lnTo>
                    <a:pt x="274" y="261"/>
                  </a:lnTo>
                  <a:lnTo>
                    <a:pt x="273" y="256"/>
                  </a:lnTo>
                  <a:lnTo>
                    <a:pt x="272" y="251"/>
                  </a:lnTo>
                  <a:lnTo>
                    <a:pt x="272" y="245"/>
                  </a:lnTo>
                  <a:lnTo>
                    <a:pt x="272" y="240"/>
                  </a:lnTo>
                  <a:lnTo>
                    <a:pt x="273" y="235"/>
                  </a:lnTo>
                  <a:lnTo>
                    <a:pt x="274" y="230"/>
                  </a:lnTo>
                  <a:lnTo>
                    <a:pt x="276" y="226"/>
                  </a:lnTo>
                  <a:lnTo>
                    <a:pt x="280" y="222"/>
                  </a:lnTo>
                  <a:lnTo>
                    <a:pt x="283" y="219"/>
                  </a:lnTo>
                  <a:lnTo>
                    <a:pt x="287" y="216"/>
                  </a:lnTo>
                  <a:lnTo>
                    <a:pt x="293" y="213"/>
                  </a:lnTo>
                  <a:lnTo>
                    <a:pt x="298" y="210"/>
                  </a:lnTo>
                  <a:lnTo>
                    <a:pt x="269" y="183"/>
                  </a:lnTo>
                  <a:lnTo>
                    <a:pt x="247" y="163"/>
                  </a:lnTo>
                  <a:lnTo>
                    <a:pt x="237" y="153"/>
                  </a:lnTo>
                  <a:lnTo>
                    <a:pt x="227" y="142"/>
                  </a:lnTo>
                  <a:lnTo>
                    <a:pt x="217" y="128"/>
                  </a:lnTo>
                  <a:lnTo>
                    <a:pt x="205" y="111"/>
                  </a:lnTo>
                  <a:lnTo>
                    <a:pt x="205" y="68"/>
                  </a:lnTo>
                  <a:lnTo>
                    <a:pt x="229" y="68"/>
                  </a:lnTo>
                  <a:lnTo>
                    <a:pt x="256" y="66"/>
                  </a:lnTo>
                  <a:lnTo>
                    <a:pt x="270" y="65"/>
                  </a:lnTo>
                  <a:lnTo>
                    <a:pt x="283" y="63"/>
                  </a:lnTo>
                  <a:lnTo>
                    <a:pt x="297" y="60"/>
                  </a:lnTo>
                  <a:lnTo>
                    <a:pt x="310" y="57"/>
                  </a:lnTo>
                  <a:lnTo>
                    <a:pt x="322" y="54"/>
                  </a:lnTo>
                  <a:lnTo>
                    <a:pt x="335" y="49"/>
                  </a:lnTo>
                  <a:lnTo>
                    <a:pt x="347" y="44"/>
                  </a:lnTo>
                  <a:lnTo>
                    <a:pt x="357" y="37"/>
                  </a:lnTo>
                  <a:lnTo>
                    <a:pt x="366" y="30"/>
                  </a:lnTo>
                  <a:lnTo>
                    <a:pt x="374" y="21"/>
                  </a:lnTo>
                  <a:lnTo>
                    <a:pt x="381" y="11"/>
                  </a:lnTo>
                  <a:lnTo>
                    <a:pt x="385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6" name="Freeform 465"/>
            <p:cNvSpPr>
              <a:spLocks/>
            </p:cNvSpPr>
            <p:nvPr>
              <p:custDataLst>
                <p:tags r:id="rId115"/>
              </p:custDataLst>
            </p:nvPr>
          </p:nvSpPr>
          <p:spPr bwMode="auto">
            <a:xfrm>
              <a:off x="2718321" y="3648717"/>
              <a:ext cx="158750" cy="206375"/>
            </a:xfrm>
            <a:custGeom>
              <a:avLst/>
              <a:gdLst>
                <a:gd name="T0" fmla="*/ 2147483647 w 359"/>
                <a:gd name="T1" fmla="*/ 2147483647 h 394"/>
                <a:gd name="T2" fmla="*/ 2147483647 w 359"/>
                <a:gd name="T3" fmla="*/ 2147483647 h 394"/>
                <a:gd name="T4" fmla="*/ 2147483647 w 359"/>
                <a:gd name="T5" fmla="*/ 2147483647 h 394"/>
                <a:gd name="T6" fmla="*/ 2147483647 w 359"/>
                <a:gd name="T7" fmla="*/ 2147483647 h 394"/>
                <a:gd name="T8" fmla="*/ 2147483647 w 359"/>
                <a:gd name="T9" fmla="*/ 2147483647 h 394"/>
                <a:gd name="T10" fmla="*/ 2147483647 w 359"/>
                <a:gd name="T11" fmla="*/ 2147483647 h 394"/>
                <a:gd name="T12" fmla="*/ 2147483647 w 359"/>
                <a:gd name="T13" fmla="*/ 2147483647 h 394"/>
                <a:gd name="T14" fmla="*/ 0 w 359"/>
                <a:gd name="T15" fmla="*/ 2147483647 h 394"/>
                <a:gd name="T16" fmla="*/ 2147483647 w 359"/>
                <a:gd name="T17" fmla="*/ 2147483647 h 394"/>
                <a:gd name="T18" fmla="*/ 2147483647 w 359"/>
                <a:gd name="T19" fmla="*/ 2147483647 h 394"/>
                <a:gd name="T20" fmla="*/ 2147483647 w 359"/>
                <a:gd name="T21" fmla="*/ 2147483647 h 394"/>
                <a:gd name="T22" fmla="*/ 2147483647 w 359"/>
                <a:gd name="T23" fmla="*/ 2147483647 h 394"/>
                <a:gd name="T24" fmla="*/ 2147483647 w 359"/>
                <a:gd name="T25" fmla="*/ 2147483647 h 394"/>
                <a:gd name="T26" fmla="*/ 2147483647 w 359"/>
                <a:gd name="T27" fmla="*/ 2147483647 h 394"/>
                <a:gd name="T28" fmla="*/ 2147483647 w 359"/>
                <a:gd name="T29" fmla="*/ 2147483647 h 394"/>
                <a:gd name="T30" fmla="*/ 2147483647 w 359"/>
                <a:gd name="T31" fmla="*/ 2147483647 h 394"/>
                <a:gd name="T32" fmla="*/ 2147483647 w 359"/>
                <a:gd name="T33" fmla="*/ 2147483647 h 394"/>
                <a:gd name="T34" fmla="*/ 2147483647 w 359"/>
                <a:gd name="T35" fmla="*/ 2147483647 h 394"/>
                <a:gd name="T36" fmla="*/ 2147483647 w 359"/>
                <a:gd name="T37" fmla="*/ 0 h 394"/>
                <a:gd name="T38" fmla="*/ 2147483647 w 359"/>
                <a:gd name="T39" fmla="*/ 2147483647 h 394"/>
                <a:gd name="T40" fmla="*/ 2147483647 w 359"/>
                <a:gd name="T41" fmla="*/ 2147483647 h 394"/>
                <a:gd name="T42" fmla="*/ 2147483647 w 359"/>
                <a:gd name="T43" fmla="*/ 2147483647 h 394"/>
                <a:gd name="T44" fmla="*/ 2147483647 w 359"/>
                <a:gd name="T45" fmla="*/ 2147483647 h 394"/>
                <a:gd name="T46" fmla="*/ 2147483647 w 359"/>
                <a:gd name="T47" fmla="*/ 2147483647 h 394"/>
                <a:gd name="T48" fmla="*/ 2147483647 w 359"/>
                <a:gd name="T49" fmla="*/ 2147483647 h 394"/>
                <a:gd name="T50" fmla="*/ 2147483647 w 359"/>
                <a:gd name="T51" fmla="*/ 2147483647 h 394"/>
                <a:gd name="T52" fmla="*/ 2147483647 w 359"/>
                <a:gd name="T53" fmla="*/ 2147483647 h 394"/>
                <a:gd name="T54" fmla="*/ 2147483647 w 359"/>
                <a:gd name="T55" fmla="*/ 2147483647 h 394"/>
                <a:gd name="T56" fmla="*/ 2147483647 w 359"/>
                <a:gd name="T57" fmla="*/ 2147483647 h 394"/>
                <a:gd name="T58" fmla="*/ 2147483647 w 359"/>
                <a:gd name="T59" fmla="*/ 2147483647 h 394"/>
                <a:gd name="T60" fmla="*/ 2147483647 w 359"/>
                <a:gd name="T61" fmla="*/ 2147483647 h 394"/>
                <a:gd name="T62" fmla="*/ 2147483647 w 359"/>
                <a:gd name="T63" fmla="*/ 2147483647 h 394"/>
                <a:gd name="T64" fmla="*/ 2147483647 w 359"/>
                <a:gd name="T65" fmla="*/ 2147483647 h 394"/>
                <a:gd name="T66" fmla="*/ 2147483647 w 359"/>
                <a:gd name="T67" fmla="*/ 2147483647 h 394"/>
                <a:gd name="T68" fmla="*/ 2147483647 w 359"/>
                <a:gd name="T69" fmla="*/ 2147483647 h 394"/>
                <a:gd name="T70" fmla="*/ 2147483647 w 359"/>
                <a:gd name="T71" fmla="*/ 2147483647 h 394"/>
                <a:gd name="T72" fmla="*/ 2147483647 w 359"/>
                <a:gd name="T73" fmla="*/ 2147483647 h 394"/>
                <a:gd name="T74" fmla="*/ 2147483647 w 359"/>
                <a:gd name="T75" fmla="*/ 2147483647 h 394"/>
                <a:gd name="T76" fmla="*/ 2147483647 w 359"/>
                <a:gd name="T77" fmla="*/ 2147483647 h 394"/>
                <a:gd name="T78" fmla="*/ 2147483647 w 359"/>
                <a:gd name="T79" fmla="*/ 2147483647 h 394"/>
                <a:gd name="T80" fmla="*/ 2147483647 w 359"/>
                <a:gd name="T81" fmla="*/ 2147483647 h 394"/>
                <a:gd name="T82" fmla="*/ 2147483647 w 359"/>
                <a:gd name="T83" fmla="*/ 2147483647 h 394"/>
                <a:gd name="T84" fmla="*/ 2147483647 w 359"/>
                <a:gd name="T85" fmla="*/ 2147483647 h 394"/>
                <a:gd name="T86" fmla="*/ 2147483647 w 359"/>
                <a:gd name="T87" fmla="*/ 2147483647 h 394"/>
                <a:gd name="T88" fmla="*/ 2147483647 w 359"/>
                <a:gd name="T89" fmla="*/ 2147483647 h 394"/>
                <a:gd name="T90" fmla="*/ 2147483647 w 359"/>
                <a:gd name="T91" fmla="*/ 2147483647 h 394"/>
                <a:gd name="T92" fmla="*/ 2147483647 w 359"/>
                <a:gd name="T93" fmla="*/ 2147483647 h 394"/>
                <a:gd name="T94" fmla="*/ 2147483647 w 359"/>
                <a:gd name="T95" fmla="*/ 2147483647 h 394"/>
                <a:gd name="T96" fmla="*/ 2147483647 w 359"/>
                <a:gd name="T97" fmla="*/ 2147483647 h 394"/>
                <a:gd name="T98" fmla="*/ 2147483647 w 359"/>
                <a:gd name="T99" fmla="*/ 2147483647 h 394"/>
                <a:gd name="T100" fmla="*/ 2147483647 w 359"/>
                <a:gd name="T101" fmla="*/ 2147483647 h 394"/>
                <a:gd name="T102" fmla="*/ 2147483647 w 359"/>
                <a:gd name="T103" fmla="*/ 2147483647 h 394"/>
                <a:gd name="T104" fmla="*/ 2147483647 w 359"/>
                <a:gd name="T105" fmla="*/ 2147483647 h 394"/>
                <a:gd name="T106" fmla="*/ 2147483647 w 359"/>
                <a:gd name="T107" fmla="*/ 2147483647 h 394"/>
                <a:gd name="T108" fmla="*/ 2147483647 w 359"/>
                <a:gd name="T109" fmla="*/ 2147483647 h 394"/>
                <a:gd name="T110" fmla="*/ 2147483647 w 359"/>
                <a:gd name="T111" fmla="*/ 2147483647 h 394"/>
                <a:gd name="T112" fmla="*/ 2147483647 w 359"/>
                <a:gd name="T113" fmla="*/ 2147483647 h 394"/>
                <a:gd name="T114" fmla="*/ 2147483647 w 359"/>
                <a:gd name="T115" fmla="*/ 2147483647 h 39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59" h="394">
                  <a:moveTo>
                    <a:pt x="53" y="394"/>
                  </a:moveTo>
                  <a:lnTo>
                    <a:pt x="53" y="382"/>
                  </a:lnTo>
                  <a:lnTo>
                    <a:pt x="53" y="370"/>
                  </a:lnTo>
                  <a:lnTo>
                    <a:pt x="53" y="358"/>
                  </a:lnTo>
                  <a:lnTo>
                    <a:pt x="53" y="346"/>
                  </a:lnTo>
                  <a:lnTo>
                    <a:pt x="53" y="333"/>
                  </a:lnTo>
                  <a:lnTo>
                    <a:pt x="52" y="322"/>
                  </a:lnTo>
                  <a:lnTo>
                    <a:pt x="50" y="312"/>
                  </a:lnTo>
                  <a:lnTo>
                    <a:pt x="46" y="302"/>
                  </a:lnTo>
                  <a:lnTo>
                    <a:pt x="43" y="293"/>
                  </a:lnTo>
                  <a:lnTo>
                    <a:pt x="40" y="284"/>
                  </a:lnTo>
                  <a:lnTo>
                    <a:pt x="35" y="277"/>
                  </a:lnTo>
                  <a:lnTo>
                    <a:pt x="32" y="270"/>
                  </a:lnTo>
                  <a:lnTo>
                    <a:pt x="13" y="245"/>
                  </a:lnTo>
                  <a:lnTo>
                    <a:pt x="0" y="222"/>
                  </a:lnTo>
                  <a:lnTo>
                    <a:pt x="0" y="185"/>
                  </a:lnTo>
                  <a:lnTo>
                    <a:pt x="27" y="185"/>
                  </a:lnTo>
                  <a:lnTo>
                    <a:pt x="33" y="181"/>
                  </a:lnTo>
                  <a:lnTo>
                    <a:pt x="38" y="174"/>
                  </a:lnTo>
                  <a:lnTo>
                    <a:pt x="40" y="169"/>
                  </a:lnTo>
                  <a:lnTo>
                    <a:pt x="41" y="163"/>
                  </a:lnTo>
                  <a:lnTo>
                    <a:pt x="41" y="150"/>
                  </a:lnTo>
                  <a:lnTo>
                    <a:pt x="40" y="136"/>
                  </a:lnTo>
                  <a:lnTo>
                    <a:pt x="38" y="107"/>
                  </a:lnTo>
                  <a:lnTo>
                    <a:pt x="32" y="79"/>
                  </a:lnTo>
                  <a:lnTo>
                    <a:pt x="31" y="65"/>
                  </a:lnTo>
                  <a:lnTo>
                    <a:pt x="31" y="52"/>
                  </a:lnTo>
                  <a:lnTo>
                    <a:pt x="32" y="47"/>
                  </a:lnTo>
                  <a:lnTo>
                    <a:pt x="34" y="41"/>
                  </a:lnTo>
                  <a:lnTo>
                    <a:pt x="36" y="36"/>
                  </a:lnTo>
                  <a:lnTo>
                    <a:pt x="40" y="31"/>
                  </a:lnTo>
                  <a:lnTo>
                    <a:pt x="120" y="31"/>
                  </a:lnTo>
                  <a:lnTo>
                    <a:pt x="120" y="27"/>
                  </a:lnTo>
                  <a:lnTo>
                    <a:pt x="122" y="22"/>
                  </a:lnTo>
                  <a:lnTo>
                    <a:pt x="124" y="18"/>
                  </a:lnTo>
                  <a:lnTo>
                    <a:pt x="128" y="14"/>
                  </a:lnTo>
                  <a:lnTo>
                    <a:pt x="133" y="6"/>
                  </a:lnTo>
                  <a:lnTo>
                    <a:pt x="140" y="0"/>
                  </a:lnTo>
                  <a:lnTo>
                    <a:pt x="141" y="9"/>
                  </a:lnTo>
                  <a:lnTo>
                    <a:pt x="142" y="18"/>
                  </a:lnTo>
                  <a:lnTo>
                    <a:pt x="143" y="22"/>
                  </a:lnTo>
                  <a:lnTo>
                    <a:pt x="142" y="26"/>
                  </a:lnTo>
                  <a:lnTo>
                    <a:pt x="142" y="29"/>
                  </a:lnTo>
                  <a:lnTo>
                    <a:pt x="140" y="31"/>
                  </a:lnTo>
                  <a:lnTo>
                    <a:pt x="153" y="31"/>
                  </a:lnTo>
                  <a:lnTo>
                    <a:pt x="168" y="31"/>
                  </a:lnTo>
                  <a:lnTo>
                    <a:pt x="180" y="31"/>
                  </a:lnTo>
                  <a:lnTo>
                    <a:pt x="186" y="31"/>
                  </a:lnTo>
                  <a:lnTo>
                    <a:pt x="202" y="34"/>
                  </a:lnTo>
                  <a:lnTo>
                    <a:pt x="214" y="38"/>
                  </a:lnTo>
                  <a:lnTo>
                    <a:pt x="224" y="43"/>
                  </a:lnTo>
                  <a:lnTo>
                    <a:pt x="233" y="49"/>
                  </a:lnTo>
                  <a:lnTo>
                    <a:pt x="240" y="53"/>
                  </a:lnTo>
                  <a:lnTo>
                    <a:pt x="246" y="58"/>
                  </a:lnTo>
                  <a:lnTo>
                    <a:pt x="252" y="60"/>
                  </a:lnTo>
                  <a:lnTo>
                    <a:pt x="259" y="61"/>
                  </a:lnTo>
                  <a:lnTo>
                    <a:pt x="264" y="61"/>
                  </a:lnTo>
                  <a:lnTo>
                    <a:pt x="268" y="59"/>
                  </a:lnTo>
                  <a:lnTo>
                    <a:pt x="271" y="57"/>
                  </a:lnTo>
                  <a:lnTo>
                    <a:pt x="275" y="54"/>
                  </a:lnTo>
                  <a:lnTo>
                    <a:pt x="280" y="46"/>
                  </a:lnTo>
                  <a:lnTo>
                    <a:pt x="286" y="37"/>
                  </a:lnTo>
                  <a:lnTo>
                    <a:pt x="300" y="44"/>
                  </a:lnTo>
                  <a:lnTo>
                    <a:pt x="312" y="52"/>
                  </a:lnTo>
                  <a:lnTo>
                    <a:pt x="319" y="55"/>
                  </a:lnTo>
                  <a:lnTo>
                    <a:pt x="325" y="59"/>
                  </a:lnTo>
                  <a:lnTo>
                    <a:pt x="332" y="61"/>
                  </a:lnTo>
                  <a:lnTo>
                    <a:pt x="338" y="61"/>
                  </a:lnTo>
                  <a:lnTo>
                    <a:pt x="359" y="148"/>
                  </a:lnTo>
                  <a:lnTo>
                    <a:pt x="353" y="161"/>
                  </a:lnTo>
                  <a:lnTo>
                    <a:pt x="346" y="173"/>
                  </a:lnTo>
                  <a:lnTo>
                    <a:pt x="338" y="185"/>
                  </a:lnTo>
                  <a:lnTo>
                    <a:pt x="331" y="195"/>
                  </a:lnTo>
                  <a:lnTo>
                    <a:pt x="323" y="206"/>
                  </a:lnTo>
                  <a:lnTo>
                    <a:pt x="318" y="218"/>
                  </a:lnTo>
                  <a:lnTo>
                    <a:pt x="315" y="224"/>
                  </a:lnTo>
                  <a:lnTo>
                    <a:pt x="314" y="231"/>
                  </a:lnTo>
                  <a:lnTo>
                    <a:pt x="313" y="239"/>
                  </a:lnTo>
                  <a:lnTo>
                    <a:pt x="312" y="247"/>
                  </a:lnTo>
                  <a:lnTo>
                    <a:pt x="313" y="255"/>
                  </a:lnTo>
                  <a:lnTo>
                    <a:pt x="316" y="263"/>
                  </a:lnTo>
                  <a:lnTo>
                    <a:pt x="321" y="273"/>
                  </a:lnTo>
                  <a:lnTo>
                    <a:pt x="325" y="283"/>
                  </a:lnTo>
                  <a:lnTo>
                    <a:pt x="331" y="293"/>
                  </a:lnTo>
                  <a:lnTo>
                    <a:pt x="335" y="302"/>
                  </a:lnTo>
                  <a:lnTo>
                    <a:pt x="337" y="309"/>
                  </a:lnTo>
                  <a:lnTo>
                    <a:pt x="338" y="315"/>
                  </a:lnTo>
                  <a:lnTo>
                    <a:pt x="337" y="321"/>
                  </a:lnTo>
                  <a:lnTo>
                    <a:pt x="332" y="331"/>
                  </a:lnTo>
                  <a:lnTo>
                    <a:pt x="330" y="337"/>
                  </a:lnTo>
                  <a:lnTo>
                    <a:pt x="327" y="343"/>
                  </a:lnTo>
                  <a:lnTo>
                    <a:pt x="326" y="351"/>
                  </a:lnTo>
                  <a:lnTo>
                    <a:pt x="325" y="358"/>
                  </a:lnTo>
                  <a:lnTo>
                    <a:pt x="319" y="358"/>
                  </a:lnTo>
                  <a:lnTo>
                    <a:pt x="313" y="357"/>
                  </a:lnTo>
                  <a:lnTo>
                    <a:pt x="308" y="356"/>
                  </a:lnTo>
                  <a:lnTo>
                    <a:pt x="304" y="354"/>
                  </a:lnTo>
                  <a:lnTo>
                    <a:pt x="298" y="350"/>
                  </a:lnTo>
                  <a:lnTo>
                    <a:pt x="292" y="346"/>
                  </a:lnTo>
                  <a:lnTo>
                    <a:pt x="287" y="340"/>
                  </a:lnTo>
                  <a:lnTo>
                    <a:pt x="280" y="336"/>
                  </a:lnTo>
                  <a:lnTo>
                    <a:pt x="277" y="335"/>
                  </a:lnTo>
                  <a:lnTo>
                    <a:pt x="271" y="334"/>
                  </a:lnTo>
                  <a:lnTo>
                    <a:pt x="266" y="333"/>
                  </a:lnTo>
                  <a:lnTo>
                    <a:pt x="259" y="333"/>
                  </a:lnTo>
                  <a:lnTo>
                    <a:pt x="246" y="333"/>
                  </a:lnTo>
                  <a:lnTo>
                    <a:pt x="234" y="334"/>
                  </a:lnTo>
                  <a:lnTo>
                    <a:pt x="221" y="336"/>
                  </a:lnTo>
                  <a:lnTo>
                    <a:pt x="208" y="338"/>
                  </a:lnTo>
                  <a:lnTo>
                    <a:pt x="181" y="343"/>
                  </a:lnTo>
                  <a:lnTo>
                    <a:pt x="155" y="351"/>
                  </a:lnTo>
                  <a:lnTo>
                    <a:pt x="131" y="359"/>
                  </a:lnTo>
                  <a:lnTo>
                    <a:pt x="107" y="367"/>
                  </a:lnTo>
                  <a:lnTo>
                    <a:pt x="86" y="375"/>
                  </a:lnTo>
                  <a:lnTo>
                    <a:pt x="66" y="382"/>
                  </a:lnTo>
                  <a:lnTo>
                    <a:pt x="53" y="39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7" name="Freeform 467"/>
            <p:cNvSpPr>
              <a:spLocks/>
            </p:cNvSpPr>
            <p:nvPr>
              <p:custDataLst>
                <p:tags r:id="rId116"/>
              </p:custDataLst>
            </p:nvPr>
          </p:nvSpPr>
          <p:spPr bwMode="auto">
            <a:xfrm>
              <a:off x="3769246" y="2929579"/>
              <a:ext cx="101600" cy="130175"/>
            </a:xfrm>
            <a:custGeom>
              <a:avLst/>
              <a:gdLst>
                <a:gd name="T0" fmla="*/ 2147483647 w 226"/>
                <a:gd name="T1" fmla="*/ 2147483647 h 246"/>
                <a:gd name="T2" fmla="*/ 2147483647 w 226"/>
                <a:gd name="T3" fmla="*/ 2147483647 h 246"/>
                <a:gd name="T4" fmla="*/ 2147483647 w 226"/>
                <a:gd name="T5" fmla="*/ 2147483647 h 246"/>
                <a:gd name="T6" fmla="*/ 2147483647 w 226"/>
                <a:gd name="T7" fmla="*/ 2147483647 h 246"/>
                <a:gd name="T8" fmla="*/ 2147483647 w 226"/>
                <a:gd name="T9" fmla="*/ 2147483647 h 246"/>
                <a:gd name="T10" fmla="*/ 2147483647 w 226"/>
                <a:gd name="T11" fmla="*/ 2147483647 h 246"/>
                <a:gd name="T12" fmla="*/ 2147483647 w 226"/>
                <a:gd name="T13" fmla="*/ 2147483647 h 246"/>
                <a:gd name="T14" fmla="*/ 2147483647 w 226"/>
                <a:gd name="T15" fmla="*/ 2147483647 h 246"/>
                <a:gd name="T16" fmla="*/ 2147483647 w 226"/>
                <a:gd name="T17" fmla="*/ 2147483647 h 246"/>
                <a:gd name="T18" fmla="*/ 2147483647 w 226"/>
                <a:gd name="T19" fmla="*/ 2147483647 h 246"/>
                <a:gd name="T20" fmla="*/ 2147483647 w 226"/>
                <a:gd name="T21" fmla="*/ 2147483647 h 246"/>
                <a:gd name="T22" fmla="*/ 2147483647 w 226"/>
                <a:gd name="T23" fmla="*/ 2147483647 h 246"/>
                <a:gd name="T24" fmla="*/ 2147483647 w 226"/>
                <a:gd name="T25" fmla="*/ 2147483647 h 246"/>
                <a:gd name="T26" fmla="*/ 2147483647 w 226"/>
                <a:gd name="T27" fmla="*/ 2147483647 h 246"/>
                <a:gd name="T28" fmla="*/ 2147483647 w 226"/>
                <a:gd name="T29" fmla="*/ 2147483647 h 246"/>
                <a:gd name="T30" fmla="*/ 2147483647 w 226"/>
                <a:gd name="T31" fmla="*/ 2147483647 h 246"/>
                <a:gd name="T32" fmla="*/ 2147483647 w 226"/>
                <a:gd name="T33" fmla="*/ 2147483647 h 246"/>
                <a:gd name="T34" fmla="*/ 2147483647 w 226"/>
                <a:gd name="T35" fmla="*/ 2147483647 h 246"/>
                <a:gd name="T36" fmla="*/ 2147483647 w 226"/>
                <a:gd name="T37" fmla="*/ 2147483647 h 246"/>
                <a:gd name="T38" fmla="*/ 2147483647 w 226"/>
                <a:gd name="T39" fmla="*/ 2147483647 h 246"/>
                <a:gd name="T40" fmla="*/ 2147483647 w 226"/>
                <a:gd name="T41" fmla="*/ 2147483647 h 246"/>
                <a:gd name="T42" fmla="*/ 2147483647 w 226"/>
                <a:gd name="T43" fmla="*/ 2147483647 h 246"/>
                <a:gd name="T44" fmla="*/ 2147483647 w 226"/>
                <a:gd name="T45" fmla="*/ 2147483647 h 246"/>
                <a:gd name="T46" fmla="*/ 2147483647 w 226"/>
                <a:gd name="T47" fmla="*/ 2147483647 h 246"/>
                <a:gd name="T48" fmla="*/ 2147483647 w 226"/>
                <a:gd name="T49" fmla="*/ 2147483647 h 246"/>
                <a:gd name="T50" fmla="*/ 2147483647 w 226"/>
                <a:gd name="T51" fmla="*/ 2147483647 h 246"/>
                <a:gd name="T52" fmla="*/ 2147483647 w 226"/>
                <a:gd name="T53" fmla="*/ 2147483647 h 246"/>
                <a:gd name="T54" fmla="*/ 2147483647 w 226"/>
                <a:gd name="T55" fmla="*/ 2147483647 h 246"/>
                <a:gd name="T56" fmla="*/ 2147483647 w 226"/>
                <a:gd name="T57" fmla="*/ 2147483647 h 246"/>
                <a:gd name="T58" fmla="*/ 2147483647 w 226"/>
                <a:gd name="T59" fmla="*/ 2147483647 h 246"/>
                <a:gd name="T60" fmla="*/ 2147483647 w 226"/>
                <a:gd name="T61" fmla="*/ 2147483647 h 246"/>
                <a:gd name="T62" fmla="*/ 2147483647 w 226"/>
                <a:gd name="T63" fmla="*/ 2147483647 h 246"/>
                <a:gd name="T64" fmla="*/ 2147483647 w 226"/>
                <a:gd name="T65" fmla="*/ 2147483647 h 246"/>
                <a:gd name="T66" fmla="*/ 2147483647 w 226"/>
                <a:gd name="T67" fmla="*/ 2147483647 h 24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26" h="246">
                  <a:moveTo>
                    <a:pt x="0" y="221"/>
                  </a:moveTo>
                  <a:lnTo>
                    <a:pt x="12" y="228"/>
                  </a:lnTo>
                  <a:lnTo>
                    <a:pt x="27" y="236"/>
                  </a:lnTo>
                  <a:lnTo>
                    <a:pt x="36" y="240"/>
                  </a:lnTo>
                  <a:lnTo>
                    <a:pt x="44" y="243"/>
                  </a:lnTo>
                  <a:lnTo>
                    <a:pt x="53" y="245"/>
                  </a:lnTo>
                  <a:lnTo>
                    <a:pt x="60" y="246"/>
                  </a:lnTo>
                  <a:lnTo>
                    <a:pt x="68" y="245"/>
                  </a:lnTo>
                  <a:lnTo>
                    <a:pt x="76" y="243"/>
                  </a:lnTo>
                  <a:lnTo>
                    <a:pt x="85" y="241"/>
                  </a:lnTo>
                  <a:lnTo>
                    <a:pt x="92" y="237"/>
                  </a:lnTo>
                  <a:lnTo>
                    <a:pt x="110" y="228"/>
                  </a:lnTo>
                  <a:lnTo>
                    <a:pt x="126" y="217"/>
                  </a:lnTo>
                  <a:lnTo>
                    <a:pt x="141" y="205"/>
                  </a:lnTo>
                  <a:lnTo>
                    <a:pt x="153" y="194"/>
                  </a:lnTo>
                  <a:lnTo>
                    <a:pt x="161" y="184"/>
                  </a:lnTo>
                  <a:lnTo>
                    <a:pt x="167" y="178"/>
                  </a:lnTo>
                  <a:lnTo>
                    <a:pt x="159" y="173"/>
                  </a:lnTo>
                  <a:lnTo>
                    <a:pt x="154" y="167"/>
                  </a:lnTo>
                  <a:lnTo>
                    <a:pt x="149" y="160"/>
                  </a:lnTo>
                  <a:lnTo>
                    <a:pt x="146" y="152"/>
                  </a:lnTo>
                  <a:lnTo>
                    <a:pt x="143" y="145"/>
                  </a:lnTo>
                  <a:lnTo>
                    <a:pt x="142" y="137"/>
                  </a:lnTo>
                  <a:lnTo>
                    <a:pt x="141" y="130"/>
                  </a:lnTo>
                  <a:lnTo>
                    <a:pt x="139" y="123"/>
                  </a:lnTo>
                  <a:lnTo>
                    <a:pt x="141" y="116"/>
                  </a:lnTo>
                  <a:lnTo>
                    <a:pt x="143" y="110"/>
                  </a:lnTo>
                  <a:lnTo>
                    <a:pt x="146" y="105"/>
                  </a:lnTo>
                  <a:lnTo>
                    <a:pt x="150" y="100"/>
                  </a:lnTo>
                  <a:lnTo>
                    <a:pt x="156" y="94"/>
                  </a:lnTo>
                  <a:lnTo>
                    <a:pt x="161" y="90"/>
                  </a:lnTo>
                  <a:lnTo>
                    <a:pt x="168" y="86"/>
                  </a:lnTo>
                  <a:lnTo>
                    <a:pt x="176" y="82"/>
                  </a:lnTo>
                  <a:lnTo>
                    <a:pt x="204" y="71"/>
                  </a:lnTo>
                  <a:lnTo>
                    <a:pt x="226" y="61"/>
                  </a:lnTo>
                  <a:lnTo>
                    <a:pt x="225" y="49"/>
                  </a:lnTo>
                  <a:lnTo>
                    <a:pt x="223" y="38"/>
                  </a:lnTo>
                  <a:lnTo>
                    <a:pt x="221" y="30"/>
                  </a:lnTo>
                  <a:lnTo>
                    <a:pt x="217" y="23"/>
                  </a:lnTo>
                  <a:lnTo>
                    <a:pt x="214" y="17"/>
                  </a:lnTo>
                  <a:lnTo>
                    <a:pt x="212" y="12"/>
                  </a:lnTo>
                  <a:lnTo>
                    <a:pt x="212" y="6"/>
                  </a:lnTo>
                  <a:lnTo>
                    <a:pt x="213" y="0"/>
                  </a:lnTo>
                  <a:lnTo>
                    <a:pt x="202" y="1"/>
                  </a:lnTo>
                  <a:lnTo>
                    <a:pt x="191" y="4"/>
                  </a:lnTo>
                  <a:lnTo>
                    <a:pt x="181" y="7"/>
                  </a:lnTo>
                  <a:lnTo>
                    <a:pt x="171" y="11"/>
                  </a:lnTo>
                  <a:lnTo>
                    <a:pt x="154" y="20"/>
                  </a:lnTo>
                  <a:lnTo>
                    <a:pt x="136" y="29"/>
                  </a:lnTo>
                  <a:lnTo>
                    <a:pt x="121" y="38"/>
                  </a:lnTo>
                  <a:lnTo>
                    <a:pt x="107" y="47"/>
                  </a:lnTo>
                  <a:lnTo>
                    <a:pt x="100" y="51"/>
                  </a:lnTo>
                  <a:lnTo>
                    <a:pt x="93" y="53"/>
                  </a:lnTo>
                  <a:lnTo>
                    <a:pt x="87" y="55"/>
                  </a:lnTo>
                  <a:lnTo>
                    <a:pt x="80" y="55"/>
                  </a:lnTo>
                  <a:lnTo>
                    <a:pt x="75" y="54"/>
                  </a:lnTo>
                  <a:lnTo>
                    <a:pt x="67" y="51"/>
                  </a:lnTo>
                  <a:lnTo>
                    <a:pt x="59" y="47"/>
                  </a:lnTo>
                  <a:lnTo>
                    <a:pt x="51" y="41"/>
                  </a:lnTo>
                  <a:lnTo>
                    <a:pt x="36" y="31"/>
                  </a:lnTo>
                  <a:lnTo>
                    <a:pt x="27" y="24"/>
                  </a:lnTo>
                  <a:lnTo>
                    <a:pt x="24" y="39"/>
                  </a:lnTo>
                  <a:lnTo>
                    <a:pt x="21" y="64"/>
                  </a:lnTo>
                  <a:lnTo>
                    <a:pt x="18" y="95"/>
                  </a:lnTo>
                  <a:lnTo>
                    <a:pt x="13" y="129"/>
                  </a:lnTo>
                  <a:lnTo>
                    <a:pt x="10" y="163"/>
                  </a:lnTo>
                  <a:lnTo>
                    <a:pt x="7" y="191"/>
                  </a:lnTo>
                  <a:lnTo>
                    <a:pt x="3" y="212"/>
                  </a:lnTo>
                  <a:lnTo>
                    <a:pt x="0" y="221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8" name="Freeform 468"/>
            <p:cNvSpPr>
              <a:spLocks/>
            </p:cNvSpPr>
            <p:nvPr>
              <p:custDataLst>
                <p:tags r:id="rId117"/>
              </p:custDataLst>
            </p:nvPr>
          </p:nvSpPr>
          <p:spPr bwMode="auto">
            <a:xfrm>
              <a:off x="4067696" y="3032767"/>
              <a:ext cx="22225" cy="55562"/>
            </a:xfrm>
            <a:custGeom>
              <a:avLst/>
              <a:gdLst>
                <a:gd name="T0" fmla="*/ 2147483647 w 60"/>
                <a:gd name="T1" fmla="*/ 0 h 81"/>
                <a:gd name="T2" fmla="*/ 2147483647 w 60"/>
                <a:gd name="T3" fmla="*/ 2147483647 h 81"/>
                <a:gd name="T4" fmla="*/ 2147483647 w 60"/>
                <a:gd name="T5" fmla="*/ 2147483647 h 81"/>
                <a:gd name="T6" fmla="*/ 2147483647 w 60"/>
                <a:gd name="T7" fmla="*/ 2147483647 h 81"/>
                <a:gd name="T8" fmla="*/ 2147483647 w 60"/>
                <a:gd name="T9" fmla="*/ 2147483647 h 81"/>
                <a:gd name="T10" fmla="*/ 2147483647 w 60"/>
                <a:gd name="T11" fmla="*/ 2147483647 h 81"/>
                <a:gd name="T12" fmla="*/ 2147483647 w 60"/>
                <a:gd name="T13" fmla="*/ 0 h 81"/>
                <a:gd name="T14" fmla="*/ 2147483647 w 60"/>
                <a:gd name="T15" fmla="*/ 2147483647 h 81"/>
                <a:gd name="T16" fmla="*/ 2147483647 w 60"/>
                <a:gd name="T17" fmla="*/ 2147483647 h 81"/>
                <a:gd name="T18" fmla="*/ 2147483647 w 60"/>
                <a:gd name="T19" fmla="*/ 2147483647 h 81"/>
                <a:gd name="T20" fmla="*/ 2147483647 w 60"/>
                <a:gd name="T21" fmla="*/ 2147483647 h 81"/>
                <a:gd name="T22" fmla="*/ 2147483647 w 60"/>
                <a:gd name="T23" fmla="*/ 2147483647 h 81"/>
                <a:gd name="T24" fmla="*/ 2147483647 w 60"/>
                <a:gd name="T25" fmla="*/ 2147483647 h 81"/>
                <a:gd name="T26" fmla="*/ 2147483647 w 60"/>
                <a:gd name="T27" fmla="*/ 2147483647 h 81"/>
                <a:gd name="T28" fmla="*/ 2147483647 w 60"/>
                <a:gd name="T29" fmla="*/ 2147483647 h 81"/>
                <a:gd name="T30" fmla="*/ 2147483647 w 60"/>
                <a:gd name="T31" fmla="*/ 2147483647 h 81"/>
                <a:gd name="T32" fmla="*/ 2147483647 w 60"/>
                <a:gd name="T33" fmla="*/ 2147483647 h 81"/>
                <a:gd name="T34" fmla="*/ 2147483647 w 60"/>
                <a:gd name="T35" fmla="*/ 2147483647 h 81"/>
                <a:gd name="T36" fmla="*/ 2147483647 w 60"/>
                <a:gd name="T37" fmla="*/ 2147483647 h 81"/>
                <a:gd name="T38" fmla="*/ 0 w 60"/>
                <a:gd name="T39" fmla="*/ 2147483647 h 81"/>
                <a:gd name="T40" fmla="*/ 2147483647 w 60"/>
                <a:gd name="T41" fmla="*/ 2147483647 h 81"/>
                <a:gd name="T42" fmla="*/ 2147483647 w 60"/>
                <a:gd name="T43" fmla="*/ 2147483647 h 81"/>
                <a:gd name="T44" fmla="*/ 2147483647 w 60"/>
                <a:gd name="T45" fmla="*/ 0 h 81"/>
                <a:gd name="T46" fmla="*/ 2147483647 w 60"/>
                <a:gd name="T47" fmla="*/ 0 h 8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0" h="81">
                  <a:moveTo>
                    <a:pt x="27" y="0"/>
                  </a:moveTo>
                  <a:lnTo>
                    <a:pt x="29" y="2"/>
                  </a:lnTo>
                  <a:lnTo>
                    <a:pt x="32" y="3"/>
                  </a:lnTo>
                  <a:lnTo>
                    <a:pt x="36" y="3"/>
                  </a:lnTo>
                  <a:lnTo>
                    <a:pt x="40" y="2"/>
                  </a:lnTo>
                  <a:lnTo>
                    <a:pt x="47" y="1"/>
                  </a:lnTo>
                  <a:lnTo>
                    <a:pt x="53" y="0"/>
                  </a:lnTo>
                  <a:lnTo>
                    <a:pt x="53" y="26"/>
                  </a:lnTo>
                  <a:lnTo>
                    <a:pt x="54" y="47"/>
                  </a:lnTo>
                  <a:lnTo>
                    <a:pt x="54" y="57"/>
                  </a:lnTo>
                  <a:lnTo>
                    <a:pt x="56" y="65"/>
                  </a:lnTo>
                  <a:lnTo>
                    <a:pt x="58" y="73"/>
                  </a:lnTo>
                  <a:lnTo>
                    <a:pt x="60" y="81"/>
                  </a:lnTo>
                  <a:lnTo>
                    <a:pt x="20" y="81"/>
                  </a:lnTo>
                  <a:lnTo>
                    <a:pt x="14" y="80"/>
                  </a:lnTo>
                  <a:lnTo>
                    <a:pt x="7" y="77"/>
                  </a:lnTo>
                  <a:lnTo>
                    <a:pt x="5" y="74"/>
                  </a:lnTo>
                  <a:lnTo>
                    <a:pt x="2" y="72"/>
                  </a:lnTo>
                  <a:lnTo>
                    <a:pt x="1" y="70"/>
                  </a:lnTo>
                  <a:lnTo>
                    <a:pt x="0" y="68"/>
                  </a:lnTo>
                  <a:lnTo>
                    <a:pt x="7" y="12"/>
                  </a:lnTo>
                  <a:lnTo>
                    <a:pt x="20" y="6"/>
                  </a:lnTo>
                  <a:lnTo>
                    <a:pt x="34" y="0"/>
                  </a:lnTo>
                  <a:lnTo>
                    <a:pt x="27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9" name="Freeform 469"/>
            <p:cNvSpPr>
              <a:spLocks/>
            </p:cNvSpPr>
            <p:nvPr>
              <p:custDataLst>
                <p:tags r:id="rId118"/>
              </p:custDataLst>
            </p:nvPr>
          </p:nvSpPr>
          <p:spPr bwMode="auto">
            <a:xfrm>
              <a:off x="3354908" y="2167579"/>
              <a:ext cx="161925" cy="66675"/>
            </a:xfrm>
            <a:custGeom>
              <a:avLst/>
              <a:gdLst>
                <a:gd name="T0" fmla="*/ 2147483647 w 370"/>
                <a:gd name="T1" fmla="*/ 2147483647 h 129"/>
                <a:gd name="T2" fmla="*/ 2147483647 w 370"/>
                <a:gd name="T3" fmla="*/ 2147483647 h 129"/>
                <a:gd name="T4" fmla="*/ 2147483647 w 370"/>
                <a:gd name="T5" fmla="*/ 2147483647 h 129"/>
                <a:gd name="T6" fmla="*/ 2147483647 w 370"/>
                <a:gd name="T7" fmla="*/ 2147483647 h 129"/>
                <a:gd name="T8" fmla="*/ 2147483647 w 370"/>
                <a:gd name="T9" fmla="*/ 2147483647 h 129"/>
                <a:gd name="T10" fmla="*/ 2147483647 w 370"/>
                <a:gd name="T11" fmla="*/ 2147483647 h 129"/>
                <a:gd name="T12" fmla="*/ 2147483647 w 370"/>
                <a:gd name="T13" fmla="*/ 2147483647 h 129"/>
                <a:gd name="T14" fmla="*/ 2147483647 w 370"/>
                <a:gd name="T15" fmla="*/ 2147483647 h 129"/>
                <a:gd name="T16" fmla="*/ 2147483647 w 370"/>
                <a:gd name="T17" fmla="*/ 2147483647 h 129"/>
                <a:gd name="T18" fmla="*/ 2147483647 w 370"/>
                <a:gd name="T19" fmla="*/ 2147483647 h 129"/>
                <a:gd name="T20" fmla="*/ 2147483647 w 370"/>
                <a:gd name="T21" fmla="*/ 2147483647 h 129"/>
                <a:gd name="T22" fmla="*/ 2147483647 w 370"/>
                <a:gd name="T23" fmla="*/ 2147483647 h 129"/>
                <a:gd name="T24" fmla="*/ 2147483647 w 370"/>
                <a:gd name="T25" fmla="*/ 2147483647 h 129"/>
                <a:gd name="T26" fmla="*/ 2147483647 w 370"/>
                <a:gd name="T27" fmla="*/ 0 h 129"/>
                <a:gd name="T28" fmla="*/ 2147483647 w 370"/>
                <a:gd name="T29" fmla="*/ 0 h 129"/>
                <a:gd name="T30" fmla="*/ 2147483647 w 370"/>
                <a:gd name="T31" fmla="*/ 2147483647 h 129"/>
                <a:gd name="T32" fmla="*/ 2147483647 w 370"/>
                <a:gd name="T33" fmla="*/ 2147483647 h 129"/>
                <a:gd name="T34" fmla="*/ 2147483647 w 370"/>
                <a:gd name="T35" fmla="*/ 2147483647 h 129"/>
                <a:gd name="T36" fmla="*/ 2147483647 w 370"/>
                <a:gd name="T37" fmla="*/ 2147483647 h 129"/>
                <a:gd name="T38" fmla="*/ 2147483647 w 370"/>
                <a:gd name="T39" fmla="*/ 2147483647 h 129"/>
                <a:gd name="T40" fmla="*/ 2147483647 w 370"/>
                <a:gd name="T41" fmla="*/ 2147483647 h 129"/>
                <a:gd name="T42" fmla="*/ 2147483647 w 370"/>
                <a:gd name="T43" fmla="*/ 2147483647 h 129"/>
                <a:gd name="T44" fmla="*/ 2147483647 w 370"/>
                <a:gd name="T45" fmla="*/ 2147483647 h 129"/>
                <a:gd name="T46" fmla="*/ 2147483647 w 370"/>
                <a:gd name="T47" fmla="*/ 2147483647 h 129"/>
                <a:gd name="T48" fmla="*/ 2147483647 w 370"/>
                <a:gd name="T49" fmla="*/ 2147483647 h 129"/>
                <a:gd name="T50" fmla="*/ 2147483647 w 370"/>
                <a:gd name="T51" fmla="*/ 2147483647 h 129"/>
                <a:gd name="T52" fmla="*/ 2147483647 w 370"/>
                <a:gd name="T53" fmla="*/ 2147483647 h 129"/>
                <a:gd name="T54" fmla="*/ 2147483647 w 370"/>
                <a:gd name="T55" fmla="*/ 2147483647 h 129"/>
                <a:gd name="T56" fmla="*/ 2147483647 w 370"/>
                <a:gd name="T57" fmla="*/ 2147483647 h 129"/>
                <a:gd name="T58" fmla="*/ 2147483647 w 370"/>
                <a:gd name="T59" fmla="*/ 2147483647 h 129"/>
                <a:gd name="T60" fmla="*/ 2147483647 w 370"/>
                <a:gd name="T61" fmla="*/ 2147483647 h 129"/>
                <a:gd name="T62" fmla="*/ 2147483647 w 370"/>
                <a:gd name="T63" fmla="*/ 2147483647 h 129"/>
                <a:gd name="T64" fmla="*/ 2147483647 w 370"/>
                <a:gd name="T65" fmla="*/ 2147483647 h 129"/>
                <a:gd name="T66" fmla="*/ 2147483647 w 370"/>
                <a:gd name="T67" fmla="*/ 2147483647 h 129"/>
                <a:gd name="T68" fmla="*/ 2147483647 w 370"/>
                <a:gd name="T69" fmla="*/ 2147483647 h 129"/>
                <a:gd name="T70" fmla="*/ 2147483647 w 370"/>
                <a:gd name="T71" fmla="*/ 2147483647 h 129"/>
                <a:gd name="T72" fmla="*/ 2147483647 w 370"/>
                <a:gd name="T73" fmla="*/ 2147483647 h 129"/>
                <a:gd name="T74" fmla="*/ 2147483647 w 370"/>
                <a:gd name="T75" fmla="*/ 2147483647 h 129"/>
                <a:gd name="T76" fmla="*/ 0 w 370"/>
                <a:gd name="T77" fmla="*/ 2147483647 h 129"/>
                <a:gd name="T78" fmla="*/ 0 w 370"/>
                <a:gd name="T79" fmla="*/ 2147483647 h 129"/>
                <a:gd name="T80" fmla="*/ 2147483647 w 370"/>
                <a:gd name="T81" fmla="*/ 2147483647 h 129"/>
                <a:gd name="T82" fmla="*/ 2147483647 w 370"/>
                <a:gd name="T83" fmla="*/ 2147483647 h 129"/>
                <a:gd name="T84" fmla="*/ 2147483647 w 370"/>
                <a:gd name="T85" fmla="*/ 2147483647 h 129"/>
                <a:gd name="T86" fmla="*/ 2147483647 w 370"/>
                <a:gd name="T87" fmla="*/ 2147483647 h 129"/>
                <a:gd name="T88" fmla="*/ 2147483647 w 370"/>
                <a:gd name="T89" fmla="*/ 2147483647 h 129"/>
                <a:gd name="T90" fmla="*/ 2147483647 w 370"/>
                <a:gd name="T91" fmla="*/ 2147483647 h 129"/>
                <a:gd name="T92" fmla="*/ 2147483647 w 370"/>
                <a:gd name="T93" fmla="*/ 2147483647 h 129"/>
                <a:gd name="T94" fmla="*/ 2147483647 w 370"/>
                <a:gd name="T95" fmla="*/ 2147483647 h 129"/>
                <a:gd name="T96" fmla="*/ 2147483647 w 370"/>
                <a:gd name="T97" fmla="*/ 2147483647 h 129"/>
                <a:gd name="T98" fmla="*/ 2147483647 w 370"/>
                <a:gd name="T99" fmla="*/ 2147483647 h 129"/>
                <a:gd name="T100" fmla="*/ 2147483647 w 370"/>
                <a:gd name="T101" fmla="*/ 2147483647 h 129"/>
                <a:gd name="T102" fmla="*/ 2147483647 w 370"/>
                <a:gd name="T103" fmla="*/ 2147483647 h 129"/>
                <a:gd name="T104" fmla="*/ 2147483647 w 370"/>
                <a:gd name="T105" fmla="*/ 2147483647 h 129"/>
                <a:gd name="T106" fmla="*/ 2147483647 w 370"/>
                <a:gd name="T107" fmla="*/ 2147483647 h 129"/>
                <a:gd name="T108" fmla="*/ 2147483647 w 370"/>
                <a:gd name="T109" fmla="*/ 2147483647 h 129"/>
                <a:gd name="T110" fmla="*/ 2147483647 w 370"/>
                <a:gd name="T111" fmla="*/ 2147483647 h 129"/>
                <a:gd name="T112" fmla="*/ 2147483647 w 370"/>
                <a:gd name="T113" fmla="*/ 2147483647 h 129"/>
                <a:gd name="T114" fmla="*/ 2147483647 w 370"/>
                <a:gd name="T115" fmla="*/ 2147483647 h 129"/>
                <a:gd name="T116" fmla="*/ 2147483647 w 370"/>
                <a:gd name="T117" fmla="*/ 2147483647 h 129"/>
                <a:gd name="T118" fmla="*/ 2147483647 w 370"/>
                <a:gd name="T119" fmla="*/ 2147483647 h 12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70" h="129">
                  <a:moveTo>
                    <a:pt x="250" y="117"/>
                  </a:moveTo>
                  <a:lnTo>
                    <a:pt x="258" y="119"/>
                  </a:lnTo>
                  <a:lnTo>
                    <a:pt x="277" y="123"/>
                  </a:lnTo>
                  <a:lnTo>
                    <a:pt x="295" y="127"/>
                  </a:lnTo>
                  <a:lnTo>
                    <a:pt x="303" y="129"/>
                  </a:lnTo>
                  <a:lnTo>
                    <a:pt x="370" y="97"/>
                  </a:lnTo>
                  <a:lnTo>
                    <a:pt x="358" y="75"/>
                  </a:lnTo>
                  <a:lnTo>
                    <a:pt x="345" y="48"/>
                  </a:lnTo>
                  <a:lnTo>
                    <a:pt x="335" y="27"/>
                  </a:lnTo>
                  <a:lnTo>
                    <a:pt x="330" y="18"/>
                  </a:lnTo>
                  <a:lnTo>
                    <a:pt x="300" y="15"/>
                  </a:lnTo>
                  <a:lnTo>
                    <a:pt x="257" y="9"/>
                  </a:lnTo>
                  <a:lnTo>
                    <a:pt x="214" y="2"/>
                  </a:lnTo>
                  <a:lnTo>
                    <a:pt x="183" y="0"/>
                  </a:lnTo>
                  <a:lnTo>
                    <a:pt x="179" y="0"/>
                  </a:lnTo>
                  <a:lnTo>
                    <a:pt x="176" y="1"/>
                  </a:lnTo>
                  <a:lnTo>
                    <a:pt x="172" y="2"/>
                  </a:lnTo>
                  <a:lnTo>
                    <a:pt x="170" y="3"/>
                  </a:lnTo>
                  <a:lnTo>
                    <a:pt x="162" y="7"/>
                  </a:lnTo>
                  <a:lnTo>
                    <a:pt x="150" y="12"/>
                  </a:lnTo>
                  <a:lnTo>
                    <a:pt x="147" y="21"/>
                  </a:lnTo>
                  <a:lnTo>
                    <a:pt x="140" y="35"/>
                  </a:lnTo>
                  <a:lnTo>
                    <a:pt x="134" y="48"/>
                  </a:lnTo>
                  <a:lnTo>
                    <a:pt x="131" y="55"/>
                  </a:lnTo>
                  <a:lnTo>
                    <a:pt x="122" y="54"/>
                  </a:lnTo>
                  <a:lnTo>
                    <a:pt x="111" y="49"/>
                  </a:lnTo>
                  <a:lnTo>
                    <a:pt x="98" y="44"/>
                  </a:lnTo>
                  <a:lnTo>
                    <a:pt x="84" y="38"/>
                  </a:lnTo>
                  <a:lnTo>
                    <a:pt x="60" y="26"/>
                  </a:lnTo>
                  <a:lnTo>
                    <a:pt x="44" y="18"/>
                  </a:lnTo>
                  <a:lnTo>
                    <a:pt x="32" y="25"/>
                  </a:lnTo>
                  <a:lnTo>
                    <a:pt x="21" y="33"/>
                  </a:lnTo>
                  <a:lnTo>
                    <a:pt x="16" y="37"/>
                  </a:lnTo>
                  <a:lnTo>
                    <a:pt x="12" y="41"/>
                  </a:lnTo>
                  <a:lnTo>
                    <a:pt x="9" y="46"/>
                  </a:lnTo>
                  <a:lnTo>
                    <a:pt x="5" y="52"/>
                  </a:lnTo>
                  <a:lnTo>
                    <a:pt x="3" y="57"/>
                  </a:lnTo>
                  <a:lnTo>
                    <a:pt x="1" y="63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1" y="82"/>
                  </a:lnTo>
                  <a:lnTo>
                    <a:pt x="3" y="88"/>
                  </a:lnTo>
                  <a:lnTo>
                    <a:pt x="6" y="96"/>
                  </a:lnTo>
                  <a:lnTo>
                    <a:pt x="11" y="103"/>
                  </a:lnTo>
                  <a:lnTo>
                    <a:pt x="20" y="101"/>
                  </a:lnTo>
                  <a:lnTo>
                    <a:pt x="33" y="99"/>
                  </a:lnTo>
                  <a:lnTo>
                    <a:pt x="50" y="97"/>
                  </a:lnTo>
                  <a:lnTo>
                    <a:pt x="69" y="95"/>
                  </a:lnTo>
                  <a:lnTo>
                    <a:pt x="102" y="92"/>
                  </a:lnTo>
                  <a:lnTo>
                    <a:pt x="117" y="91"/>
                  </a:lnTo>
                  <a:lnTo>
                    <a:pt x="137" y="92"/>
                  </a:lnTo>
                  <a:lnTo>
                    <a:pt x="152" y="94"/>
                  </a:lnTo>
                  <a:lnTo>
                    <a:pt x="166" y="97"/>
                  </a:lnTo>
                  <a:lnTo>
                    <a:pt x="177" y="100"/>
                  </a:lnTo>
                  <a:lnTo>
                    <a:pt x="189" y="104"/>
                  </a:lnTo>
                  <a:lnTo>
                    <a:pt x="201" y="108"/>
                  </a:lnTo>
                  <a:lnTo>
                    <a:pt x="217" y="110"/>
                  </a:lnTo>
                  <a:lnTo>
                    <a:pt x="237" y="111"/>
                  </a:lnTo>
                  <a:lnTo>
                    <a:pt x="237" y="117"/>
                  </a:lnTo>
                  <a:lnTo>
                    <a:pt x="250" y="117"/>
                  </a:lnTo>
                </a:path>
              </a:pathLst>
            </a:custGeom>
            <a:solidFill>
              <a:srgbClr val="92D05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0" name="Freeform 470"/>
            <p:cNvSpPr>
              <a:spLocks/>
            </p:cNvSpPr>
            <p:nvPr>
              <p:custDataLst>
                <p:tags r:id="rId119"/>
              </p:custDataLst>
            </p:nvPr>
          </p:nvSpPr>
          <p:spPr bwMode="auto">
            <a:xfrm>
              <a:off x="3766071" y="2888304"/>
              <a:ext cx="30162" cy="57150"/>
            </a:xfrm>
            <a:custGeom>
              <a:avLst/>
              <a:gdLst>
                <a:gd name="T0" fmla="*/ 2147483647 w 80"/>
                <a:gd name="T1" fmla="*/ 2147483647 h 94"/>
                <a:gd name="T2" fmla="*/ 2147483647 w 80"/>
                <a:gd name="T3" fmla="*/ 0 h 94"/>
                <a:gd name="T4" fmla="*/ 2147483647 w 80"/>
                <a:gd name="T5" fmla="*/ 0 h 94"/>
                <a:gd name="T6" fmla="*/ 2147483647 w 80"/>
                <a:gd name="T7" fmla="*/ 2147483647 h 94"/>
                <a:gd name="T8" fmla="*/ 2147483647 w 80"/>
                <a:gd name="T9" fmla="*/ 2147483647 h 94"/>
                <a:gd name="T10" fmla="*/ 2147483647 w 80"/>
                <a:gd name="T11" fmla="*/ 2147483647 h 94"/>
                <a:gd name="T12" fmla="*/ 2147483647 w 80"/>
                <a:gd name="T13" fmla="*/ 2147483647 h 94"/>
                <a:gd name="T14" fmla="*/ 2147483647 w 80"/>
                <a:gd name="T15" fmla="*/ 2147483647 h 94"/>
                <a:gd name="T16" fmla="*/ 2147483647 w 80"/>
                <a:gd name="T17" fmla="*/ 2147483647 h 94"/>
                <a:gd name="T18" fmla="*/ 2147483647 w 80"/>
                <a:gd name="T19" fmla="*/ 2147483647 h 94"/>
                <a:gd name="T20" fmla="*/ 2147483647 w 80"/>
                <a:gd name="T21" fmla="*/ 2147483647 h 94"/>
                <a:gd name="T22" fmla="*/ 2147483647 w 80"/>
                <a:gd name="T23" fmla="*/ 2147483647 h 94"/>
                <a:gd name="T24" fmla="*/ 2147483647 w 80"/>
                <a:gd name="T25" fmla="*/ 2147483647 h 94"/>
                <a:gd name="T26" fmla="*/ 2147483647 w 80"/>
                <a:gd name="T27" fmla="*/ 2147483647 h 94"/>
                <a:gd name="T28" fmla="*/ 2147483647 w 80"/>
                <a:gd name="T29" fmla="*/ 2147483647 h 94"/>
                <a:gd name="T30" fmla="*/ 2147483647 w 80"/>
                <a:gd name="T31" fmla="*/ 2147483647 h 94"/>
                <a:gd name="T32" fmla="*/ 2147483647 w 80"/>
                <a:gd name="T33" fmla="*/ 2147483647 h 94"/>
                <a:gd name="T34" fmla="*/ 2147483647 w 80"/>
                <a:gd name="T35" fmla="*/ 2147483647 h 94"/>
                <a:gd name="T36" fmla="*/ 2147483647 w 80"/>
                <a:gd name="T37" fmla="*/ 2147483647 h 94"/>
                <a:gd name="T38" fmla="*/ 2147483647 w 80"/>
                <a:gd name="T39" fmla="*/ 2147483647 h 94"/>
                <a:gd name="T40" fmla="*/ 2147483647 w 80"/>
                <a:gd name="T41" fmla="*/ 2147483647 h 94"/>
                <a:gd name="T42" fmla="*/ 2147483647 w 80"/>
                <a:gd name="T43" fmla="*/ 2147483647 h 94"/>
                <a:gd name="T44" fmla="*/ 2147483647 w 80"/>
                <a:gd name="T45" fmla="*/ 2147483647 h 94"/>
                <a:gd name="T46" fmla="*/ 2147483647 w 80"/>
                <a:gd name="T47" fmla="*/ 2147483647 h 94"/>
                <a:gd name="T48" fmla="*/ 2147483647 w 80"/>
                <a:gd name="T49" fmla="*/ 2147483647 h 94"/>
                <a:gd name="T50" fmla="*/ 0 w 80"/>
                <a:gd name="T51" fmla="*/ 2147483647 h 94"/>
                <a:gd name="T52" fmla="*/ 2147483647 w 80"/>
                <a:gd name="T53" fmla="*/ 2147483647 h 94"/>
                <a:gd name="T54" fmla="*/ 2147483647 w 80"/>
                <a:gd name="T55" fmla="*/ 2147483647 h 94"/>
                <a:gd name="T56" fmla="*/ 2147483647 w 80"/>
                <a:gd name="T57" fmla="*/ 2147483647 h 94"/>
                <a:gd name="T58" fmla="*/ 2147483647 w 80"/>
                <a:gd name="T59" fmla="*/ 2147483647 h 9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" h="94">
                  <a:moveTo>
                    <a:pt x="27" y="1"/>
                  </a:moveTo>
                  <a:lnTo>
                    <a:pt x="34" y="0"/>
                  </a:lnTo>
                  <a:lnTo>
                    <a:pt x="41" y="0"/>
                  </a:lnTo>
                  <a:lnTo>
                    <a:pt x="47" y="2"/>
                  </a:lnTo>
                  <a:lnTo>
                    <a:pt x="54" y="4"/>
                  </a:lnTo>
                  <a:lnTo>
                    <a:pt x="60" y="6"/>
                  </a:lnTo>
                  <a:lnTo>
                    <a:pt x="66" y="8"/>
                  </a:lnTo>
                  <a:lnTo>
                    <a:pt x="73" y="8"/>
                  </a:lnTo>
                  <a:lnTo>
                    <a:pt x="80" y="7"/>
                  </a:lnTo>
                  <a:lnTo>
                    <a:pt x="80" y="38"/>
                  </a:lnTo>
                  <a:lnTo>
                    <a:pt x="75" y="44"/>
                  </a:lnTo>
                  <a:lnTo>
                    <a:pt x="69" y="51"/>
                  </a:lnTo>
                  <a:lnTo>
                    <a:pt x="64" y="59"/>
                  </a:lnTo>
                  <a:lnTo>
                    <a:pt x="58" y="68"/>
                  </a:lnTo>
                  <a:lnTo>
                    <a:pt x="51" y="84"/>
                  </a:lnTo>
                  <a:lnTo>
                    <a:pt x="47" y="94"/>
                  </a:lnTo>
                  <a:lnTo>
                    <a:pt x="43" y="93"/>
                  </a:lnTo>
                  <a:lnTo>
                    <a:pt x="40" y="92"/>
                  </a:lnTo>
                  <a:lnTo>
                    <a:pt x="37" y="91"/>
                  </a:lnTo>
                  <a:lnTo>
                    <a:pt x="34" y="89"/>
                  </a:lnTo>
                  <a:lnTo>
                    <a:pt x="29" y="84"/>
                  </a:lnTo>
                  <a:lnTo>
                    <a:pt x="23" y="78"/>
                  </a:lnTo>
                  <a:lnTo>
                    <a:pt x="19" y="72"/>
                  </a:lnTo>
                  <a:lnTo>
                    <a:pt x="13" y="65"/>
                  </a:lnTo>
                  <a:lnTo>
                    <a:pt x="7" y="60"/>
                  </a:lnTo>
                  <a:lnTo>
                    <a:pt x="0" y="56"/>
                  </a:lnTo>
                  <a:lnTo>
                    <a:pt x="8" y="41"/>
                  </a:lnTo>
                  <a:lnTo>
                    <a:pt x="13" y="29"/>
                  </a:lnTo>
                  <a:lnTo>
                    <a:pt x="19" y="17"/>
                  </a:lnTo>
                  <a:lnTo>
                    <a:pt x="27" y="1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1" name="Freeform 472"/>
            <p:cNvSpPr>
              <a:spLocks/>
            </p:cNvSpPr>
            <p:nvPr>
              <p:custDataLst>
                <p:tags r:id="rId120"/>
              </p:custDataLst>
            </p:nvPr>
          </p:nvSpPr>
          <p:spPr bwMode="auto">
            <a:xfrm>
              <a:off x="3353321" y="2215204"/>
              <a:ext cx="131762" cy="84138"/>
            </a:xfrm>
            <a:custGeom>
              <a:avLst/>
              <a:gdLst>
                <a:gd name="T0" fmla="*/ 2147483647 w 312"/>
                <a:gd name="T1" fmla="*/ 2147483647 h 155"/>
                <a:gd name="T2" fmla="*/ 2147483647 w 312"/>
                <a:gd name="T3" fmla="*/ 2147483647 h 155"/>
                <a:gd name="T4" fmla="*/ 2147483647 w 312"/>
                <a:gd name="T5" fmla="*/ 2147483647 h 155"/>
                <a:gd name="T6" fmla="*/ 2147483647 w 312"/>
                <a:gd name="T7" fmla="*/ 2147483647 h 155"/>
                <a:gd name="T8" fmla="*/ 2147483647 w 312"/>
                <a:gd name="T9" fmla="*/ 2147483647 h 155"/>
                <a:gd name="T10" fmla="*/ 2147483647 w 312"/>
                <a:gd name="T11" fmla="*/ 2147483647 h 155"/>
                <a:gd name="T12" fmla="*/ 2147483647 w 312"/>
                <a:gd name="T13" fmla="*/ 2147483647 h 155"/>
                <a:gd name="T14" fmla="*/ 2147483647 w 312"/>
                <a:gd name="T15" fmla="*/ 2147483647 h 155"/>
                <a:gd name="T16" fmla="*/ 2147483647 w 312"/>
                <a:gd name="T17" fmla="*/ 2147483647 h 155"/>
                <a:gd name="T18" fmla="*/ 2147483647 w 312"/>
                <a:gd name="T19" fmla="*/ 2147483647 h 155"/>
                <a:gd name="T20" fmla="*/ 2147483647 w 312"/>
                <a:gd name="T21" fmla="*/ 2147483647 h 155"/>
                <a:gd name="T22" fmla="*/ 2147483647 w 312"/>
                <a:gd name="T23" fmla="*/ 2147483647 h 155"/>
                <a:gd name="T24" fmla="*/ 2147483647 w 312"/>
                <a:gd name="T25" fmla="*/ 2147483647 h 155"/>
                <a:gd name="T26" fmla="*/ 2147483647 w 312"/>
                <a:gd name="T27" fmla="*/ 2147483647 h 155"/>
                <a:gd name="T28" fmla="*/ 2147483647 w 312"/>
                <a:gd name="T29" fmla="*/ 2147483647 h 155"/>
                <a:gd name="T30" fmla="*/ 2147483647 w 312"/>
                <a:gd name="T31" fmla="*/ 2147483647 h 155"/>
                <a:gd name="T32" fmla="*/ 2147483647 w 312"/>
                <a:gd name="T33" fmla="*/ 2147483647 h 155"/>
                <a:gd name="T34" fmla="*/ 2147483647 w 312"/>
                <a:gd name="T35" fmla="*/ 2147483647 h 155"/>
                <a:gd name="T36" fmla="*/ 2147483647 w 312"/>
                <a:gd name="T37" fmla="*/ 2147483647 h 155"/>
                <a:gd name="T38" fmla="*/ 2147483647 w 312"/>
                <a:gd name="T39" fmla="*/ 2147483647 h 155"/>
                <a:gd name="T40" fmla="*/ 2147483647 w 312"/>
                <a:gd name="T41" fmla="*/ 2147483647 h 155"/>
                <a:gd name="T42" fmla="*/ 2147483647 w 312"/>
                <a:gd name="T43" fmla="*/ 2147483647 h 155"/>
                <a:gd name="T44" fmla="*/ 2147483647 w 312"/>
                <a:gd name="T45" fmla="*/ 2147483647 h 155"/>
                <a:gd name="T46" fmla="*/ 2147483647 w 312"/>
                <a:gd name="T47" fmla="*/ 2147483647 h 155"/>
                <a:gd name="T48" fmla="*/ 2147483647 w 312"/>
                <a:gd name="T49" fmla="*/ 2147483647 h 155"/>
                <a:gd name="T50" fmla="*/ 2147483647 w 312"/>
                <a:gd name="T51" fmla="*/ 2147483647 h 155"/>
                <a:gd name="T52" fmla="*/ 2147483647 w 312"/>
                <a:gd name="T53" fmla="*/ 2147483647 h 155"/>
                <a:gd name="T54" fmla="*/ 2147483647 w 312"/>
                <a:gd name="T55" fmla="*/ 2147483647 h 155"/>
                <a:gd name="T56" fmla="*/ 2147483647 w 312"/>
                <a:gd name="T57" fmla="*/ 2147483647 h 155"/>
                <a:gd name="T58" fmla="*/ 2147483647 w 312"/>
                <a:gd name="T59" fmla="*/ 2147483647 h 155"/>
                <a:gd name="T60" fmla="*/ 2147483647 w 312"/>
                <a:gd name="T61" fmla="*/ 2147483647 h 155"/>
                <a:gd name="T62" fmla="*/ 2147483647 w 312"/>
                <a:gd name="T63" fmla="*/ 2147483647 h 155"/>
                <a:gd name="T64" fmla="*/ 2147483647 w 312"/>
                <a:gd name="T65" fmla="*/ 2147483647 h 155"/>
                <a:gd name="T66" fmla="*/ 2147483647 w 312"/>
                <a:gd name="T67" fmla="*/ 2147483647 h 155"/>
                <a:gd name="T68" fmla="*/ 2147483647 w 312"/>
                <a:gd name="T69" fmla="*/ 2147483647 h 155"/>
                <a:gd name="T70" fmla="*/ 2147483647 w 312"/>
                <a:gd name="T71" fmla="*/ 0 h 155"/>
                <a:gd name="T72" fmla="*/ 2147483647 w 312"/>
                <a:gd name="T73" fmla="*/ 2147483647 h 155"/>
                <a:gd name="T74" fmla="*/ 2147483647 w 312"/>
                <a:gd name="T75" fmla="*/ 2147483647 h 155"/>
                <a:gd name="T76" fmla="*/ 2147483647 w 312"/>
                <a:gd name="T77" fmla="*/ 2147483647 h 155"/>
                <a:gd name="T78" fmla="*/ 2147483647 w 312"/>
                <a:gd name="T79" fmla="*/ 2147483647 h 155"/>
                <a:gd name="T80" fmla="*/ 2147483647 w 312"/>
                <a:gd name="T81" fmla="*/ 2147483647 h 155"/>
                <a:gd name="T82" fmla="*/ 2147483647 w 312"/>
                <a:gd name="T83" fmla="*/ 2147483647 h 155"/>
                <a:gd name="T84" fmla="*/ 2147483647 w 312"/>
                <a:gd name="T85" fmla="*/ 2147483647 h 155"/>
                <a:gd name="T86" fmla="*/ 2147483647 w 312"/>
                <a:gd name="T87" fmla="*/ 2147483647 h 155"/>
                <a:gd name="T88" fmla="*/ 2147483647 w 312"/>
                <a:gd name="T89" fmla="*/ 2147483647 h 155"/>
                <a:gd name="T90" fmla="*/ 2147483647 w 312"/>
                <a:gd name="T91" fmla="*/ 2147483647 h 155"/>
                <a:gd name="T92" fmla="*/ 2147483647 w 312"/>
                <a:gd name="T93" fmla="*/ 2147483647 h 155"/>
                <a:gd name="T94" fmla="*/ 2147483647 w 312"/>
                <a:gd name="T95" fmla="*/ 2147483647 h 155"/>
                <a:gd name="T96" fmla="*/ 2147483647 w 312"/>
                <a:gd name="T97" fmla="*/ 2147483647 h 155"/>
                <a:gd name="T98" fmla="*/ 2147483647 w 312"/>
                <a:gd name="T99" fmla="*/ 2147483647 h 155"/>
                <a:gd name="T100" fmla="*/ 2147483647 w 312"/>
                <a:gd name="T101" fmla="*/ 2147483647 h 155"/>
                <a:gd name="T102" fmla="*/ 2147483647 w 312"/>
                <a:gd name="T103" fmla="*/ 2147483647 h 155"/>
                <a:gd name="T104" fmla="*/ 2147483647 w 312"/>
                <a:gd name="T105" fmla="*/ 2147483647 h 155"/>
                <a:gd name="T106" fmla="*/ 2147483647 w 312"/>
                <a:gd name="T107" fmla="*/ 2147483647 h 155"/>
                <a:gd name="T108" fmla="*/ 2147483647 w 312"/>
                <a:gd name="T109" fmla="*/ 2147483647 h 155"/>
                <a:gd name="T110" fmla="*/ 2147483647 w 312"/>
                <a:gd name="T111" fmla="*/ 2147483647 h 155"/>
                <a:gd name="T112" fmla="*/ 2147483647 w 312"/>
                <a:gd name="T113" fmla="*/ 2147483647 h 155"/>
                <a:gd name="T114" fmla="*/ 0 w 312"/>
                <a:gd name="T115" fmla="*/ 2147483647 h 155"/>
                <a:gd name="T116" fmla="*/ 2147483647 w 312"/>
                <a:gd name="T117" fmla="*/ 2147483647 h 155"/>
                <a:gd name="T118" fmla="*/ 2147483647 w 312"/>
                <a:gd name="T119" fmla="*/ 2147483647 h 155"/>
                <a:gd name="T120" fmla="*/ 2147483647 w 312"/>
                <a:gd name="T121" fmla="*/ 2147483647 h 155"/>
                <a:gd name="T122" fmla="*/ 2147483647 w 312"/>
                <a:gd name="T123" fmla="*/ 2147483647 h 15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12" h="155">
                  <a:moveTo>
                    <a:pt x="192" y="155"/>
                  </a:moveTo>
                  <a:lnTo>
                    <a:pt x="194" y="151"/>
                  </a:lnTo>
                  <a:lnTo>
                    <a:pt x="197" y="148"/>
                  </a:lnTo>
                  <a:lnTo>
                    <a:pt x="200" y="145"/>
                  </a:lnTo>
                  <a:lnTo>
                    <a:pt x="203" y="142"/>
                  </a:lnTo>
                  <a:lnTo>
                    <a:pt x="211" y="137"/>
                  </a:lnTo>
                  <a:lnTo>
                    <a:pt x="220" y="132"/>
                  </a:lnTo>
                  <a:lnTo>
                    <a:pt x="238" y="123"/>
                  </a:lnTo>
                  <a:lnTo>
                    <a:pt x="253" y="117"/>
                  </a:lnTo>
                  <a:lnTo>
                    <a:pt x="255" y="109"/>
                  </a:lnTo>
                  <a:lnTo>
                    <a:pt x="260" y="97"/>
                  </a:lnTo>
                  <a:lnTo>
                    <a:pt x="264" y="91"/>
                  </a:lnTo>
                  <a:lnTo>
                    <a:pt x="267" y="86"/>
                  </a:lnTo>
                  <a:lnTo>
                    <a:pt x="269" y="82"/>
                  </a:lnTo>
                  <a:lnTo>
                    <a:pt x="272" y="81"/>
                  </a:lnTo>
                  <a:lnTo>
                    <a:pt x="312" y="44"/>
                  </a:lnTo>
                  <a:lnTo>
                    <a:pt x="312" y="39"/>
                  </a:lnTo>
                  <a:lnTo>
                    <a:pt x="310" y="35"/>
                  </a:lnTo>
                  <a:lnTo>
                    <a:pt x="306" y="32"/>
                  </a:lnTo>
                  <a:lnTo>
                    <a:pt x="302" y="30"/>
                  </a:lnTo>
                  <a:lnTo>
                    <a:pt x="291" y="28"/>
                  </a:lnTo>
                  <a:lnTo>
                    <a:pt x="280" y="27"/>
                  </a:lnTo>
                  <a:lnTo>
                    <a:pt x="268" y="27"/>
                  </a:lnTo>
                  <a:lnTo>
                    <a:pt x="259" y="27"/>
                  </a:lnTo>
                  <a:lnTo>
                    <a:pt x="256" y="26"/>
                  </a:lnTo>
                  <a:lnTo>
                    <a:pt x="253" y="25"/>
                  </a:lnTo>
                  <a:lnTo>
                    <a:pt x="252" y="23"/>
                  </a:lnTo>
                  <a:lnTo>
                    <a:pt x="253" y="20"/>
                  </a:lnTo>
                  <a:lnTo>
                    <a:pt x="232" y="19"/>
                  </a:lnTo>
                  <a:lnTo>
                    <a:pt x="216" y="17"/>
                  </a:lnTo>
                  <a:lnTo>
                    <a:pt x="202" y="13"/>
                  </a:lnTo>
                  <a:lnTo>
                    <a:pt x="189" y="9"/>
                  </a:lnTo>
                  <a:lnTo>
                    <a:pt x="177" y="6"/>
                  </a:lnTo>
                  <a:lnTo>
                    <a:pt x="163" y="3"/>
                  </a:lnTo>
                  <a:lnTo>
                    <a:pt x="146" y="1"/>
                  </a:lnTo>
                  <a:lnTo>
                    <a:pt x="126" y="0"/>
                  </a:lnTo>
                  <a:lnTo>
                    <a:pt x="110" y="1"/>
                  </a:lnTo>
                  <a:lnTo>
                    <a:pt x="74" y="4"/>
                  </a:lnTo>
                  <a:lnTo>
                    <a:pt x="53" y="6"/>
                  </a:lnTo>
                  <a:lnTo>
                    <a:pt x="34" y="8"/>
                  </a:lnTo>
                  <a:lnTo>
                    <a:pt x="18" y="10"/>
                  </a:lnTo>
                  <a:lnTo>
                    <a:pt x="7" y="12"/>
                  </a:lnTo>
                  <a:lnTo>
                    <a:pt x="9" y="17"/>
                  </a:lnTo>
                  <a:lnTo>
                    <a:pt x="11" y="19"/>
                  </a:lnTo>
                  <a:lnTo>
                    <a:pt x="13" y="19"/>
                  </a:lnTo>
                  <a:lnTo>
                    <a:pt x="15" y="20"/>
                  </a:lnTo>
                  <a:lnTo>
                    <a:pt x="18" y="20"/>
                  </a:lnTo>
                  <a:lnTo>
                    <a:pt x="19" y="20"/>
                  </a:lnTo>
                  <a:lnTo>
                    <a:pt x="20" y="22"/>
                  </a:lnTo>
                  <a:lnTo>
                    <a:pt x="20" y="26"/>
                  </a:lnTo>
                  <a:lnTo>
                    <a:pt x="20" y="30"/>
                  </a:lnTo>
                  <a:lnTo>
                    <a:pt x="19" y="35"/>
                  </a:lnTo>
                  <a:lnTo>
                    <a:pt x="18" y="39"/>
                  </a:lnTo>
                  <a:lnTo>
                    <a:pt x="15" y="42"/>
                  </a:lnTo>
                  <a:lnTo>
                    <a:pt x="12" y="45"/>
                  </a:lnTo>
                  <a:lnTo>
                    <a:pt x="9" y="48"/>
                  </a:lnTo>
                  <a:lnTo>
                    <a:pt x="4" y="49"/>
                  </a:lnTo>
                  <a:lnTo>
                    <a:pt x="0" y="50"/>
                  </a:lnTo>
                  <a:lnTo>
                    <a:pt x="74" y="68"/>
                  </a:lnTo>
                  <a:lnTo>
                    <a:pt x="87" y="111"/>
                  </a:lnTo>
                  <a:lnTo>
                    <a:pt x="166" y="123"/>
                  </a:lnTo>
                  <a:lnTo>
                    <a:pt x="192" y="155"/>
                  </a:lnTo>
                </a:path>
              </a:pathLst>
            </a:custGeom>
            <a:solidFill>
              <a:srgbClr val="92D05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2" name="Freeform 473"/>
            <p:cNvSpPr>
              <a:spLocks/>
            </p:cNvSpPr>
            <p:nvPr>
              <p:custDataLst>
                <p:tags r:id="rId121"/>
              </p:custDataLst>
            </p:nvPr>
          </p:nvSpPr>
          <p:spPr bwMode="auto">
            <a:xfrm>
              <a:off x="3057280" y="2389567"/>
              <a:ext cx="22913" cy="48419"/>
            </a:xfrm>
            <a:custGeom>
              <a:avLst/>
              <a:gdLst>
                <a:gd name="T0" fmla="*/ 0 w 46"/>
                <a:gd name="T1" fmla="*/ 2147483647 h 50"/>
                <a:gd name="T2" fmla="*/ 2147483647 w 46"/>
                <a:gd name="T3" fmla="*/ 2147483647 h 50"/>
                <a:gd name="T4" fmla="*/ 2147483647 w 46"/>
                <a:gd name="T5" fmla="*/ 2147483647 h 50"/>
                <a:gd name="T6" fmla="*/ 2147483647 w 46"/>
                <a:gd name="T7" fmla="*/ 2147483647 h 50"/>
                <a:gd name="T8" fmla="*/ 2147483647 w 46"/>
                <a:gd name="T9" fmla="*/ 2147483647 h 50"/>
                <a:gd name="T10" fmla="*/ 2147483647 w 46"/>
                <a:gd name="T11" fmla="*/ 2147483647 h 50"/>
                <a:gd name="T12" fmla="*/ 2147483647 w 46"/>
                <a:gd name="T13" fmla="*/ 2147483647 h 50"/>
                <a:gd name="T14" fmla="*/ 2147483647 w 46"/>
                <a:gd name="T15" fmla="*/ 0 h 50"/>
                <a:gd name="T16" fmla="*/ 2147483647 w 46"/>
                <a:gd name="T17" fmla="*/ 2147483647 h 50"/>
                <a:gd name="T18" fmla="*/ 2147483647 w 46"/>
                <a:gd name="T19" fmla="*/ 2147483647 h 50"/>
                <a:gd name="T20" fmla="*/ 2147483647 w 46"/>
                <a:gd name="T21" fmla="*/ 2147483647 h 50"/>
                <a:gd name="T22" fmla="*/ 2147483647 w 46"/>
                <a:gd name="T23" fmla="*/ 2147483647 h 50"/>
                <a:gd name="T24" fmla="*/ 2147483647 w 46"/>
                <a:gd name="T25" fmla="*/ 2147483647 h 50"/>
                <a:gd name="T26" fmla="*/ 2147483647 w 46"/>
                <a:gd name="T27" fmla="*/ 2147483647 h 50"/>
                <a:gd name="T28" fmla="*/ 0 w 46"/>
                <a:gd name="T29" fmla="*/ 2147483647 h 5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6" h="50">
                  <a:moveTo>
                    <a:pt x="0" y="25"/>
                  </a:moveTo>
                  <a:lnTo>
                    <a:pt x="2" y="18"/>
                  </a:lnTo>
                  <a:lnTo>
                    <a:pt x="1" y="14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6" y="12"/>
                  </a:lnTo>
                  <a:lnTo>
                    <a:pt x="13" y="12"/>
                  </a:lnTo>
                  <a:lnTo>
                    <a:pt x="46" y="0"/>
                  </a:lnTo>
                  <a:lnTo>
                    <a:pt x="46" y="50"/>
                  </a:lnTo>
                  <a:lnTo>
                    <a:pt x="40" y="49"/>
                  </a:lnTo>
                  <a:lnTo>
                    <a:pt x="33" y="45"/>
                  </a:lnTo>
                  <a:lnTo>
                    <a:pt x="25" y="41"/>
                  </a:lnTo>
                  <a:lnTo>
                    <a:pt x="17" y="37"/>
                  </a:lnTo>
                  <a:lnTo>
                    <a:pt x="5" y="28"/>
                  </a:lnTo>
                  <a:lnTo>
                    <a:pt x="0" y="25"/>
                  </a:lnTo>
                </a:path>
              </a:pathLst>
            </a:custGeom>
            <a:solidFill>
              <a:srgbClr val="92D05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3" name="Freeform 475"/>
            <p:cNvSpPr>
              <a:spLocks/>
            </p:cNvSpPr>
            <p:nvPr>
              <p:custDataLst>
                <p:tags r:id="rId122"/>
              </p:custDataLst>
            </p:nvPr>
          </p:nvSpPr>
          <p:spPr bwMode="auto">
            <a:xfrm>
              <a:off x="3248546" y="2856554"/>
              <a:ext cx="14287" cy="57150"/>
            </a:xfrm>
            <a:custGeom>
              <a:avLst/>
              <a:gdLst>
                <a:gd name="T0" fmla="*/ 2147483647 w 27"/>
                <a:gd name="T1" fmla="*/ 0 h 19"/>
                <a:gd name="T2" fmla="*/ 2147483647 w 27"/>
                <a:gd name="T3" fmla="*/ 2147483647 h 19"/>
                <a:gd name="T4" fmla="*/ 2147483647 w 27"/>
                <a:gd name="T5" fmla="*/ 2147483647 h 19"/>
                <a:gd name="T6" fmla="*/ 2147483647 w 27"/>
                <a:gd name="T7" fmla="*/ 2147483647 h 19"/>
                <a:gd name="T8" fmla="*/ 0 w 27"/>
                <a:gd name="T9" fmla="*/ 2147483647 h 19"/>
                <a:gd name="T10" fmla="*/ 2147483647 w 27"/>
                <a:gd name="T11" fmla="*/ 2147483647 h 19"/>
                <a:gd name="T12" fmla="*/ 2147483647 w 27"/>
                <a:gd name="T13" fmla="*/ 0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19">
                  <a:moveTo>
                    <a:pt x="27" y="0"/>
                  </a:moveTo>
                  <a:lnTo>
                    <a:pt x="27" y="12"/>
                  </a:lnTo>
                  <a:lnTo>
                    <a:pt x="27" y="19"/>
                  </a:lnTo>
                  <a:lnTo>
                    <a:pt x="9" y="19"/>
                  </a:lnTo>
                  <a:lnTo>
                    <a:pt x="0" y="19"/>
                  </a:lnTo>
                  <a:lnTo>
                    <a:pt x="9" y="12"/>
                  </a:lnTo>
                  <a:lnTo>
                    <a:pt x="27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4" name="Freeform 479"/>
            <p:cNvSpPr>
              <a:spLocks/>
            </p:cNvSpPr>
            <p:nvPr>
              <p:custDataLst>
                <p:tags r:id="rId123"/>
              </p:custDataLst>
            </p:nvPr>
          </p:nvSpPr>
          <p:spPr bwMode="auto">
            <a:xfrm>
              <a:off x="2496071" y="3456629"/>
              <a:ext cx="161925" cy="141288"/>
            </a:xfrm>
            <a:custGeom>
              <a:avLst/>
              <a:gdLst>
                <a:gd name="T0" fmla="*/ 2147483647 w 365"/>
                <a:gd name="T1" fmla="*/ 2147483647 h 271"/>
                <a:gd name="T2" fmla="*/ 2147483647 w 365"/>
                <a:gd name="T3" fmla="*/ 2147483647 h 271"/>
                <a:gd name="T4" fmla="*/ 2147483647 w 365"/>
                <a:gd name="T5" fmla="*/ 2147483647 h 271"/>
                <a:gd name="T6" fmla="*/ 2147483647 w 365"/>
                <a:gd name="T7" fmla="*/ 2147483647 h 271"/>
                <a:gd name="T8" fmla="*/ 2147483647 w 365"/>
                <a:gd name="T9" fmla="*/ 2147483647 h 271"/>
                <a:gd name="T10" fmla="*/ 2147483647 w 365"/>
                <a:gd name="T11" fmla="*/ 2147483647 h 271"/>
                <a:gd name="T12" fmla="*/ 2147483647 w 365"/>
                <a:gd name="T13" fmla="*/ 2147483647 h 271"/>
                <a:gd name="T14" fmla="*/ 2147483647 w 365"/>
                <a:gd name="T15" fmla="*/ 2147483647 h 271"/>
                <a:gd name="T16" fmla="*/ 2147483647 w 365"/>
                <a:gd name="T17" fmla="*/ 2147483647 h 271"/>
                <a:gd name="T18" fmla="*/ 2147483647 w 365"/>
                <a:gd name="T19" fmla="*/ 2147483647 h 271"/>
                <a:gd name="T20" fmla="*/ 2147483647 w 365"/>
                <a:gd name="T21" fmla="*/ 2147483647 h 271"/>
                <a:gd name="T22" fmla="*/ 2147483647 w 365"/>
                <a:gd name="T23" fmla="*/ 2147483647 h 271"/>
                <a:gd name="T24" fmla="*/ 2147483647 w 365"/>
                <a:gd name="T25" fmla="*/ 2147483647 h 271"/>
                <a:gd name="T26" fmla="*/ 2147483647 w 365"/>
                <a:gd name="T27" fmla="*/ 2147483647 h 271"/>
                <a:gd name="T28" fmla="*/ 2147483647 w 365"/>
                <a:gd name="T29" fmla="*/ 2147483647 h 271"/>
                <a:gd name="T30" fmla="*/ 2147483647 w 365"/>
                <a:gd name="T31" fmla="*/ 2147483647 h 271"/>
                <a:gd name="T32" fmla="*/ 2147483647 w 365"/>
                <a:gd name="T33" fmla="*/ 2147483647 h 271"/>
                <a:gd name="T34" fmla="*/ 2147483647 w 365"/>
                <a:gd name="T35" fmla="*/ 2147483647 h 271"/>
                <a:gd name="T36" fmla="*/ 2147483647 w 365"/>
                <a:gd name="T37" fmla="*/ 2147483647 h 271"/>
                <a:gd name="T38" fmla="*/ 2147483647 w 365"/>
                <a:gd name="T39" fmla="*/ 2147483647 h 271"/>
                <a:gd name="T40" fmla="*/ 2147483647 w 365"/>
                <a:gd name="T41" fmla="*/ 2147483647 h 271"/>
                <a:gd name="T42" fmla="*/ 2147483647 w 365"/>
                <a:gd name="T43" fmla="*/ 2147483647 h 271"/>
                <a:gd name="T44" fmla="*/ 2147483647 w 365"/>
                <a:gd name="T45" fmla="*/ 2147483647 h 271"/>
                <a:gd name="T46" fmla="*/ 2147483647 w 365"/>
                <a:gd name="T47" fmla="*/ 2147483647 h 271"/>
                <a:gd name="T48" fmla="*/ 2147483647 w 365"/>
                <a:gd name="T49" fmla="*/ 2147483647 h 271"/>
                <a:gd name="T50" fmla="*/ 2147483647 w 365"/>
                <a:gd name="T51" fmla="*/ 2147483647 h 271"/>
                <a:gd name="T52" fmla="*/ 2147483647 w 365"/>
                <a:gd name="T53" fmla="*/ 2147483647 h 271"/>
                <a:gd name="T54" fmla="*/ 2147483647 w 365"/>
                <a:gd name="T55" fmla="*/ 2147483647 h 271"/>
                <a:gd name="T56" fmla="*/ 2147483647 w 365"/>
                <a:gd name="T57" fmla="*/ 2147483647 h 271"/>
                <a:gd name="T58" fmla="*/ 2147483647 w 365"/>
                <a:gd name="T59" fmla="*/ 2147483647 h 271"/>
                <a:gd name="T60" fmla="*/ 2147483647 w 365"/>
                <a:gd name="T61" fmla="*/ 2147483647 h 271"/>
                <a:gd name="T62" fmla="*/ 2147483647 w 365"/>
                <a:gd name="T63" fmla="*/ 2147483647 h 271"/>
                <a:gd name="T64" fmla="*/ 0 w 365"/>
                <a:gd name="T65" fmla="*/ 2147483647 h 271"/>
                <a:gd name="T66" fmla="*/ 2147483647 w 365"/>
                <a:gd name="T67" fmla="*/ 2147483647 h 271"/>
                <a:gd name="T68" fmla="*/ 2147483647 w 365"/>
                <a:gd name="T69" fmla="*/ 2147483647 h 271"/>
                <a:gd name="T70" fmla="*/ 2147483647 w 365"/>
                <a:gd name="T71" fmla="*/ 2147483647 h 271"/>
                <a:gd name="T72" fmla="*/ 2147483647 w 365"/>
                <a:gd name="T73" fmla="*/ 2147483647 h 271"/>
                <a:gd name="T74" fmla="*/ 2147483647 w 365"/>
                <a:gd name="T75" fmla="*/ 2147483647 h 271"/>
                <a:gd name="T76" fmla="*/ 2147483647 w 365"/>
                <a:gd name="T77" fmla="*/ 2147483647 h 271"/>
                <a:gd name="T78" fmla="*/ 2147483647 w 365"/>
                <a:gd name="T79" fmla="*/ 2147483647 h 271"/>
                <a:gd name="T80" fmla="*/ 2147483647 w 365"/>
                <a:gd name="T81" fmla="*/ 2147483647 h 271"/>
                <a:gd name="T82" fmla="*/ 2147483647 w 365"/>
                <a:gd name="T83" fmla="*/ 2147483647 h 271"/>
                <a:gd name="T84" fmla="*/ 2147483647 w 365"/>
                <a:gd name="T85" fmla="*/ 0 h 271"/>
                <a:gd name="T86" fmla="*/ 2147483647 w 365"/>
                <a:gd name="T87" fmla="*/ 2147483647 h 271"/>
                <a:gd name="T88" fmla="*/ 2147483647 w 365"/>
                <a:gd name="T89" fmla="*/ 2147483647 h 271"/>
                <a:gd name="T90" fmla="*/ 2147483647 w 365"/>
                <a:gd name="T91" fmla="*/ 2147483647 h 271"/>
                <a:gd name="T92" fmla="*/ 2147483647 w 365"/>
                <a:gd name="T93" fmla="*/ 2147483647 h 271"/>
                <a:gd name="T94" fmla="*/ 2147483647 w 365"/>
                <a:gd name="T95" fmla="*/ 2147483647 h 271"/>
                <a:gd name="T96" fmla="*/ 2147483647 w 365"/>
                <a:gd name="T97" fmla="*/ 2147483647 h 271"/>
                <a:gd name="T98" fmla="*/ 2147483647 w 365"/>
                <a:gd name="T99" fmla="*/ 2147483647 h 271"/>
                <a:gd name="T100" fmla="*/ 2147483647 w 365"/>
                <a:gd name="T101" fmla="*/ 2147483647 h 271"/>
                <a:gd name="T102" fmla="*/ 2147483647 w 365"/>
                <a:gd name="T103" fmla="*/ 2147483647 h 271"/>
                <a:gd name="T104" fmla="*/ 2147483647 w 365"/>
                <a:gd name="T105" fmla="*/ 2147483647 h 271"/>
                <a:gd name="T106" fmla="*/ 2147483647 w 365"/>
                <a:gd name="T107" fmla="*/ 2147483647 h 271"/>
                <a:gd name="T108" fmla="*/ 2147483647 w 365"/>
                <a:gd name="T109" fmla="*/ 2147483647 h 271"/>
                <a:gd name="T110" fmla="*/ 2147483647 w 365"/>
                <a:gd name="T111" fmla="*/ 2147483647 h 271"/>
                <a:gd name="T112" fmla="*/ 2147483647 w 365"/>
                <a:gd name="T113" fmla="*/ 2147483647 h 271"/>
                <a:gd name="T114" fmla="*/ 2147483647 w 365"/>
                <a:gd name="T115" fmla="*/ 2147483647 h 271"/>
                <a:gd name="T116" fmla="*/ 2147483647 w 365"/>
                <a:gd name="T117" fmla="*/ 2147483647 h 27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65" h="271">
                  <a:moveTo>
                    <a:pt x="219" y="252"/>
                  </a:moveTo>
                  <a:lnTo>
                    <a:pt x="203" y="250"/>
                  </a:lnTo>
                  <a:lnTo>
                    <a:pt x="184" y="248"/>
                  </a:lnTo>
                  <a:lnTo>
                    <a:pt x="163" y="246"/>
                  </a:lnTo>
                  <a:lnTo>
                    <a:pt x="142" y="246"/>
                  </a:lnTo>
                  <a:lnTo>
                    <a:pt x="121" y="247"/>
                  </a:lnTo>
                  <a:lnTo>
                    <a:pt x="101" y="249"/>
                  </a:lnTo>
                  <a:lnTo>
                    <a:pt x="92" y="250"/>
                  </a:lnTo>
                  <a:lnTo>
                    <a:pt x="82" y="252"/>
                  </a:lnTo>
                  <a:lnTo>
                    <a:pt x="74" y="255"/>
                  </a:lnTo>
                  <a:lnTo>
                    <a:pt x="65" y="258"/>
                  </a:lnTo>
                  <a:lnTo>
                    <a:pt x="26" y="271"/>
                  </a:lnTo>
                  <a:lnTo>
                    <a:pt x="23" y="271"/>
                  </a:lnTo>
                  <a:lnTo>
                    <a:pt x="20" y="270"/>
                  </a:lnTo>
                  <a:lnTo>
                    <a:pt x="18" y="268"/>
                  </a:lnTo>
                  <a:lnTo>
                    <a:pt x="17" y="266"/>
                  </a:lnTo>
                  <a:lnTo>
                    <a:pt x="17" y="260"/>
                  </a:lnTo>
                  <a:lnTo>
                    <a:pt x="18" y="254"/>
                  </a:lnTo>
                  <a:lnTo>
                    <a:pt x="24" y="240"/>
                  </a:lnTo>
                  <a:lnTo>
                    <a:pt x="26" y="228"/>
                  </a:lnTo>
                  <a:lnTo>
                    <a:pt x="45" y="227"/>
                  </a:lnTo>
                  <a:lnTo>
                    <a:pt x="61" y="226"/>
                  </a:lnTo>
                  <a:lnTo>
                    <a:pt x="75" y="224"/>
                  </a:lnTo>
                  <a:lnTo>
                    <a:pt x="89" y="222"/>
                  </a:lnTo>
                  <a:lnTo>
                    <a:pt x="102" y="220"/>
                  </a:lnTo>
                  <a:lnTo>
                    <a:pt x="115" y="218"/>
                  </a:lnTo>
                  <a:lnTo>
                    <a:pt x="129" y="216"/>
                  </a:lnTo>
                  <a:lnTo>
                    <a:pt x="146" y="216"/>
                  </a:lnTo>
                  <a:lnTo>
                    <a:pt x="164" y="217"/>
                  </a:lnTo>
                  <a:lnTo>
                    <a:pt x="182" y="218"/>
                  </a:lnTo>
                  <a:lnTo>
                    <a:pt x="191" y="218"/>
                  </a:lnTo>
                  <a:lnTo>
                    <a:pt x="199" y="218"/>
                  </a:lnTo>
                  <a:lnTo>
                    <a:pt x="209" y="217"/>
                  </a:lnTo>
                  <a:lnTo>
                    <a:pt x="219" y="216"/>
                  </a:lnTo>
                  <a:lnTo>
                    <a:pt x="217" y="211"/>
                  </a:lnTo>
                  <a:lnTo>
                    <a:pt x="215" y="208"/>
                  </a:lnTo>
                  <a:lnTo>
                    <a:pt x="213" y="203"/>
                  </a:lnTo>
                  <a:lnTo>
                    <a:pt x="210" y="201"/>
                  </a:lnTo>
                  <a:lnTo>
                    <a:pt x="204" y="196"/>
                  </a:lnTo>
                  <a:lnTo>
                    <a:pt x="195" y="194"/>
                  </a:lnTo>
                  <a:lnTo>
                    <a:pt x="186" y="192"/>
                  </a:lnTo>
                  <a:lnTo>
                    <a:pt x="175" y="191"/>
                  </a:lnTo>
                  <a:lnTo>
                    <a:pt x="164" y="191"/>
                  </a:lnTo>
                  <a:lnTo>
                    <a:pt x="152" y="190"/>
                  </a:lnTo>
                  <a:lnTo>
                    <a:pt x="120" y="191"/>
                  </a:lnTo>
                  <a:lnTo>
                    <a:pt x="93" y="192"/>
                  </a:lnTo>
                  <a:lnTo>
                    <a:pt x="79" y="193"/>
                  </a:lnTo>
                  <a:lnTo>
                    <a:pt x="64" y="196"/>
                  </a:lnTo>
                  <a:lnTo>
                    <a:pt x="49" y="199"/>
                  </a:lnTo>
                  <a:lnTo>
                    <a:pt x="33" y="203"/>
                  </a:lnTo>
                  <a:lnTo>
                    <a:pt x="37" y="191"/>
                  </a:lnTo>
                  <a:lnTo>
                    <a:pt x="38" y="183"/>
                  </a:lnTo>
                  <a:lnTo>
                    <a:pt x="39" y="177"/>
                  </a:lnTo>
                  <a:lnTo>
                    <a:pt x="39" y="172"/>
                  </a:lnTo>
                  <a:lnTo>
                    <a:pt x="34" y="168"/>
                  </a:lnTo>
                  <a:lnTo>
                    <a:pt x="26" y="164"/>
                  </a:lnTo>
                  <a:lnTo>
                    <a:pt x="18" y="161"/>
                  </a:lnTo>
                  <a:lnTo>
                    <a:pt x="13" y="160"/>
                  </a:lnTo>
                  <a:lnTo>
                    <a:pt x="13" y="153"/>
                  </a:lnTo>
                  <a:lnTo>
                    <a:pt x="11" y="147"/>
                  </a:lnTo>
                  <a:lnTo>
                    <a:pt x="8" y="144"/>
                  </a:lnTo>
                  <a:lnTo>
                    <a:pt x="6" y="143"/>
                  </a:lnTo>
                  <a:lnTo>
                    <a:pt x="4" y="142"/>
                  </a:lnTo>
                  <a:lnTo>
                    <a:pt x="2" y="141"/>
                  </a:lnTo>
                  <a:lnTo>
                    <a:pt x="0" y="139"/>
                  </a:lnTo>
                  <a:lnTo>
                    <a:pt x="0" y="135"/>
                  </a:lnTo>
                  <a:lnTo>
                    <a:pt x="1" y="125"/>
                  </a:lnTo>
                  <a:lnTo>
                    <a:pt x="5" y="115"/>
                  </a:lnTo>
                  <a:lnTo>
                    <a:pt x="11" y="104"/>
                  </a:lnTo>
                  <a:lnTo>
                    <a:pt x="17" y="92"/>
                  </a:lnTo>
                  <a:lnTo>
                    <a:pt x="24" y="80"/>
                  </a:lnTo>
                  <a:lnTo>
                    <a:pt x="30" y="69"/>
                  </a:lnTo>
                  <a:lnTo>
                    <a:pt x="36" y="59"/>
                  </a:lnTo>
                  <a:lnTo>
                    <a:pt x="39" y="49"/>
                  </a:lnTo>
                  <a:lnTo>
                    <a:pt x="45" y="43"/>
                  </a:lnTo>
                  <a:lnTo>
                    <a:pt x="48" y="42"/>
                  </a:lnTo>
                  <a:lnTo>
                    <a:pt x="49" y="44"/>
                  </a:lnTo>
                  <a:lnTo>
                    <a:pt x="49" y="48"/>
                  </a:lnTo>
                  <a:lnTo>
                    <a:pt x="48" y="51"/>
                  </a:lnTo>
                  <a:lnTo>
                    <a:pt x="52" y="36"/>
                  </a:lnTo>
                  <a:lnTo>
                    <a:pt x="61" y="35"/>
                  </a:lnTo>
                  <a:lnTo>
                    <a:pt x="75" y="31"/>
                  </a:lnTo>
                  <a:lnTo>
                    <a:pt x="94" y="25"/>
                  </a:lnTo>
                  <a:lnTo>
                    <a:pt x="114" y="18"/>
                  </a:lnTo>
                  <a:lnTo>
                    <a:pt x="150" y="6"/>
                  </a:lnTo>
                  <a:lnTo>
                    <a:pt x="165" y="0"/>
                  </a:lnTo>
                  <a:lnTo>
                    <a:pt x="175" y="8"/>
                  </a:lnTo>
                  <a:lnTo>
                    <a:pt x="184" y="15"/>
                  </a:lnTo>
                  <a:lnTo>
                    <a:pt x="194" y="20"/>
                  </a:lnTo>
                  <a:lnTo>
                    <a:pt x="202" y="24"/>
                  </a:lnTo>
                  <a:lnTo>
                    <a:pt x="210" y="27"/>
                  </a:lnTo>
                  <a:lnTo>
                    <a:pt x="220" y="29"/>
                  </a:lnTo>
                  <a:lnTo>
                    <a:pt x="229" y="30"/>
                  </a:lnTo>
                  <a:lnTo>
                    <a:pt x="239" y="30"/>
                  </a:lnTo>
                  <a:lnTo>
                    <a:pt x="239" y="42"/>
                  </a:lnTo>
                  <a:lnTo>
                    <a:pt x="241" y="52"/>
                  </a:lnTo>
                  <a:lnTo>
                    <a:pt x="243" y="61"/>
                  </a:lnTo>
                  <a:lnTo>
                    <a:pt x="247" y="69"/>
                  </a:lnTo>
                  <a:lnTo>
                    <a:pt x="250" y="77"/>
                  </a:lnTo>
                  <a:lnTo>
                    <a:pt x="254" y="84"/>
                  </a:lnTo>
                  <a:lnTo>
                    <a:pt x="259" y="90"/>
                  </a:lnTo>
                  <a:lnTo>
                    <a:pt x="264" y="95"/>
                  </a:lnTo>
                  <a:lnTo>
                    <a:pt x="286" y="115"/>
                  </a:lnTo>
                  <a:lnTo>
                    <a:pt x="305" y="129"/>
                  </a:lnTo>
                  <a:lnTo>
                    <a:pt x="305" y="210"/>
                  </a:lnTo>
                  <a:lnTo>
                    <a:pt x="352" y="234"/>
                  </a:lnTo>
                  <a:lnTo>
                    <a:pt x="353" y="245"/>
                  </a:lnTo>
                  <a:lnTo>
                    <a:pt x="359" y="257"/>
                  </a:lnTo>
                  <a:lnTo>
                    <a:pt x="363" y="267"/>
                  </a:lnTo>
                  <a:lnTo>
                    <a:pt x="365" y="271"/>
                  </a:lnTo>
                  <a:lnTo>
                    <a:pt x="353" y="267"/>
                  </a:lnTo>
                  <a:lnTo>
                    <a:pt x="321" y="259"/>
                  </a:lnTo>
                  <a:lnTo>
                    <a:pt x="300" y="255"/>
                  </a:lnTo>
                  <a:lnTo>
                    <a:pt x="275" y="252"/>
                  </a:lnTo>
                  <a:lnTo>
                    <a:pt x="262" y="251"/>
                  </a:lnTo>
                  <a:lnTo>
                    <a:pt x="248" y="251"/>
                  </a:lnTo>
                  <a:lnTo>
                    <a:pt x="233" y="251"/>
                  </a:lnTo>
                  <a:lnTo>
                    <a:pt x="219" y="252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5" name="Freeform 481"/>
            <p:cNvSpPr>
              <a:spLocks/>
            </p:cNvSpPr>
            <p:nvPr>
              <p:custDataLst>
                <p:tags r:id="rId124"/>
              </p:custDataLst>
            </p:nvPr>
          </p:nvSpPr>
          <p:spPr bwMode="auto">
            <a:xfrm>
              <a:off x="6233046" y="2532704"/>
              <a:ext cx="19050" cy="57150"/>
            </a:xfrm>
            <a:custGeom>
              <a:avLst/>
              <a:gdLst>
                <a:gd name="T0" fmla="*/ 2147483647 w 52"/>
                <a:gd name="T1" fmla="*/ 2147483647 h 50"/>
                <a:gd name="T2" fmla="*/ 0 w 52"/>
                <a:gd name="T3" fmla="*/ 2147483647 h 50"/>
                <a:gd name="T4" fmla="*/ 2147483647 w 52"/>
                <a:gd name="T5" fmla="*/ 2147483647 h 50"/>
                <a:gd name="T6" fmla="*/ 2147483647 w 52"/>
                <a:gd name="T7" fmla="*/ 2147483647 h 50"/>
                <a:gd name="T8" fmla="*/ 2147483647 w 52"/>
                <a:gd name="T9" fmla="*/ 2147483647 h 50"/>
                <a:gd name="T10" fmla="*/ 2147483647 w 52"/>
                <a:gd name="T11" fmla="*/ 2147483647 h 50"/>
                <a:gd name="T12" fmla="*/ 2147483647 w 52"/>
                <a:gd name="T13" fmla="*/ 2147483647 h 50"/>
                <a:gd name="T14" fmla="*/ 2147483647 w 52"/>
                <a:gd name="T15" fmla="*/ 2147483647 h 50"/>
                <a:gd name="T16" fmla="*/ 2147483647 w 52"/>
                <a:gd name="T17" fmla="*/ 2147483647 h 50"/>
                <a:gd name="T18" fmla="*/ 2147483647 w 52"/>
                <a:gd name="T19" fmla="*/ 0 h 50"/>
                <a:gd name="T20" fmla="*/ 2147483647 w 52"/>
                <a:gd name="T21" fmla="*/ 2147483647 h 50"/>
                <a:gd name="T22" fmla="*/ 2147483647 w 52"/>
                <a:gd name="T23" fmla="*/ 2147483647 h 50"/>
                <a:gd name="T24" fmla="*/ 2147483647 w 52"/>
                <a:gd name="T25" fmla="*/ 2147483647 h 50"/>
                <a:gd name="T26" fmla="*/ 2147483647 w 52"/>
                <a:gd name="T27" fmla="*/ 2147483647 h 50"/>
                <a:gd name="T28" fmla="*/ 2147483647 w 52"/>
                <a:gd name="T29" fmla="*/ 2147483647 h 50"/>
                <a:gd name="T30" fmla="*/ 2147483647 w 52"/>
                <a:gd name="T31" fmla="*/ 2147483647 h 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2" h="50">
                  <a:moveTo>
                    <a:pt x="13" y="50"/>
                  </a:moveTo>
                  <a:lnTo>
                    <a:pt x="0" y="32"/>
                  </a:lnTo>
                  <a:lnTo>
                    <a:pt x="2" y="25"/>
                  </a:lnTo>
                  <a:lnTo>
                    <a:pt x="6" y="18"/>
                  </a:lnTo>
                  <a:lnTo>
                    <a:pt x="12" y="13"/>
                  </a:lnTo>
                  <a:lnTo>
                    <a:pt x="18" y="9"/>
                  </a:lnTo>
                  <a:lnTo>
                    <a:pt x="26" y="5"/>
                  </a:lnTo>
                  <a:lnTo>
                    <a:pt x="34" y="3"/>
                  </a:lnTo>
                  <a:lnTo>
                    <a:pt x="43" y="1"/>
                  </a:lnTo>
                  <a:lnTo>
                    <a:pt x="52" y="0"/>
                  </a:lnTo>
                  <a:lnTo>
                    <a:pt x="40" y="11"/>
                  </a:lnTo>
                  <a:lnTo>
                    <a:pt x="27" y="22"/>
                  </a:lnTo>
                  <a:lnTo>
                    <a:pt x="22" y="30"/>
                  </a:lnTo>
                  <a:lnTo>
                    <a:pt x="17" y="36"/>
                  </a:lnTo>
                  <a:lnTo>
                    <a:pt x="14" y="43"/>
                  </a:lnTo>
                  <a:lnTo>
                    <a:pt x="13" y="5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6" name="Freeform 482"/>
            <p:cNvSpPr>
              <a:spLocks/>
            </p:cNvSpPr>
            <p:nvPr>
              <p:custDataLst>
                <p:tags r:id="rId125"/>
              </p:custDataLst>
            </p:nvPr>
          </p:nvSpPr>
          <p:spPr bwMode="auto">
            <a:xfrm>
              <a:off x="6091758" y="2534292"/>
              <a:ext cx="141288" cy="125412"/>
            </a:xfrm>
            <a:custGeom>
              <a:avLst/>
              <a:gdLst>
                <a:gd name="T0" fmla="*/ 2147483647 w 320"/>
                <a:gd name="T1" fmla="*/ 2147483647 h 234"/>
                <a:gd name="T2" fmla="*/ 2147483647 w 320"/>
                <a:gd name="T3" fmla="*/ 2147483647 h 234"/>
                <a:gd name="T4" fmla="*/ 2147483647 w 320"/>
                <a:gd name="T5" fmla="*/ 2147483647 h 234"/>
                <a:gd name="T6" fmla="*/ 2147483647 w 320"/>
                <a:gd name="T7" fmla="*/ 2147483647 h 234"/>
                <a:gd name="T8" fmla="*/ 2147483647 w 320"/>
                <a:gd name="T9" fmla="*/ 2147483647 h 234"/>
                <a:gd name="T10" fmla="*/ 2147483647 w 320"/>
                <a:gd name="T11" fmla="*/ 2147483647 h 234"/>
                <a:gd name="T12" fmla="*/ 2147483647 w 320"/>
                <a:gd name="T13" fmla="*/ 2147483647 h 234"/>
                <a:gd name="T14" fmla="*/ 2147483647 w 320"/>
                <a:gd name="T15" fmla="*/ 2147483647 h 234"/>
                <a:gd name="T16" fmla="*/ 2147483647 w 320"/>
                <a:gd name="T17" fmla="*/ 2147483647 h 234"/>
                <a:gd name="T18" fmla="*/ 2147483647 w 320"/>
                <a:gd name="T19" fmla="*/ 2147483647 h 234"/>
                <a:gd name="T20" fmla="*/ 2147483647 w 320"/>
                <a:gd name="T21" fmla="*/ 2147483647 h 234"/>
                <a:gd name="T22" fmla="*/ 2147483647 w 320"/>
                <a:gd name="T23" fmla="*/ 2147483647 h 234"/>
                <a:gd name="T24" fmla="*/ 2147483647 w 320"/>
                <a:gd name="T25" fmla="*/ 2147483647 h 234"/>
                <a:gd name="T26" fmla="*/ 2147483647 w 320"/>
                <a:gd name="T27" fmla="*/ 2147483647 h 234"/>
                <a:gd name="T28" fmla="*/ 2147483647 w 320"/>
                <a:gd name="T29" fmla="*/ 2147483647 h 234"/>
                <a:gd name="T30" fmla="*/ 2147483647 w 320"/>
                <a:gd name="T31" fmla="*/ 2147483647 h 234"/>
                <a:gd name="T32" fmla="*/ 2147483647 w 320"/>
                <a:gd name="T33" fmla="*/ 2147483647 h 234"/>
                <a:gd name="T34" fmla="*/ 2147483647 w 320"/>
                <a:gd name="T35" fmla="*/ 2147483647 h 234"/>
                <a:gd name="T36" fmla="*/ 2147483647 w 320"/>
                <a:gd name="T37" fmla="*/ 2147483647 h 234"/>
                <a:gd name="T38" fmla="*/ 2147483647 w 320"/>
                <a:gd name="T39" fmla="*/ 2147483647 h 234"/>
                <a:gd name="T40" fmla="*/ 2147483647 w 320"/>
                <a:gd name="T41" fmla="*/ 2147483647 h 234"/>
                <a:gd name="T42" fmla="*/ 2147483647 w 320"/>
                <a:gd name="T43" fmla="*/ 2147483647 h 234"/>
                <a:gd name="T44" fmla="*/ 2147483647 w 320"/>
                <a:gd name="T45" fmla="*/ 0 h 234"/>
                <a:gd name="T46" fmla="*/ 2147483647 w 320"/>
                <a:gd name="T47" fmla="*/ 0 h 234"/>
                <a:gd name="T48" fmla="*/ 2147483647 w 320"/>
                <a:gd name="T49" fmla="*/ 2147483647 h 234"/>
                <a:gd name="T50" fmla="*/ 2147483647 w 320"/>
                <a:gd name="T51" fmla="*/ 2147483647 h 234"/>
                <a:gd name="T52" fmla="*/ 2147483647 w 320"/>
                <a:gd name="T53" fmla="*/ 2147483647 h 234"/>
                <a:gd name="T54" fmla="*/ 2147483647 w 320"/>
                <a:gd name="T55" fmla="*/ 2147483647 h 234"/>
                <a:gd name="T56" fmla="*/ 2147483647 w 320"/>
                <a:gd name="T57" fmla="*/ 2147483647 h 234"/>
                <a:gd name="T58" fmla="*/ 2147483647 w 320"/>
                <a:gd name="T59" fmla="*/ 2147483647 h 234"/>
                <a:gd name="T60" fmla="*/ 2147483647 w 320"/>
                <a:gd name="T61" fmla="*/ 2147483647 h 234"/>
                <a:gd name="T62" fmla="*/ 2147483647 w 320"/>
                <a:gd name="T63" fmla="*/ 2147483647 h 234"/>
                <a:gd name="T64" fmla="*/ 2147483647 w 320"/>
                <a:gd name="T65" fmla="*/ 2147483647 h 234"/>
                <a:gd name="T66" fmla="*/ 2147483647 w 320"/>
                <a:gd name="T67" fmla="*/ 2147483647 h 234"/>
                <a:gd name="T68" fmla="*/ 2147483647 w 320"/>
                <a:gd name="T69" fmla="*/ 2147483647 h 234"/>
                <a:gd name="T70" fmla="*/ 2147483647 w 320"/>
                <a:gd name="T71" fmla="*/ 2147483647 h 234"/>
                <a:gd name="T72" fmla="*/ 2147483647 w 320"/>
                <a:gd name="T73" fmla="*/ 2147483647 h 234"/>
                <a:gd name="T74" fmla="*/ 2147483647 w 320"/>
                <a:gd name="T75" fmla="*/ 2147483647 h 234"/>
                <a:gd name="T76" fmla="*/ 2147483647 w 320"/>
                <a:gd name="T77" fmla="*/ 2147483647 h 234"/>
                <a:gd name="T78" fmla="*/ 2147483647 w 320"/>
                <a:gd name="T79" fmla="*/ 2147483647 h 234"/>
                <a:gd name="T80" fmla="*/ 2147483647 w 320"/>
                <a:gd name="T81" fmla="*/ 2147483647 h 234"/>
                <a:gd name="T82" fmla="*/ 2147483647 w 320"/>
                <a:gd name="T83" fmla="*/ 2147483647 h 234"/>
                <a:gd name="T84" fmla="*/ 2147483647 w 320"/>
                <a:gd name="T85" fmla="*/ 2147483647 h 234"/>
                <a:gd name="T86" fmla="*/ 2147483647 w 320"/>
                <a:gd name="T87" fmla="*/ 2147483647 h 234"/>
                <a:gd name="T88" fmla="*/ 2147483647 w 320"/>
                <a:gd name="T89" fmla="*/ 2147483647 h 234"/>
                <a:gd name="T90" fmla="*/ 2147483647 w 320"/>
                <a:gd name="T91" fmla="*/ 2147483647 h 234"/>
                <a:gd name="T92" fmla="*/ 2147483647 w 320"/>
                <a:gd name="T93" fmla="*/ 2147483647 h 234"/>
                <a:gd name="T94" fmla="*/ 2147483647 w 320"/>
                <a:gd name="T95" fmla="*/ 2147483647 h 234"/>
                <a:gd name="T96" fmla="*/ 2147483647 w 320"/>
                <a:gd name="T97" fmla="*/ 2147483647 h 234"/>
                <a:gd name="T98" fmla="*/ 2147483647 w 320"/>
                <a:gd name="T99" fmla="*/ 2147483647 h 234"/>
                <a:gd name="T100" fmla="*/ 2147483647 w 320"/>
                <a:gd name="T101" fmla="*/ 2147483647 h 234"/>
                <a:gd name="T102" fmla="*/ 2147483647 w 320"/>
                <a:gd name="T103" fmla="*/ 2147483647 h 234"/>
                <a:gd name="T104" fmla="*/ 2147483647 w 320"/>
                <a:gd name="T105" fmla="*/ 2147483647 h 234"/>
                <a:gd name="T106" fmla="*/ 2147483647 w 320"/>
                <a:gd name="T107" fmla="*/ 2147483647 h 234"/>
                <a:gd name="T108" fmla="*/ 2147483647 w 320"/>
                <a:gd name="T109" fmla="*/ 2147483647 h 234"/>
                <a:gd name="T110" fmla="*/ 2147483647 w 320"/>
                <a:gd name="T111" fmla="*/ 2147483647 h 234"/>
                <a:gd name="T112" fmla="*/ 2147483647 w 320"/>
                <a:gd name="T113" fmla="*/ 2147483647 h 234"/>
                <a:gd name="T114" fmla="*/ 2147483647 w 320"/>
                <a:gd name="T115" fmla="*/ 2147483647 h 234"/>
                <a:gd name="T116" fmla="*/ 2147483647 w 320"/>
                <a:gd name="T117" fmla="*/ 2147483647 h 23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20" h="234">
                  <a:moveTo>
                    <a:pt x="87" y="234"/>
                  </a:moveTo>
                  <a:lnTo>
                    <a:pt x="76" y="231"/>
                  </a:lnTo>
                  <a:lnTo>
                    <a:pt x="61" y="228"/>
                  </a:lnTo>
                  <a:lnTo>
                    <a:pt x="61" y="226"/>
                  </a:lnTo>
                  <a:lnTo>
                    <a:pt x="63" y="224"/>
                  </a:lnTo>
                  <a:lnTo>
                    <a:pt x="66" y="222"/>
                  </a:lnTo>
                  <a:lnTo>
                    <a:pt x="70" y="220"/>
                  </a:lnTo>
                  <a:lnTo>
                    <a:pt x="77" y="217"/>
                  </a:lnTo>
                  <a:lnTo>
                    <a:pt x="80" y="216"/>
                  </a:lnTo>
                  <a:lnTo>
                    <a:pt x="64" y="204"/>
                  </a:lnTo>
                  <a:lnTo>
                    <a:pt x="50" y="194"/>
                  </a:lnTo>
                  <a:lnTo>
                    <a:pt x="43" y="189"/>
                  </a:lnTo>
                  <a:lnTo>
                    <a:pt x="38" y="182"/>
                  </a:lnTo>
                  <a:lnTo>
                    <a:pt x="36" y="179"/>
                  </a:lnTo>
                  <a:lnTo>
                    <a:pt x="34" y="175"/>
                  </a:lnTo>
                  <a:lnTo>
                    <a:pt x="34" y="171"/>
                  </a:lnTo>
                  <a:lnTo>
                    <a:pt x="33" y="167"/>
                  </a:lnTo>
                  <a:lnTo>
                    <a:pt x="34" y="164"/>
                  </a:lnTo>
                  <a:lnTo>
                    <a:pt x="34" y="160"/>
                  </a:lnTo>
                  <a:lnTo>
                    <a:pt x="36" y="157"/>
                  </a:lnTo>
                  <a:lnTo>
                    <a:pt x="38" y="154"/>
                  </a:lnTo>
                  <a:lnTo>
                    <a:pt x="43" y="149"/>
                  </a:lnTo>
                  <a:lnTo>
                    <a:pt x="50" y="145"/>
                  </a:lnTo>
                  <a:lnTo>
                    <a:pt x="56" y="141"/>
                  </a:lnTo>
                  <a:lnTo>
                    <a:pt x="64" y="139"/>
                  </a:lnTo>
                  <a:lnTo>
                    <a:pt x="73" y="137"/>
                  </a:lnTo>
                  <a:lnTo>
                    <a:pt x="80" y="137"/>
                  </a:lnTo>
                  <a:lnTo>
                    <a:pt x="80" y="126"/>
                  </a:lnTo>
                  <a:lnTo>
                    <a:pt x="80" y="111"/>
                  </a:lnTo>
                  <a:lnTo>
                    <a:pt x="67" y="111"/>
                  </a:lnTo>
                  <a:lnTo>
                    <a:pt x="61" y="111"/>
                  </a:lnTo>
                  <a:lnTo>
                    <a:pt x="61" y="102"/>
                  </a:lnTo>
                  <a:lnTo>
                    <a:pt x="61" y="93"/>
                  </a:lnTo>
                  <a:lnTo>
                    <a:pt x="60" y="86"/>
                  </a:lnTo>
                  <a:lnTo>
                    <a:pt x="58" y="79"/>
                  </a:lnTo>
                  <a:lnTo>
                    <a:pt x="55" y="70"/>
                  </a:lnTo>
                  <a:lnTo>
                    <a:pt x="53" y="62"/>
                  </a:lnTo>
                  <a:lnTo>
                    <a:pt x="46" y="46"/>
                  </a:lnTo>
                  <a:lnTo>
                    <a:pt x="40" y="32"/>
                  </a:lnTo>
                  <a:lnTo>
                    <a:pt x="33" y="31"/>
                  </a:lnTo>
                  <a:lnTo>
                    <a:pt x="27" y="29"/>
                  </a:lnTo>
                  <a:lnTo>
                    <a:pt x="20" y="25"/>
                  </a:lnTo>
                  <a:lnTo>
                    <a:pt x="16" y="21"/>
                  </a:lnTo>
                  <a:lnTo>
                    <a:pt x="7" y="10"/>
                  </a:lnTo>
                  <a:lnTo>
                    <a:pt x="0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4" y="0"/>
                  </a:lnTo>
                  <a:lnTo>
                    <a:pt x="33" y="0"/>
                  </a:lnTo>
                  <a:lnTo>
                    <a:pt x="38" y="3"/>
                  </a:lnTo>
                  <a:lnTo>
                    <a:pt x="45" y="8"/>
                  </a:lnTo>
                  <a:lnTo>
                    <a:pt x="56" y="16"/>
                  </a:lnTo>
                  <a:lnTo>
                    <a:pt x="67" y="26"/>
                  </a:lnTo>
                  <a:lnTo>
                    <a:pt x="78" y="35"/>
                  </a:lnTo>
                  <a:lnTo>
                    <a:pt x="88" y="42"/>
                  </a:lnTo>
                  <a:lnTo>
                    <a:pt x="96" y="48"/>
                  </a:lnTo>
                  <a:lnTo>
                    <a:pt x="100" y="50"/>
                  </a:lnTo>
                  <a:lnTo>
                    <a:pt x="119" y="58"/>
                  </a:lnTo>
                  <a:lnTo>
                    <a:pt x="135" y="65"/>
                  </a:lnTo>
                  <a:lnTo>
                    <a:pt x="152" y="70"/>
                  </a:lnTo>
                  <a:lnTo>
                    <a:pt x="166" y="76"/>
                  </a:lnTo>
                  <a:lnTo>
                    <a:pt x="181" y="79"/>
                  </a:lnTo>
                  <a:lnTo>
                    <a:pt x="197" y="82"/>
                  </a:lnTo>
                  <a:lnTo>
                    <a:pt x="214" y="85"/>
                  </a:lnTo>
                  <a:lnTo>
                    <a:pt x="233" y="87"/>
                  </a:lnTo>
                  <a:lnTo>
                    <a:pt x="236" y="77"/>
                  </a:lnTo>
                  <a:lnTo>
                    <a:pt x="240" y="62"/>
                  </a:lnTo>
                  <a:lnTo>
                    <a:pt x="257" y="83"/>
                  </a:lnTo>
                  <a:lnTo>
                    <a:pt x="275" y="100"/>
                  </a:lnTo>
                  <a:lnTo>
                    <a:pt x="284" y="107"/>
                  </a:lnTo>
                  <a:lnTo>
                    <a:pt x="293" y="113"/>
                  </a:lnTo>
                  <a:lnTo>
                    <a:pt x="305" y="119"/>
                  </a:lnTo>
                  <a:lnTo>
                    <a:pt x="320" y="123"/>
                  </a:lnTo>
                  <a:lnTo>
                    <a:pt x="297" y="133"/>
                  </a:lnTo>
                  <a:lnTo>
                    <a:pt x="277" y="141"/>
                  </a:lnTo>
                  <a:lnTo>
                    <a:pt x="268" y="144"/>
                  </a:lnTo>
                  <a:lnTo>
                    <a:pt x="258" y="147"/>
                  </a:lnTo>
                  <a:lnTo>
                    <a:pt x="249" y="148"/>
                  </a:lnTo>
                  <a:lnTo>
                    <a:pt x="240" y="149"/>
                  </a:lnTo>
                  <a:lnTo>
                    <a:pt x="237" y="159"/>
                  </a:lnTo>
                  <a:lnTo>
                    <a:pt x="234" y="170"/>
                  </a:lnTo>
                  <a:lnTo>
                    <a:pt x="232" y="176"/>
                  </a:lnTo>
                  <a:lnTo>
                    <a:pt x="231" y="181"/>
                  </a:lnTo>
                  <a:lnTo>
                    <a:pt x="231" y="187"/>
                  </a:lnTo>
                  <a:lnTo>
                    <a:pt x="233" y="192"/>
                  </a:lnTo>
                  <a:lnTo>
                    <a:pt x="222" y="192"/>
                  </a:lnTo>
                  <a:lnTo>
                    <a:pt x="213" y="191"/>
                  </a:lnTo>
                  <a:lnTo>
                    <a:pt x="204" y="189"/>
                  </a:lnTo>
                  <a:lnTo>
                    <a:pt x="198" y="187"/>
                  </a:lnTo>
                  <a:lnTo>
                    <a:pt x="186" y="181"/>
                  </a:lnTo>
                  <a:lnTo>
                    <a:pt x="176" y="176"/>
                  </a:lnTo>
                  <a:lnTo>
                    <a:pt x="168" y="170"/>
                  </a:lnTo>
                  <a:lnTo>
                    <a:pt x="159" y="165"/>
                  </a:lnTo>
                  <a:lnTo>
                    <a:pt x="155" y="164"/>
                  </a:lnTo>
                  <a:lnTo>
                    <a:pt x="151" y="162"/>
                  </a:lnTo>
                  <a:lnTo>
                    <a:pt x="145" y="161"/>
                  </a:lnTo>
                  <a:lnTo>
                    <a:pt x="140" y="161"/>
                  </a:lnTo>
                  <a:lnTo>
                    <a:pt x="131" y="162"/>
                  </a:lnTo>
                  <a:lnTo>
                    <a:pt x="122" y="164"/>
                  </a:lnTo>
                  <a:lnTo>
                    <a:pt x="114" y="167"/>
                  </a:lnTo>
                  <a:lnTo>
                    <a:pt x="108" y="170"/>
                  </a:lnTo>
                  <a:lnTo>
                    <a:pt x="100" y="173"/>
                  </a:lnTo>
                  <a:lnTo>
                    <a:pt x="94" y="176"/>
                  </a:lnTo>
                  <a:lnTo>
                    <a:pt x="87" y="178"/>
                  </a:lnTo>
                  <a:lnTo>
                    <a:pt x="80" y="179"/>
                  </a:lnTo>
                  <a:lnTo>
                    <a:pt x="85" y="183"/>
                  </a:lnTo>
                  <a:lnTo>
                    <a:pt x="90" y="188"/>
                  </a:lnTo>
                  <a:lnTo>
                    <a:pt x="96" y="191"/>
                  </a:lnTo>
                  <a:lnTo>
                    <a:pt x="101" y="194"/>
                  </a:lnTo>
                  <a:lnTo>
                    <a:pt x="116" y="200"/>
                  </a:lnTo>
                  <a:lnTo>
                    <a:pt x="133" y="204"/>
                  </a:lnTo>
                  <a:lnTo>
                    <a:pt x="126" y="212"/>
                  </a:lnTo>
                  <a:lnTo>
                    <a:pt x="119" y="219"/>
                  </a:lnTo>
                  <a:lnTo>
                    <a:pt x="113" y="224"/>
                  </a:lnTo>
                  <a:lnTo>
                    <a:pt x="108" y="228"/>
                  </a:lnTo>
                  <a:lnTo>
                    <a:pt x="102" y="231"/>
                  </a:lnTo>
                  <a:lnTo>
                    <a:pt x="97" y="233"/>
                  </a:lnTo>
                  <a:lnTo>
                    <a:pt x="91" y="234"/>
                  </a:lnTo>
                  <a:lnTo>
                    <a:pt x="87" y="23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7" name="Freeform 483"/>
            <p:cNvSpPr>
              <a:spLocks/>
            </p:cNvSpPr>
            <p:nvPr>
              <p:custDataLst>
                <p:tags r:id="rId126"/>
              </p:custDataLst>
            </p:nvPr>
          </p:nvSpPr>
          <p:spPr bwMode="auto">
            <a:xfrm>
              <a:off x="6061596" y="2888304"/>
              <a:ext cx="52387" cy="57150"/>
            </a:xfrm>
            <a:custGeom>
              <a:avLst/>
              <a:gdLst>
                <a:gd name="T0" fmla="*/ 2147483647 w 125"/>
                <a:gd name="T1" fmla="*/ 2147483647 h 93"/>
                <a:gd name="T2" fmla="*/ 2147483647 w 125"/>
                <a:gd name="T3" fmla="*/ 2147483647 h 93"/>
                <a:gd name="T4" fmla="*/ 2147483647 w 125"/>
                <a:gd name="T5" fmla="*/ 2147483647 h 93"/>
                <a:gd name="T6" fmla="*/ 2147483647 w 125"/>
                <a:gd name="T7" fmla="*/ 2147483647 h 93"/>
                <a:gd name="T8" fmla="*/ 2147483647 w 125"/>
                <a:gd name="T9" fmla="*/ 2147483647 h 93"/>
                <a:gd name="T10" fmla="*/ 2147483647 w 125"/>
                <a:gd name="T11" fmla="*/ 2147483647 h 93"/>
                <a:gd name="T12" fmla="*/ 2147483647 w 125"/>
                <a:gd name="T13" fmla="*/ 2147483647 h 93"/>
                <a:gd name="T14" fmla="*/ 2147483647 w 125"/>
                <a:gd name="T15" fmla="*/ 2147483647 h 93"/>
                <a:gd name="T16" fmla="*/ 2147483647 w 125"/>
                <a:gd name="T17" fmla="*/ 2147483647 h 93"/>
                <a:gd name="T18" fmla="*/ 2147483647 w 125"/>
                <a:gd name="T19" fmla="*/ 2147483647 h 93"/>
                <a:gd name="T20" fmla="*/ 2147483647 w 125"/>
                <a:gd name="T21" fmla="*/ 0 h 93"/>
                <a:gd name="T22" fmla="*/ 2147483647 w 125"/>
                <a:gd name="T23" fmla="*/ 0 h 93"/>
                <a:gd name="T24" fmla="*/ 2147483647 w 125"/>
                <a:gd name="T25" fmla="*/ 2147483647 h 93"/>
                <a:gd name="T26" fmla="*/ 2147483647 w 125"/>
                <a:gd name="T27" fmla="*/ 2147483647 h 93"/>
                <a:gd name="T28" fmla="*/ 2147483647 w 125"/>
                <a:gd name="T29" fmla="*/ 2147483647 h 93"/>
                <a:gd name="T30" fmla="*/ 2147483647 w 125"/>
                <a:gd name="T31" fmla="*/ 2147483647 h 93"/>
                <a:gd name="T32" fmla="*/ 2147483647 w 125"/>
                <a:gd name="T33" fmla="*/ 2147483647 h 93"/>
                <a:gd name="T34" fmla="*/ 2147483647 w 125"/>
                <a:gd name="T35" fmla="*/ 2147483647 h 93"/>
                <a:gd name="T36" fmla="*/ 2147483647 w 125"/>
                <a:gd name="T37" fmla="*/ 2147483647 h 93"/>
                <a:gd name="T38" fmla="*/ 2147483647 w 125"/>
                <a:gd name="T39" fmla="*/ 2147483647 h 93"/>
                <a:gd name="T40" fmla="*/ 2147483647 w 125"/>
                <a:gd name="T41" fmla="*/ 2147483647 h 93"/>
                <a:gd name="T42" fmla="*/ 2147483647 w 125"/>
                <a:gd name="T43" fmla="*/ 2147483647 h 93"/>
                <a:gd name="T44" fmla="*/ 2147483647 w 125"/>
                <a:gd name="T45" fmla="*/ 2147483647 h 93"/>
                <a:gd name="T46" fmla="*/ 2147483647 w 125"/>
                <a:gd name="T47" fmla="*/ 2147483647 h 93"/>
                <a:gd name="T48" fmla="*/ 2147483647 w 125"/>
                <a:gd name="T49" fmla="*/ 2147483647 h 93"/>
                <a:gd name="T50" fmla="*/ 2147483647 w 125"/>
                <a:gd name="T51" fmla="*/ 2147483647 h 93"/>
                <a:gd name="T52" fmla="*/ 2147483647 w 125"/>
                <a:gd name="T53" fmla="*/ 2147483647 h 93"/>
                <a:gd name="T54" fmla="*/ 2147483647 w 125"/>
                <a:gd name="T55" fmla="*/ 2147483647 h 93"/>
                <a:gd name="T56" fmla="*/ 2147483647 w 125"/>
                <a:gd name="T57" fmla="*/ 2147483647 h 93"/>
                <a:gd name="T58" fmla="*/ 2147483647 w 125"/>
                <a:gd name="T59" fmla="*/ 2147483647 h 93"/>
                <a:gd name="T60" fmla="*/ 2147483647 w 125"/>
                <a:gd name="T61" fmla="*/ 2147483647 h 93"/>
                <a:gd name="T62" fmla="*/ 2147483647 w 125"/>
                <a:gd name="T63" fmla="*/ 2147483647 h 93"/>
                <a:gd name="T64" fmla="*/ 2147483647 w 125"/>
                <a:gd name="T65" fmla="*/ 2147483647 h 93"/>
                <a:gd name="T66" fmla="*/ 2147483647 w 125"/>
                <a:gd name="T67" fmla="*/ 2147483647 h 93"/>
                <a:gd name="T68" fmla="*/ 0 w 125"/>
                <a:gd name="T69" fmla="*/ 2147483647 h 93"/>
                <a:gd name="T70" fmla="*/ 0 w 125"/>
                <a:gd name="T71" fmla="*/ 2147483647 h 93"/>
                <a:gd name="T72" fmla="*/ 2147483647 w 125"/>
                <a:gd name="T73" fmla="*/ 2147483647 h 93"/>
                <a:gd name="T74" fmla="*/ 2147483647 w 125"/>
                <a:gd name="T75" fmla="*/ 2147483647 h 93"/>
                <a:gd name="T76" fmla="*/ 2147483647 w 125"/>
                <a:gd name="T77" fmla="*/ 2147483647 h 93"/>
                <a:gd name="T78" fmla="*/ 2147483647 w 125"/>
                <a:gd name="T79" fmla="*/ 2147483647 h 93"/>
                <a:gd name="T80" fmla="*/ 2147483647 w 125"/>
                <a:gd name="T81" fmla="*/ 2147483647 h 93"/>
                <a:gd name="T82" fmla="*/ 2147483647 w 125"/>
                <a:gd name="T83" fmla="*/ 2147483647 h 9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25" h="93">
                  <a:moveTo>
                    <a:pt x="33" y="19"/>
                  </a:moveTo>
                  <a:lnTo>
                    <a:pt x="43" y="19"/>
                  </a:lnTo>
                  <a:lnTo>
                    <a:pt x="52" y="19"/>
                  </a:lnTo>
                  <a:lnTo>
                    <a:pt x="55" y="19"/>
                  </a:lnTo>
                  <a:lnTo>
                    <a:pt x="58" y="17"/>
                  </a:lnTo>
                  <a:lnTo>
                    <a:pt x="61" y="15"/>
                  </a:lnTo>
                  <a:lnTo>
                    <a:pt x="65" y="11"/>
                  </a:lnTo>
                  <a:lnTo>
                    <a:pt x="68" y="8"/>
                  </a:lnTo>
                  <a:lnTo>
                    <a:pt x="70" y="5"/>
                  </a:lnTo>
                  <a:lnTo>
                    <a:pt x="72" y="3"/>
                  </a:lnTo>
                  <a:lnTo>
                    <a:pt x="72" y="0"/>
                  </a:lnTo>
                  <a:lnTo>
                    <a:pt x="118" y="0"/>
                  </a:lnTo>
                  <a:lnTo>
                    <a:pt x="122" y="15"/>
                  </a:lnTo>
                  <a:lnTo>
                    <a:pt x="125" y="25"/>
                  </a:lnTo>
                  <a:lnTo>
                    <a:pt x="124" y="29"/>
                  </a:lnTo>
                  <a:lnTo>
                    <a:pt x="122" y="33"/>
                  </a:lnTo>
                  <a:lnTo>
                    <a:pt x="119" y="35"/>
                  </a:lnTo>
                  <a:lnTo>
                    <a:pt x="117" y="37"/>
                  </a:lnTo>
                  <a:lnTo>
                    <a:pt x="111" y="40"/>
                  </a:lnTo>
                  <a:lnTo>
                    <a:pt x="104" y="41"/>
                  </a:lnTo>
                  <a:lnTo>
                    <a:pt x="88" y="41"/>
                  </a:lnTo>
                  <a:lnTo>
                    <a:pt x="72" y="43"/>
                  </a:lnTo>
                  <a:lnTo>
                    <a:pt x="70" y="47"/>
                  </a:lnTo>
                  <a:lnTo>
                    <a:pt x="69" y="53"/>
                  </a:lnTo>
                  <a:lnTo>
                    <a:pt x="67" y="61"/>
                  </a:lnTo>
                  <a:lnTo>
                    <a:pt x="67" y="71"/>
                  </a:lnTo>
                  <a:lnTo>
                    <a:pt x="66" y="86"/>
                  </a:lnTo>
                  <a:lnTo>
                    <a:pt x="66" y="93"/>
                  </a:lnTo>
                  <a:lnTo>
                    <a:pt x="49" y="85"/>
                  </a:lnTo>
                  <a:lnTo>
                    <a:pt x="27" y="73"/>
                  </a:lnTo>
                  <a:lnTo>
                    <a:pt x="16" y="65"/>
                  </a:lnTo>
                  <a:lnTo>
                    <a:pt x="7" y="58"/>
                  </a:lnTo>
                  <a:lnTo>
                    <a:pt x="4" y="54"/>
                  </a:lnTo>
                  <a:lnTo>
                    <a:pt x="2" y="50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7" y="43"/>
                  </a:lnTo>
                  <a:lnTo>
                    <a:pt x="15" y="41"/>
                  </a:lnTo>
                  <a:lnTo>
                    <a:pt x="20" y="39"/>
                  </a:lnTo>
                  <a:lnTo>
                    <a:pt x="23" y="36"/>
                  </a:lnTo>
                  <a:lnTo>
                    <a:pt x="28" y="28"/>
                  </a:lnTo>
                  <a:lnTo>
                    <a:pt x="33" y="1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8" name="Freeform 484"/>
            <p:cNvSpPr>
              <a:spLocks/>
            </p:cNvSpPr>
            <p:nvPr>
              <p:custDataLst>
                <p:tags r:id="rId127"/>
              </p:custDataLst>
            </p:nvPr>
          </p:nvSpPr>
          <p:spPr bwMode="auto">
            <a:xfrm>
              <a:off x="6007621" y="2902592"/>
              <a:ext cx="60325" cy="84137"/>
            </a:xfrm>
            <a:custGeom>
              <a:avLst/>
              <a:gdLst>
                <a:gd name="T0" fmla="*/ 2147483647 w 133"/>
                <a:gd name="T1" fmla="*/ 2147483647 h 154"/>
                <a:gd name="T2" fmla="*/ 2147483647 w 133"/>
                <a:gd name="T3" fmla="*/ 2147483647 h 154"/>
                <a:gd name="T4" fmla="*/ 2147483647 w 133"/>
                <a:gd name="T5" fmla="*/ 2147483647 h 154"/>
                <a:gd name="T6" fmla="*/ 2147483647 w 133"/>
                <a:gd name="T7" fmla="*/ 2147483647 h 154"/>
                <a:gd name="T8" fmla="*/ 2147483647 w 133"/>
                <a:gd name="T9" fmla="*/ 2147483647 h 154"/>
                <a:gd name="T10" fmla="*/ 2147483647 w 133"/>
                <a:gd name="T11" fmla="*/ 2147483647 h 154"/>
                <a:gd name="T12" fmla="*/ 2147483647 w 133"/>
                <a:gd name="T13" fmla="*/ 0 h 154"/>
                <a:gd name="T14" fmla="*/ 2147483647 w 133"/>
                <a:gd name="T15" fmla="*/ 2147483647 h 154"/>
                <a:gd name="T16" fmla="*/ 2147483647 w 133"/>
                <a:gd name="T17" fmla="*/ 2147483647 h 154"/>
                <a:gd name="T18" fmla="*/ 2147483647 w 133"/>
                <a:gd name="T19" fmla="*/ 2147483647 h 154"/>
                <a:gd name="T20" fmla="*/ 2147483647 w 133"/>
                <a:gd name="T21" fmla="*/ 2147483647 h 154"/>
                <a:gd name="T22" fmla="*/ 2147483647 w 133"/>
                <a:gd name="T23" fmla="*/ 2147483647 h 154"/>
                <a:gd name="T24" fmla="*/ 2147483647 w 133"/>
                <a:gd name="T25" fmla="*/ 2147483647 h 154"/>
                <a:gd name="T26" fmla="*/ 2147483647 w 133"/>
                <a:gd name="T27" fmla="*/ 2147483647 h 154"/>
                <a:gd name="T28" fmla="*/ 2147483647 w 133"/>
                <a:gd name="T29" fmla="*/ 2147483647 h 154"/>
                <a:gd name="T30" fmla="*/ 2147483647 w 133"/>
                <a:gd name="T31" fmla="*/ 2147483647 h 154"/>
                <a:gd name="T32" fmla="*/ 2147483647 w 133"/>
                <a:gd name="T33" fmla="*/ 2147483647 h 154"/>
                <a:gd name="T34" fmla="*/ 2147483647 w 133"/>
                <a:gd name="T35" fmla="*/ 2147483647 h 154"/>
                <a:gd name="T36" fmla="*/ 2147483647 w 133"/>
                <a:gd name="T37" fmla="*/ 2147483647 h 154"/>
                <a:gd name="T38" fmla="*/ 2147483647 w 133"/>
                <a:gd name="T39" fmla="*/ 2147483647 h 154"/>
                <a:gd name="T40" fmla="*/ 2147483647 w 133"/>
                <a:gd name="T41" fmla="*/ 2147483647 h 154"/>
                <a:gd name="T42" fmla="*/ 2147483647 w 133"/>
                <a:gd name="T43" fmla="*/ 2147483647 h 154"/>
                <a:gd name="T44" fmla="*/ 2147483647 w 133"/>
                <a:gd name="T45" fmla="*/ 2147483647 h 154"/>
                <a:gd name="T46" fmla="*/ 2147483647 w 133"/>
                <a:gd name="T47" fmla="*/ 2147483647 h 154"/>
                <a:gd name="T48" fmla="*/ 2147483647 w 133"/>
                <a:gd name="T49" fmla="*/ 2147483647 h 154"/>
                <a:gd name="T50" fmla="*/ 2147483647 w 133"/>
                <a:gd name="T51" fmla="*/ 2147483647 h 154"/>
                <a:gd name="T52" fmla="*/ 2147483647 w 133"/>
                <a:gd name="T53" fmla="*/ 2147483647 h 154"/>
                <a:gd name="T54" fmla="*/ 2147483647 w 133"/>
                <a:gd name="T55" fmla="*/ 2147483647 h 154"/>
                <a:gd name="T56" fmla="*/ 2147483647 w 133"/>
                <a:gd name="T57" fmla="*/ 2147483647 h 154"/>
                <a:gd name="T58" fmla="*/ 2147483647 w 133"/>
                <a:gd name="T59" fmla="*/ 2147483647 h 154"/>
                <a:gd name="T60" fmla="*/ 2147483647 w 133"/>
                <a:gd name="T61" fmla="*/ 2147483647 h 154"/>
                <a:gd name="T62" fmla="*/ 2147483647 w 133"/>
                <a:gd name="T63" fmla="*/ 2147483647 h 154"/>
                <a:gd name="T64" fmla="*/ 2147483647 w 133"/>
                <a:gd name="T65" fmla="*/ 2147483647 h 154"/>
                <a:gd name="T66" fmla="*/ 2147483647 w 133"/>
                <a:gd name="T67" fmla="*/ 2147483647 h 154"/>
                <a:gd name="T68" fmla="*/ 2147483647 w 133"/>
                <a:gd name="T69" fmla="*/ 2147483647 h 154"/>
                <a:gd name="T70" fmla="*/ 2147483647 w 133"/>
                <a:gd name="T71" fmla="*/ 2147483647 h 154"/>
                <a:gd name="T72" fmla="*/ 2147483647 w 133"/>
                <a:gd name="T73" fmla="*/ 2147483647 h 154"/>
                <a:gd name="T74" fmla="*/ 2147483647 w 133"/>
                <a:gd name="T75" fmla="*/ 2147483647 h 154"/>
                <a:gd name="T76" fmla="*/ 2147483647 w 133"/>
                <a:gd name="T77" fmla="*/ 2147483647 h 154"/>
                <a:gd name="T78" fmla="*/ 2147483647 w 133"/>
                <a:gd name="T79" fmla="*/ 2147483647 h 154"/>
                <a:gd name="T80" fmla="*/ 2147483647 w 133"/>
                <a:gd name="T81" fmla="*/ 2147483647 h 154"/>
                <a:gd name="T82" fmla="*/ 2147483647 w 133"/>
                <a:gd name="T83" fmla="*/ 2147483647 h 154"/>
                <a:gd name="T84" fmla="*/ 2147483647 w 133"/>
                <a:gd name="T85" fmla="*/ 2147483647 h 154"/>
                <a:gd name="T86" fmla="*/ 2147483647 w 133"/>
                <a:gd name="T87" fmla="*/ 2147483647 h 154"/>
                <a:gd name="T88" fmla="*/ 2147483647 w 133"/>
                <a:gd name="T89" fmla="*/ 2147483647 h 154"/>
                <a:gd name="T90" fmla="*/ 2147483647 w 133"/>
                <a:gd name="T91" fmla="*/ 2147483647 h 154"/>
                <a:gd name="T92" fmla="*/ 2147483647 w 133"/>
                <a:gd name="T93" fmla="*/ 2147483647 h 154"/>
                <a:gd name="T94" fmla="*/ 2147483647 w 133"/>
                <a:gd name="T95" fmla="*/ 2147483647 h 154"/>
                <a:gd name="T96" fmla="*/ 2147483647 w 133"/>
                <a:gd name="T97" fmla="*/ 2147483647 h 154"/>
                <a:gd name="T98" fmla="*/ 2147483647 w 133"/>
                <a:gd name="T99" fmla="*/ 2147483647 h 154"/>
                <a:gd name="T100" fmla="*/ 2147483647 w 133"/>
                <a:gd name="T101" fmla="*/ 2147483647 h 154"/>
                <a:gd name="T102" fmla="*/ 0 w 133"/>
                <a:gd name="T103" fmla="*/ 2147483647 h 154"/>
                <a:gd name="T104" fmla="*/ 0 w 133"/>
                <a:gd name="T105" fmla="*/ 2147483647 h 154"/>
                <a:gd name="T106" fmla="*/ 2147483647 w 133"/>
                <a:gd name="T107" fmla="*/ 2147483647 h 154"/>
                <a:gd name="T108" fmla="*/ 2147483647 w 133"/>
                <a:gd name="T109" fmla="*/ 2147483647 h 15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33" h="154">
                  <a:moveTo>
                    <a:pt x="20" y="12"/>
                  </a:moveTo>
                  <a:lnTo>
                    <a:pt x="24" y="10"/>
                  </a:lnTo>
                  <a:lnTo>
                    <a:pt x="31" y="6"/>
                  </a:lnTo>
                  <a:lnTo>
                    <a:pt x="34" y="4"/>
                  </a:lnTo>
                  <a:lnTo>
                    <a:pt x="37" y="2"/>
                  </a:lnTo>
                  <a:lnTo>
                    <a:pt x="42" y="1"/>
                  </a:lnTo>
                  <a:lnTo>
                    <a:pt x="46" y="0"/>
                  </a:lnTo>
                  <a:lnTo>
                    <a:pt x="59" y="1"/>
                  </a:lnTo>
                  <a:lnTo>
                    <a:pt x="70" y="4"/>
                  </a:lnTo>
                  <a:lnTo>
                    <a:pt x="81" y="8"/>
                  </a:lnTo>
                  <a:lnTo>
                    <a:pt x="90" y="14"/>
                  </a:lnTo>
                  <a:lnTo>
                    <a:pt x="99" y="21"/>
                  </a:lnTo>
                  <a:lnTo>
                    <a:pt x="105" y="30"/>
                  </a:lnTo>
                  <a:lnTo>
                    <a:pt x="112" y="40"/>
                  </a:lnTo>
                  <a:lnTo>
                    <a:pt x="116" y="50"/>
                  </a:lnTo>
                  <a:lnTo>
                    <a:pt x="121" y="60"/>
                  </a:lnTo>
                  <a:lnTo>
                    <a:pt x="124" y="71"/>
                  </a:lnTo>
                  <a:lnTo>
                    <a:pt x="127" y="82"/>
                  </a:lnTo>
                  <a:lnTo>
                    <a:pt x="130" y="94"/>
                  </a:lnTo>
                  <a:lnTo>
                    <a:pt x="132" y="116"/>
                  </a:lnTo>
                  <a:lnTo>
                    <a:pt x="133" y="135"/>
                  </a:lnTo>
                  <a:lnTo>
                    <a:pt x="132" y="138"/>
                  </a:lnTo>
                  <a:lnTo>
                    <a:pt x="130" y="141"/>
                  </a:lnTo>
                  <a:lnTo>
                    <a:pt x="125" y="144"/>
                  </a:lnTo>
                  <a:lnTo>
                    <a:pt x="121" y="147"/>
                  </a:lnTo>
                  <a:lnTo>
                    <a:pt x="115" y="150"/>
                  </a:lnTo>
                  <a:lnTo>
                    <a:pt x="110" y="153"/>
                  </a:lnTo>
                  <a:lnTo>
                    <a:pt x="104" y="154"/>
                  </a:lnTo>
                  <a:lnTo>
                    <a:pt x="99" y="154"/>
                  </a:lnTo>
                  <a:lnTo>
                    <a:pt x="93" y="153"/>
                  </a:lnTo>
                  <a:lnTo>
                    <a:pt x="87" y="149"/>
                  </a:lnTo>
                  <a:lnTo>
                    <a:pt x="79" y="141"/>
                  </a:lnTo>
                  <a:lnTo>
                    <a:pt x="71" y="134"/>
                  </a:lnTo>
                  <a:lnTo>
                    <a:pt x="64" y="126"/>
                  </a:lnTo>
                  <a:lnTo>
                    <a:pt x="58" y="118"/>
                  </a:lnTo>
                  <a:lnTo>
                    <a:pt x="54" y="111"/>
                  </a:lnTo>
                  <a:lnTo>
                    <a:pt x="53" y="105"/>
                  </a:lnTo>
                  <a:lnTo>
                    <a:pt x="54" y="98"/>
                  </a:lnTo>
                  <a:lnTo>
                    <a:pt x="56" y="83"/>
                  </a:lnTo>
                  <a:lnTo>
                    <a:pt x="58" y="68"/>
                  </a:lnTo>
                  <a:lnTo>
                    <a:pt x="59" y="62"/>
                  </a:lnTo>
                  <a:lnTo>
                    <a:pt x="47" y="61"/>
                  </a:lnTo>
                  <a:lnTo>
                    <a:pt x="36" y="59"/>
                  </a:lnTo>
                  <a:lnTo>
                    <a:pt x="25" y="56"/>
                  </a:lnTo>
                  <a:lnTo>
                    <a:pt x="17" y="52"/>
                  </a:lnTo>
                  <a:lnTo>
                    <a:pt x="13" y="49"/>
                  </a:lnTo>
                  <a:lnTo>
                    <a:pt x="10" y="46"/>
                  </a:lnTo>
                  <a:lnTo>
                    <a:pt x="7" y="43"/>
                  </a:lnTo>
                  <a:lnTo>
                    <a:pt x="4" y="39"/>
                  </a:lnTo>
                  <a:lnTo>
                    <a:pt x="2" y="34"/>
                  </a:lnTo>
                  <a:lnTo>
                    <a:pt x="1" y="29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7" y="15"/>
                  </a:lnTo>
                  <a:lnTo>
                    <a:pt x="20" y="1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9" name="Freeform 485"/>
            <p:cNvSpPr>
              <a:spLocks/>
            </p:cNvSpPr>
            <p:nvPr>
              <p:custDataLst>
                <p:tags r:id="rId128"/>
              </p:custDataLst>
            </p:nvPr>
          </p:nvSpPr>
          <p:spPr bwMode="auto">
            <a:xfrm>
              <a:off x="6023496" y="2664467"/>
              <a:ext cx="209550" cy="244475"/>
            </a:xfrm>
            <a:custGeom>
              <a:avLst/>
              <a:gdLst>
                <a:gd name="T0" fmla="*/ 2147483647 w 485"/>
                <a:gd name="T1" fmla="*/ 2147483647 h 468"/>
                <a:gd name="T2" fmla="*/ 2147483647 w 485"/>
                <a:gd name="T3" fmla="*/ 2147483647 h 468"/>
                <a:gd name="T4" fmla="*/ 2147483647 w 485"/>
                <a:gd name="T5" fmla="*/ 2147483647 h 468"/>
                <a:gd name="T6" fmla="*/ 2147483647 w 485"/>
                <a:gd name="T7" fmla="*/ 2147483647 h 468"/>
                <a:gd name="T8" fmla="*/ 2147483647 w 485"/>
                <a:gd name="T9" fmla="*/ 2147483647 h 468"/>
                <a:gd name="T10" fmla="*/ 2147483647 w 485"/>
                <a:gd name="T11" fmla="*/ 2147483647 h 468"/>
                <a:gd name="T12" fmla="*/ 2147483647 w 485"/>
                <a:gd name="T13" fmla="*/ 2147483647 h 468"/>
                <a:gd name="T14" fmla="*/ 2147483647 w 485"/>
                <a:gd name="T15" fmla="*/ 2147483647 h 468"/>
                <a:gd name="T16" fmla="*/ 2147483647 w 485"/>
                <a:gd name="T17" fmla="*/ 2147483647 h 468"/>
                <a:gd name="T18" fmla="*/ 2147483647 w 485"/>
                <a:gd name="T19" fmla="*/ 2147483647 h 468"/>
                <a:gd name="T20" fmla="*/ 2147483647 w 485"/>
                <a:gd name="T21" fmla="*/ 2147483647 h 468"/>
                <a:gd name="T22" fmla="*/ 2147483647 w 485"/>
                <a:gd name="T23" fmla="*/ 2147483647 h 468"/>
                <a:gd name="T24" fmla="*/ 2147483647 w 485"/>
                <a:gd name="T25" fmla="*/ 2147483647 h 468"/>
                <a:gd name="T26" fmla="*/ 2147483647 w 485"/>
                <a:gd name="T27" fmla="*/ 2147483647 h 468"/>
                <a:gd name="T28" fmla="*/ 2147483647 w 485"/>
                <a:gd name="T29" fmla="*/ 2147483647 h 468"/>
                <a:gd name="T30" fmla="*/ 2147483647 w 485"/>
                <a:gd name="T31" fmla="*/ 2147483647 h 468"/>
                <a:gd name="T32" fmla="*/ 2147483647 w 485"/>
                <a:gd name="T33" fmla="*/ 2147483647 h 468"/>
                <a:gd name="T34" fmla="*/ 2147483647 w 485"/>
                <a:gd name="T35" fmla="*/ 2147483647 h 468"/>
                <a:gd name="T36" fmla="*/ 2147483647 w 485"/>
                <a:gd name="T37" fmla="*/ 2147483647 h 468"/>
                <a:gd name="T38" fmla="*/ 2147483647 w 485"/>
                <a:gd name="T39" fmla="*/ 2147483647 h 468"/>
                <a:gd name="T40" fmla="*/ 2147483647 w 485"/>
                <a:gd name="T41" fmla="*/ 2147483647 h 468"/>
                <a:gd name="T42" fmla="*/ 2147483647 w 485"/>
                <a:gd name="T43" fmla="*/ 2147483647 h 468"/>
                <a:gd name="T44" fmla="*/ 2147483647 w 485"/>
                <a:gd name="T45" fmla="*/ 2147483647 h 468"/>
                <a:gd name="T46" fmla="*/ 2147483647 w 485"/>
                <a:gd name="T47" fmla="*/ 2147483647 h 468"/>
                <a:gd name="T48" fmla="*/ 2147483647 w 485"/>
                <a:gd name="T49" fmla="*/ 2147483647 h 468"/>
                <a:gd name="T50" fmla="*/ 2147483647 w 485"/>
                <a:gd name="T51" fmla="*/ 2147483647 h 468"/>
                <a:gd name="T52" fmla="*/ 2147483647 w 485"/>
                <a:gd name="T53" fmla="*/ 2147483647 h 468"/>
                <a:gd name="T54" fmla="*/ 2147483647 w 485"/>
                <a:gd name="T55" fmla="*/ 2147483647 h 468"/>
                <a:gd name="T56" fmla="*/ 2147483647 w 485"/>
                <a:gd name="T57" fmla="*/ 2147483647 h 468"/>
                <a:gd name="T58" fmla="*/ 2147483647 w 485"/>
                <a:gd name="T59" fmla="*/ 2147483647 h 468"/>
                <a:gd name="T60" fmla="*/ 2147483647 w 485"/>
                <a:gd name="T61" fmla="*/ 2147483647 h 468"/>
                <a:gd name="T62" fmla="*/ 2147483647 w 485"/>
                <a:gd name="T63" fmla="*/ 2147483647 h 468"/>
                <a:gd name="T64" fmla="*/ 2147483647 w 485"/>
                <a:gd name="T65" fmla="*/ 2147483647 h 468"/>
                <a:gd name="T66" fmla="*/ 2147483647 w 485"/>
                <a:gd name="T67" fmla="*/ 2147483647 h 468"/>
                <a:gd name="T68" fmla="*/ 2147483647 w 485"/>
                <a:gd name="T69" fmla="*/ 2147483647 h 468"/>
                <a:gd name="T70" fmla="*/ 2147483647 w 485"/>
                <a:gd name="T71" fmla="*/ 2147483647 h 468"/>
                <a:gd name="T72" fmla="*/ 2147483647 w 485"/>
                <a:gd name="T73" fmla="*/ 2147483647 h 468"/>
                <a:gd name="T74" fmla="*/ 2147483647 w 485"/>
                <a:gd name="T75" fmla="*/ 2147483647 h 468"/>
                <a:gd name="T76" fmla="*/ 2147483647 w 485"/>
                <a:gd name="T77" fmla="*/ 2147483647 h 468"/>
                <a:gd name="T78" fmla="*/ 2147483647 w 485"/>
                <a:gd name="T79" fmla="*/ 2147483647 h 468"/>
                <a:gd name="T80" fmla="*/ 2147483647 w 485"/>
                <a:gd name="T81" fmla="*/ 2147483647 h 468"/>
                <a:gd name="T82" fmla="*/ 2147483647 w 485"/>
                <a:gd name="T83" fmla="*/ 2147483647 h 468"/>
                <a:gd name="T84" fmla="*/ 2147483647 w 485"/>
                <a:gd name="T85" fmla="*/ 2147483647 h 468"/>
                <a:gd name="T86" fmla="*/ 2147483647 w 485"/>
                <a:gd name="T87" fmla="*/ 2147483647 h 468"/>
                <a:gd name="T88" fmla="*/ 2147483647 w 485"/>
                <a:gd name="T89" fmla="*/ 2147483647 h 468"/>
                <a:gd name="T90" fmla="*/ 2147483647 w 485"/>
                <a:gd name="T91" fmla="*/ 2147483647 h 468"/>
                <a:gd name="T92" fmla="*/ 2147483647 w 485"/>
                <a:gd name="T93" fmla="*/ 2147483647 h 468"/>
                <a:gd name="T94" fmla="*/ 2147483647 w 485"/>
                <a:gd name="T95" fmla="*/ 2147483647 h 468"/>
                <a:gd name="T96" fmla="*/ 2147483647 w 485"/>
                <a:gd name="T97" fmla="*/ 2147483647 h 468"/>
                <a:gd name="T98" fmla="*/ 2147483647 w 485"/>
                <a:gd name="T99" fmla="*/ 2147483647 h 468"/>
                <a:gd name="T100" fmla="*/ 2147483647 w 485"/>
                <a:gd name="T101" fmla="*/ 2147483647 h 468"/>
                <a:gd name="T102" fmla="*/ 2147483647 w 485"/>
                <a:gd name="T103" fmla="*/ 2147483647 h 468"/>
                <a:gd name="T104" fmla="*/ 2147483647 w 485"/>
                <a:gd name="T105" fmla="*/ 2147483647 h 468"/>
                <a:gd name="T106" fmla="*/ 2147483647 w 485"/>
                <a:gd name="T107" fmla="*/ 2147483647 h 468"/>
                <a:gd name="T108" fmla="*/ 2147483647 w 485"/>
                <a:gd name="T109" fmla="*/ 2147483647 h 468"/>
                <a:gd name="T110" fmla="*/ 2147483647 w 485"/>
                <a:gd name="T111" fmla="*/ 2147483647 h 468"/>
                <a:gd name="T112" fmla="*/ 2147483647 w 485"/>
                <a:gd name="T113" fmla="*/ 2147483647 h 468"/>
                <a:gd name="T114" fmla="*/ 0 w 485"/>
                <a:gd name="T115" fmla="*/ 2147483647 h 468"/>
                <a:gd name="T116" fmla="*/ 2147483647 w 485"/>
                <a:gd name="T117" fmla="*/ 2147483647 h 468"/>
                <a:gd name="T118" fmla="*/ 2147483647 w 485"/>
                <a:gd name="T119" fmla="*/ 2147483647 h 468"/>
                <a:gd name="T120" fmla="*/ 2147483647 w 485"/>
                <a:gd name="T121" fmla="*/ 2147483647 h 468"/>
                <a:gd name="T122" fmla="*/ 2147483647 w 485"/>
                <a:gd name="T123" fmla="*/ 2147483647 h 468"/>
                <a:gd name="T124" fmla="*/ 2147483647 w 485"/>
                <a:gd name="T125" fmla="*/ 2147483647 h 46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85" h="468">
                  <a:moveTo>
                    <a:pt x="100" y="351"/>
                  </a:moveTo>
                  <a:lnTo>
                    <a:pt x="113" y="351"/>
                  </a:lnTo>
                  <a:lnTo>
                    <a:pt x="126" y="351"/>
                  </a:lnTo>
                  <a:lnTo>
                    <a:pt x="134" y="351"/>
                  </a:lnTo>
                  <a:lnTo>
                    <a:pt x="142" y="348"/>
                  </a:lnTo>
                  <a:lnTo>
                    <a:pt x="149" y="346"/>
                  </a:lnTo>
                  <a:lnTo>
                    <a:pt x="158" y="342"/>
                  </a:lnTo>
                  <a:lnTo>
                    <a:pt x="167" y="339"/>
                  </a:lnTo>
                  <a:lnTo>
                    <a:pt x="177" y="336"/>
                  </a:lnTo>
                  <a:lnTo>
                    <a:pt x="188" y="334"/>
                  </a:lnTo>
                  <a:lnTo>
                    <a:pt x="199" y="333"/>
                  </a:lnTo>
                  <a:lnTo>
                    <a:pt x="200" y="339"/>
                  </a:lnTo>
                  <a:lnTo>
                    <a:pt x="203" y="345"/>
                  </a:lnTo>
                  <a:lnTo>
                    <a:pt x="208" y="352"/>
                  </a:lnTo>
                  <a:lnTo>
                    <a:pt x="212" y="357"/>
                  </a:lnTo>
                  <a:lnTo>
                    <a:pt x="226" y="348"/>
                  </a:lnTo>
                  <a:lnTo>
                    <a:pt x="239" y="339"/>
                  </a:lnTo>
                  <a:lnTo>
                    <a:pt x="233" y="335"/>
                  </a:lnTo>
                  <a:lnTo>
                    <a:pt x="226" y="329"/>
                  </a:lnTo>
                  <a:lnTo>
                    <a:pt x="224" y="327"/>
                  </a:lnTo>
                  <a:lnTo>
                    <a:pt x="221" y="325"/>
                  </a:lnTo>
                  <a:lnTo>
                    <a:pt x="220" y="322"/>
                  </a:lnTo>
                  <a:lnTo>
                    <a:pt x="220" y="320"/>
                  </a:lnTo>
                  <a:lnTo>
                    <a:pt x="220" y="316"/>
                  </a:lnTo>
                  <a:lnTo>
                    <a:pt x="222" y="312"/>
                  </a:lnTo>
                  <a:lnTo>
                    <a:pt x="225" y="309"/>
                  </a:lnTo>
                  <a:lnTo>
                    <a:pt x="229" y="306"/>
                  </a:lnTo>
                  <a:lnTo>
                    <a:pt x="233" y="303"/>
                  </a:lnTo>
                  <a:lnTo>
                    <a:pt x="236" y="301"/>
                  </a:lnTo>
                  <a:lnTo>
                    <a:pt x="238" y="298"/>
                  </a:lnTo>
                  <a:lnTo>
                    <a:pt x="239" y="296"/>
                  </a:lnTo>
                  <a:lnTo>
                    <a:pt x="239" y="276"/>
                  </a:lnTo>
                  <a:lnTo>
                    <a:pt x="239" y="268"/>
                  </a:lnTo>
                  <a:lnTo>
                    <a:pt x="239" y="259"/>
                  </a:lnTo>
                  <a:lnTo>
                    <a:pt x="239" y="240"/>
                  </a:lnTo>
                  <a:lnTo>
                    <a:pt x="242" y="246"/>
                  </a:lnTo>
                  <a:lnTo>
                    <a:pt x="246" y="253"/>
                  </a:lnTo>
                  <a:lnTo>
                    <a:pt x="253" y="259"/>
                  </a:lnTo>
                  <a:lnTo>
                    <a:pt x="259" y="265"/>
                  </a:lnTo>
                  <a:lnTo>
                    <a:pt x="268" y="255"/>
                  </a:lnTo>
                  <a:lnTo>
                    <a:pt x="277" y="249"/>
                  </a:lnTo>
                  <a:lnTo>
                    <a:pt x="284" y="244"/>
                  </a:lnTo>
                  <a:lnTo>
                    <a:pt x="292" y="241"/>
                  </a:lnTo>
                  <a:lnTo>
                    <a:pt x="300" y="238"/>
                  </a:lnTo>
                  <a:lnTo>
                    <a:pt x="307" y="235"/>
                  </a:lnTo>
                  <a:lnTo>
                    <a:pt x="316" y="230"/>
                  </a:lnTo>
                  <a:lnTo>
                    <a:pt x="325" y="222"/>
                  </a:lnTo>
                  <a:lnTo>
                    <a:pt x="316" y="217"/>
                  </a:lnTo>
                  <a:lnTo>
                    <a:pt x="310" y="212"/>
                  </a:lnTo>
                  <a:lnTo>
                    <a:pt x="304" y="208"/>
                  </a:lnTo>
                  <a:lnTo>
                    <a:pt x="301" y="203"/>
                  </a:lnTo>
                  <a:lnTo>
                    <a:pt x="293" y="194"/>
                  </a:lnTo>
                  <a:lnTo>
                    <a:pt x="285" y="185"/>
                  </a:lnTo>
                  <a:lnTo>
                    <a:pt x="300" y="190"/>
                  </a:lnTo>
                  <a:lnTo>
                    <a:pt x="312" y="196"/>
                  </a:lnTo>
                  <a:lnTo>
                    <a:pt x="318" y="199"/>
                  </a:lnTo>
                  <a:lnTo>
                    <a:pt x="325" y="201"/>
                  </a:lnTo>
                  <a:lnTo>
                    <a:pt x="332" y="203"/>
                  </a:lnTo>
                  <a:lnTo>
                    <a:pt x="338" y="203"/>
                  </a:lnTo>
                  <a:lnTo>
                    <a:pt x="343" y="202"/>
                  </a:lnTo>
                  <a:lnTo>
                    <a:pt x="345" y="200"/>
                  </a:lnTo>
                  <a:lnTo>
                    <a:pt x="347" y="197"/>
                  </a:lnTo>
                  <a:lnTo>
                    <a:pt x="347" y="193"/>
                  </a:lnTo>
                  <a:lnTo>
                    <a:pt x="346" y="185"/>
                  </a:lnTo>
                  <a:lnTo>
                    <a:pt x="345" y="179"/>
                  </a:lnTo>
                  <a:lnTo>
                    <a:pt x="322" y="142"/>
                  </a:lnTo>
                  <a:lnTo>
                    <a:pt x="303" y="111"/>
                  </a:lnTo>
                  <a:lnTo>
                    <a:pt x="295" y="96"/>
                  </a:lnTo>
                  <a:lnTo>
                    <a:pt x="290" y="80"/>
                  </a:lnTo>
                  <a:lnTo>
                    <a:pt x="288" y="72"/>
                  </a:lnTo>
                  <a:lnTo>
                    <a:pt x="287" y="63"/>
                  </a:lnTo>
                  <a:lnTo>
                    <a:pt x="285" y="53"/>
                  </a:lnTo>
                  <a:lnTo>
                    <a:pt x="285" y="43"/>
                  </a:lnTo>
                  <a:lnTo>
                    <a:pt x="287" y="34"/>
                  </a:lnTo>
                  <a:lnTo>
                    <a:pt x="288" y="26"/>
                  </a:lnTo>
                  <a:lnTo>
                    <a:pt x="291" y="19"/>
                  </a:lnTo>
                  <a:lnTo>
                    <a:pt x="295" y="13"/>
                  </a:lnTo>
                  <a:lnTo>
                    <a:pt x="301" y="7"/>
                  </a:lnTo>
                  <a:lnTo>
                    <a:pt x="307" y="4"/>
                  </a:lnTo>
                  <a:lnTo>
                    <a:pt x="316" y="1"/>
                  </a:lnTo>
                  <a:lnTo>
                    <a:pt x="325" y="0"/>
                  </a:lnTo>
                  <a:lnTo>
                    <a:pt x="328" y="7"/>
                  </a:lnTo>
                  <a:lnTo>
                    <a:pt x="332" y="13"/>
                  </a:lnTo>
                  <a:lnTo>
                    <a:pt x="336" y="18"/>
                  </a:lnTo>
                  <a:lnTo>
                    <a:pt x="340" y="23"/>
                  </a:lnTo>
                  <a:lnTo>
                    <a:pt x="351" y="31"/>
                  </a:lnTo>
                  <a:lnTo>
                    <a:pt x="363" y="38"/>
                  </a:lnTo>
                  <a:lnTo>
                    <a:pt x="377" y="45"/>
                  </a:lnTo>
                  <a:lnTo>
                    <a:pt x="389" y="51"/>
                  </a:lnTo>
                  <a:lnTo>
                    <a:pt x="401" y="60"/>
                  </a:lnTo>
                  <a:lnTo>
                    <a:pt x="412" y="68"/>
                  </a:lnTo>
                  <a:lnTo>
                    <a:pt x="415" y="72"/>
                  </a:lnTo>
                  <a:lnTo>
                    <a:pt x="418" y="76"/>
                  </a:lnTo>
                  <a:lnTo>
                    <a:pt x="421" y="81"/>
                  </a:lnTo>
                  <a:lnTo>
                    <a:pt x="423" y="86"/>
                  </a:lnTo>
                  <a:lnTo>
                    <a:pt x="426" y="98"/>
                  </a:lnTo>
                  <a:lnTo>
                    <a:pt x="428" y="111"/>
                  </a:lnTo>
                  <a:lnTo>
                    <a:pt x="430" y="122"/>
                  </a:lnTo>
                  <a:lnTo>
                    <a:pt x="434" y="133"/>
                  </a:lnTo>
                  <a:lnTo>
                    <a:pt x="436" y="137"/>
                  </a:lnTo>
                  <a:lnTo>
                    <a:pt x="438" y="142"/>
                  </a:lnTo>
                  <a:lnTo>
                    <a:pt x="441" y="145"/>
                  </a:lnTo>
                  <a:lnTo>
                    <a:pt x="445" y="148"/>
                  </a:lnTo>
                  <a:lnTo>
                    <a:pt x="445" y="173"/>
                  </a:lnTo>
                  <a:lnTo>
                    <a:pt x="440" y="173"/>
                  </a:lnTo>
                  <a:lnTo>
                    <a:pt x="436" y="175"/>
                  </a:lnTo>
                  <a:lnTo>
                    <a:pt x="432" y="177"/>
                  </a:lnTo>
                  <a:lnTo>
                    <a:pt x="428" y="179"/>
                  </a:lnTo>
                  <a:lnTo>
                    <a:pt x="425" y="181"/>
                  </a:lnTo>
                  <a:lnTo>
                    <a:pt x="421" y="183"/>
                  </a:lnTo>
                  <a:lnTo>
                    <a:pt x="416" y="184"/>
                  </a:lnTo>
                  <a:lnTo>
                    <a:pt x="412" y="185"/>
                  </a:lnTo>
                  <a:lnTo>
                    <a:pt x="415" y="189"/>
                  </a:lnTo>
                  <a:lnTo>
                    <a:pt x="418" y="193"/>
                  </a:lnTo>
                  <a:lnTo>
                    <a:pt x="422" y="196"/>
                  </a:lnTo>
                  <a:lnTo>
                    <a:pt x="426" y="199"/>
                  </a:lnTo>
                  <a:lnTo>
                    <a:pt x="430" y="201"/>
                  </a:lnTo>
                  <a:lnTo>
                    <a:pt x="435" y="202"/>
                  </a:lnTo>
                  <a:lnTo>
                    <a:pt x="440" y="203"/>
                  </a:lnTo>
                  <a:lnTo>
                    <a:pt x="445" y="203"/>
                  </a:lnTo>
                  <a:lnTo>
                    <a:pt x="446" y="211"/>
                  </a:lnTo>
                  <a:lnTo>
                    <a:pt x="447" y="225"/>
                  </a:lnTo>
                  <a:lnTo>
                    <a:pt x="450" y="243"/>
                  </a:lnTo>
                  <a:lnTo>
                    <a:pt x="455" y="262"/>
                  </a:lnTo>
                  <a:lnTo>
                    <a:pt x="460" y="282"/>
                  </a:lnTo>
                  <a:lnTo>
                    <a:pt x="468" y="299"/>
                  </a:lnTo>
                  <a:lnTo>
                    <a:pt x="471" y="306"/>
                  </a:lnTo>
                  <a:lnTo>
                    <a:pt x="475" y="312"/>
                  </a:lnTo>
                  <a:lnTo>
                    <a:pt x="480" y="317"/>
                  </a:lnTo>
                  <a:lnTo>
                    <a:pt x="485" y="320"/>
                  </a:lnTo>
                  <a:lnTo>
                    <a:pt x="485" y="382"/>
                  </a:lnTo>
                  <a:lnTo>
                    <a:pt x="480" y="381"/>
                  </a:lnTo>
                  <a:lnTo>
                    <a:pt x="475" y="378"/>
                  </a:lnTo>
                  <a:lnTo>
                    <a:pt x="471" y="374"/>
                  </a:lnTo>
                  <a:lnTo>
                    <a:pt x="467" y="369"/>
                  </a:lnTo>
                  <a:lnTo>
                    <a:pt x="463" y="364"/>
                  </a:lnTo>
                  <a:lnTo>
                    <a:pt x="460" y="359"/>
                  </a:lnTo>
                  <a:lnTo>
                    <a:pt x="459" y="354"/>
                  </a:lnTo>
                  <a:lnTo>
                    <a:pt x="458" y="351"/>
                  </a:lnTo>
                  <a:lnTo>
                    <a:pt x="453" y="356"/>
                  </a:lnTo>
                  <a:lnTo>
                    <a:pt x="448" y="360"/>
                  </a:lnTo>
                  <a:lnTo>
                    <a:pt x="444" y="361"/>
                  </a:lnTo>
                  <a:lnTo>
                    <a:pt x="440" y="362"/>
                  </a:lnTo>
                  <a:lnTo>
                    <a:pt x="436" y="363"/>
                  </a:lnTo>
                  <a:lnTo>
                    <a:pt x="432" y="363"/>
                  </a:lnTo>
                  <a:lnTo>
                    <a:pt x="432" y="380"/>
                  </a:lnTo>
                  <a:lnTo>
                    <a:pt x="430" y="391"/>
                  </a:lnTo>
                  <a:lnTo>
                    <a:pt x="429" y="399"/>
                  </a:lnTo>
                  <a:lnTo>
                    <a:pt x="425" y="413"/>
                  </a:lnTo>
                  <a:lnTo>
                    <a:pt x="419" y="403"/>
                  </a:lnTo>
                  <a:lnTo>
                    <a:pt x="412" y="393"/>
                  </a:lnTo>
                  <a:lnTo>
                    <a:pt x="408" y="389"/>
                  </a:lnTo>
                  <a:lnTo>
                    <a:pt x="404" y="385"/>
                  </a:lnTo>
                  <a:lnTo>
                    <a:pt x="401" y="382"/>
                  </a:lnTo>
                  <a:lnTo>
                    <a:pt x="399" y="382"/>
                  </a:lnTo>
                  <a:lnTo>
                    <a:pt x="389" y="382"/>
                  </a:lnTo>
                  <a:lnTo>
                    <a:pt x="379" y="382"/>
                  </a:lnTo>
                  <a:lnTo>
                    <a:pt x="378" y="389"/>
                  </a:lnTo>
                  <a:lnTo>
                    <a:pt x="376" y="398"/>
                  </a:lnTo>
                  <a:lnTo>
                    <a:pt x="376" y="402"/>
                  </a:lnTo>
                  <a:lnTo>
                    <a:pt x="376" y="406"/>
                  </a:lnTo>
                  <a:lnTo>
                    <a:pt x="377" y="410"/>
                  </a:lnTo>
                  <a:lnTo>
                    <a:pt x="379" y="413"/>
                  </a:lnTo>
                  <a:lnTo>
                    <a:pt x="345" y="413"/>
                  </a:lnTo>
                  <a:lnTo>
                    <a:pt x="340" y="410"/>
                  </a:lnTo>
                  <a:lnTo>
                    <a:pt x="337" y="407"/>
                  </a:lnTo>
                  <a:lnTo>
                    <a:pt x="335" y="404"/>
                  </a:lnTo>
                  <a:lnTo>
                    <a:pt x="334" y="400"/>
                  </a:lnTo>
                  <a:lnTo>
                    <a:pt x="333" y="392"/>
                  </a:lnTo>
                  <a:lnTo>
                    <a:pt x="332" y="382"/>
                  </a:lnTo>
                  <a:lnTo>
                    <a:pt x="312" y="382"/>
                  </a:lnTo>
                  <a:lnTo>
                    <a:pt x="312" y="395"/>
                  </a:lnTo>
                  <a:lnTo>
                    <a:pt x="310" y="405"/>
                  </a:lnTo>
                  <a:lnTo>
                    <a:pt x="307" y="413"/>
                  </a:lnTo>
                  <a:lnTo>
                    <a:pt x="305" y="420"/>
                  </a:lnTo>
                  <a:lnTo>
                    <a:pt x="303" y="426"/>
                  </a:lnTo>
                  <a:lnTo>
                    <a:pt x="301" y="431"/>
                  </a:lnTo>
                  <a:lnTo>
                    <a:pt x="300" y="437"/>
                  </a:lnTo>
                  <a:lnTo>
                    <a:pt x="299" y="443"/>
                  </a:lnTo>
                  <a:lnTo>
                    <a:pt x="299" y="450"/>
                  </a:lnTo>
                  <a:lnTo>
                    <a:pt x="301" y="456"/>
                  </a:lnTo>
                  <a:lnTo>
                    <a:pt x="302" y="460"/>
                  </a:lnTo>
                  <a:lnTo>
                    <a:pt x="304" y="463"/>
                  </a:lnTo>
                  <a:lnTo>
                    <a:pt x="307" y="466"/>
                  </a:lnTo>
                  <a:lnTo>
                    <a:pt x="312" y="468"/>
                  </a:lnTo>
                  <a:lnTo>
                    <a:pt x="298" y="468"/>
                  </a:lnTo>
                  <a:lnTo>
                    <a:pt x="284" y="468"/>
                  </a:lnTo>
                  <a:lnTo>
                    <a:pt x="272" y="468"/>
                  </a:lnTo>
                  <a:lnTo>
                    <a:pt x="266" y="468"/>
                  </a:lnTo>
                  <a:lnTo>
                    <a:pt x="264" y="468"/>
                  </a:lnTo>
                  <a:lnTo>
                    <a:pt x="260" y="467"/>
                  </a:lnTo>
                  <a:lnTo>
                    <a:pt x="258" y="465"/>
                  </a:lnTo>
                  <a:lnTo>
                    <a:pt x="256" y="462"/>
                  </a:lnTo>
                  <a:lnTo>
                    <a:pt x="251" y="456"/>
                  </a:lnTo>
                  <a:lnTo>
                    <a:pt x="247" y="449"/>
                  </a:lnTo>
                  <a:lnTo>
                    <a:pt x="244" y="440"/>
                  </a:lnTo>
                  <a:lnTo>
                    <a:pt x="242" y="432"/>
                  </a:lnTo>
                  <a:lnTo>
                    <a:pt x="239" y="424"/>
                  </a:lnTo>
                  <a:lnTo>
                    <a:pt x="239" y="419"/>
                  </a:lnTo>
                  <a:lnTo>
                    <a:pt x="229" y="418"/>
                  </a:lnTo>
                  <a:lnTo>
                    <a:pt x="222" y="417"/>
                  </a:lnTo>
                  <a:lnTo>
                    <a:pt x="215" y="414"/>
                  </a:lnTo>
                  <a:lnTo>
                    <a:pt x="209" y="411"/>
                  </a:lnTo>
                  <a:lnTo>
                    <a:pt x="204" y="406"/>
                  </a:lnTo>
                  <a:lnTo>
                    <a:pt x="202" y="401"/>
                  </a:lnTo>
                  <a:lnTo>
                    <a:pt x="200" y="395"/>
                  </a:lnTo>
                  <a:lnTo>
                    <a:pt x="199" y="389"/>
                  </a:lnTo>
                  <a:lnTo>
                    <a:pt x="190" y="394"/>
                  </a:lnTo>
                  <a:lnTo>
                    <a:pt x="179" y="399"/>
                  </a:lnTo>
                  <a:lnTo>
                    <a:pt x="166" y="405"/>
                  </a:lnTo>
                  <a:lnTo>
                    <a:pt x="150" y="411"/>
                  </a:lnTo>
                  <a:lnTo>
                    <a:pt x="136" y="417"/>
                  </a:lnTo>
                  <a:lnTo>
                    <a:pt x="121" y="421"/>
                  </a:lnTo>
                  <a:lnTo>
                    <a:pt x="107" y="424"/>
                  </a:lnTo>
                  <a:lnTo>
                    <a:pt x="93" y="425"/>
                  </a:lnTo>
                  <a:lnTo>
                    <a:pt x="90" y="435"/>
                  </a:lnTo>
                  <a:lnTo>
                    <a:pt x="86" y="443"/>
                  </a:lnTo>
                  <a:lnTo>
                    <a:pt x="80" y="451"/>
                  </a:lnTo>
                  <a:lnTo>
                    <a:pt x="72" y="455"/>
                  </a:lnTo>
                  <a:lnTo>
                    <a:pt x="65" y="459"/>
                  </a:lnTo>
                  <a:lnTo>
                    <a:pt x="56" y="461"/>
                  </a:lnTo>
                  <a:lnTo>
                    <a:pt x="45" y="462"/>
                  </a:lnTo>
                  <a:lnTo>
                    <a:pt x="33" y="462"/>
                  </a:lnTo>
                  <a:lnTo>
                    <a:pt x="27" y="461"/>
                  </a:lnTo>
                  <a:lnTo>
                    <a:pt x="22" y="457"/>
                  </a:lnTo>
                  <a:lnTo>
                    <a:pt x="16" y="452"/>
                  </a:lnTo>
                  <a:lnTo>
                    <a:pt x="11" y="446"/>
                  </a:lnTo>
                  <a:lnTo>
                    <a:pt x="7" y="438"/>
                  </a:lnTo>
                  <a:lnTo>
                    <a:pt x="3" y="431"/>
                  </a:lnTo>
                  <a:lnTo>
                    <a:pt x="1" y="424"/>
                  </a:lnTo>
                  <a:lnTo>
                    <a:pt x="0" y="419"/>
                  </a:lnTo>
                  <a:lnTo>
                    <a:pt x="0" y="417"/>
                  </a:lnTo>
                  <a:lnTo>
                    <a:pt x="1" y="415"/>
                  </a:lnTo>
                  <a:lnTo>
                    <a:pt x="2" y="414"/>
                  </a:lnTo>
                  <a:lnTo>
                    <a:pt x="3" y="414"/>
                  </a:lnTo>
                  <a:lnTo>
                    <a:pt x="7" y="413"/>
                  </a:lnTo>
                  <a:lnTo>
                    <a:pt x="11" y="414"/>
                  </a:lnTo>
                  <a:lnTo>
                    <a:pt x="16" y="414"/>
                  </a:lnTo>
                  <a:lnTo>
                    <a:pt x="22" y="415"/>
                  </a:lnTo>
                  <a:lnTo>
                    <a:pt x="27" y="414"/>
                  </a:lnTo>
                  <a:lnTo>
                    <a:pt x="33" y="413"/>
                  </a:lnTo>
                  <a:lnTo>
                    <a:pt x="38" y="411"/>
                  </a:lnTo>
                  <a:lnTo>
                    <a:pt x="44" y="409"/>
                  </a:lnTo>
                  <a:lnTo>
                    <a:pt x="48" y="405"/>
                  </a:lnTo>
                  <a:lnTo>
                    <a:pt x="53" y="401"/>
                  </a:lnTo>
                  <a:lnTo>
                    <a:pt x="60" y="391"/>
                  </a:lnTo>
                  <a:lnTo>
                    <a:pt x="66" y="379"/>
                  </a:lnTo>
                  <a:lnTo>
                    <a:pt x="72" y="369"/>
                  </a:lnTo>
                  <a:lnTo>
                    <a:pt x="80" y="360"/>
                  </a:lnTo>
                  <a:lnTo>
                    <a:pt x="83" y="356"/>
                  </a:lnTo>
                  <a:lnTo>
                    <a:pt x="89" y="354"/>
                  </a:lnTo>
                  <a:lnTo>
                    <a:pt x="93" y="352"/>
                  </a:lnTo>
                  <a:lnTo>
                    <a:pt x="100" y="35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0" name="Freeform 486"/>
            <p:cNvSpPr>
              <a:spLocks/>
            </p:cNvSpPr>
            <p:nvPr>
              <p:custDataLst>
                <p:tags r:id="rId129"/>
              </p:custDataLst>
            </p:nvPr>
          </p:nvSpPr>
          <p:spPr bwMode="auto">
            <a:xfrm>
              <a:off x="3607321" y="1554804"/>
              <a:ext cx="107950" cy="60325"/>
            </a:xfrm>
            <a:custGeom>
              <a:avLst/>
              <a:gdLst>
                <a:gd name="T0" fmla="*/ 2147483647 w 246"/>
                <a:gd name="T1" fmla="*/ 2147483647 h 42"/>
                <a:gd name="T2" fmla="*/ 2147483647 w 246"/>
                <a:gd name="T3" fmla="*/ 2147483647 h 42"/>
                <a:gd name="T4" fmla="*/ 2147483647 w 246"/>
                <a:gd name="T5" fmla="*/ 2147483647 h 42"/>
                <a:gd name="T6" fmla="*/ 2147483647 w 246"/>
                <a:gd name="T7" fmla="*/ 2147483647 h 42"/>
                <a:gd name="T8" fmla="*/ 2147483647 w 246"/>
                <a:gd name="T9" fmla="*/ 2147483647 h 42"/>
                <a:gd name="T10" fmla="*/ 2147483647 w 246"/>
                <a:gd name="T11" fmla="*/ 2147483647 h 42"/>
                <a:gd name="T12" fmla="*/ 2147483647 w 246"/>
                <a:gd name="T13" fmla="*/ 2147483647 h 42"/>
                <a:gd name="T14" fmla="*/ 2147483647 w 246"/>
                <a:gd name="T15" fmla="*/ 2147483647 h 42"/>
                <a:gd name="T16" fmla="*/ 2147483647 w 246"/>
                <a:gd name="T17" fmla="*/ 2147483647 h 42"/>
                <a:gd name="T18" fmla="*/ 2147483647 w 246"/>
                <a:gd name="T19" fmla="*/ 2147483647 h 42"/>
                <a:gd name="T20" fmla="*/ 2147483647 w 246"/>
                <a:gd name="T21" fmla="*/ 2147483647 h 42"/>
                <a:gd name="T22" fmla="*/ 2147483647 w 246"/>
                <a:gd name="T23" fmla="*/ 2147483647 h 42"/>
                <a:gd name="T24" fmla="*/ 2147483647 w 246"/>
                <a:gd name="T25" fmla="*/ 2147483647 h 42"/>
                <a:gd name="T26" fmla="*/ 2147483647 w 246"/>
                <a:gd name="T27" fmla="*/ 2147483647 h 42"/>
                <a:gd name="T28" fmla="*/ 2147483647 w 246"/>
                <a:gd name="T29" fmla="*/ 2147483647 h 42"/>
                <a:gd name="T30" fmla="*/ 2147483647 w 246"/>
                <a:gd name="T31" fmla="*/ 2147483647 h 42"/>
                <a:gd name="T32" fmla="*/ 2147483647 w 246"/>
                <a:gd name="T33" fmla="*/ 2147483647 h 42"/>
                <a:gd name="T34" fmla="*/ 2147483647 w 246"/>
                <a:gd name="T35" fmla="*/ 2147483647 h 42"/>
                <a:gd name="T36" fmla="*/ 2147483647 w 246"/>
                <a:gd name="T37" fmla="*/ 2147483647 h 42"/>
                <a:gd name="T38" fmla="*/ 2147483647 w 246"/>
                <a:gd name="T39" fmla="*/ 2147483647 h 42"/>
                <a:gd name="T40" fmla="*/ 2147483647 w 246"/>
                <a:gd name="T41" fmla="*/ 2147483647 h 42"/>
                <a:gd name="T42" fmla="*/ 2147483647 w 246"/>
                <a:gd name="T43" fmla="*/ 2147483647 h 42"/>
                <a:gd name="T44" fmla="*/ 2147483647 w 246"/>
                <a:gd name="T45" fmla="*/ 2147483647 h 42"/>
                <a:gd name="T46" fmla="*/ 2147483647 w 246"/>
                <a:gd name="T47" fmla="*/ 2147483647 h 42"/>
                <a:gd name="T48" fmla="*/ 2147483647 w 246"/>
                <a:gd name="T49" fmla="*/ 2147483647 h 42"/>
                <a:gd name="T50" fmla="*/ 2147483647 w 246"/>
                <a:gd name="T51" fmla="*/ 2147483647 h 42"/>
                <a:gd name="T52" fmla="*/ 2147483647 w 246"/>
                <a:gd name="T53" fmla="*/ 2147483647 h 42"/>
                <a:gd name="T54" fmla="*/ 2147483647 w 246"/>
                <a:gd name="T55" fmla="*/ 2147483647 h 42"/>
                <a:gd name="T56" fmla="*/ 2147483647 w 246"/>
                <a:gd name="T57" fmla="*/ 2147483647 h 42"/>
                <a:gd name="T58" fmla="*/ 2147483647 w 246"/>
                <a:gd name="T59" fmla="*/ 2147483647 h 42"/>
                <a:gd name="T60" fmla="*/ 2147483647 w 246"/>
                <a:gd name="T61" fmla="*/ 2147483647 h 42"/>
                <a:gd name="T62" fmla="*/ 2147483647 w 246"/>
                <a:gd name="T63" fmla="*/ 2147483647 h 42"/>
                <a:gd name="T64" fmla="*/ 2147483647 w 246"/>
                <a:gd name="T65" fmla="*/ 0 h 42"/>
                <a:gd name="T66" fmla="*/ 2147483647 w 246"/>
                <a:gd name="T67" fmla="*/ 2147483647 h 42"/>
                <a:gd name="T68" fmla="*/ 2147483647 w 246"/>
                <a:gd name="T69" fmla="*/ 2147483647 h 42"/>
                <a:gd name="T70" fmla="*/ 2147483647 w 246"/>
                <a:gd name="T71" fmla="*/ 2147483647 h 42"/>
                <a:gd name="T72" fmla="*/ 2147483647 w 246"/>
                <a:gd name="T73" fmla="*/ 2147483647 h 42"/>
                <a:gd name="T74" fmla="*/ 2147483647 w 246"/>
                <a:gd name="T75" fmla="*/ 2147483647 h 42"/>
                <a:gd name="T76" fmla="*/ 2147483647 w 246"/>
                <a:gd name="T77" fmla="*/ 2147483647 h 42"/>
                <a:gd name="T78" fmla="*/ 2147483647 w 246"/>
                <a:gd name="T79" fmla="*/ 2147483647 h 42"/>
                <a:gd name="T80" fmla="*/ 2147483647 w 246"/>
                <a:gd name="T81" fmla="*/ 2147483647 h 42"/>
                <a:gd name="T82" fmla="*/ 2147483647 w 246"/>
                <a:gd name="T83" fmla="*/ 2147483647 h 42"/>
                <a:gd name="T84" fmla="*/ 2147483647 w 246"/>
                <a:gd name="T85" fmla="*/ 2147483647 h 42"/>
                <a:gd name="T86" fmla="*/ 2147483647 w 246"/>
                <a:gd name="T87" fmla="*/ 2147483647 h 42"/>
                <a:gd name="T88" fmla="*/ 2147483647 w 246"/>
                <a:gd name="T89" fmla="*/ 2147483647 h 42"/>
                <a:gd name="T90" fmla="*/ 2147483647 w 246"/>
                <a:gd name="T91" fmla="*/ 2147483647 h 42"/>
                <a:gd name="T92" fmla="*/ 0 w 246"/>
                <a:gd name="T93" fmla="*/ 2147483647 h 42"/>
                <a:gd name="T94" fmla="*/ 2147483647 w 246"/>
                <a:gd name="T95" fmla="*/ 2147483647 h 42"/>
                <a:gd name="T96" fmla="*/ 2147483647 w 246"/>
                <a:gd name="T97" fmla="*/ 2147483647 h 42"/>
                <a:gd name="T98" fmla="*/ 2147483647 w 246"/>
                <a:gd name="T99" fmla="*/ 2147483647 h 42"/>
                <a:gd name="T100" fmla="*/ 2147483647 w 246"/>
                <a:gd name="T101" fmla="*/ 2147483647 h 42"/>
                <a:gd name="T102" fmla="*/ 2147483647 w 246"/>
                <a:gd name="T103" fmla="*/ 2147483647 h 42"/>
                <a:gd name="T104" fmla="*/ 2147483647 w 246"/>
                <a:gd name="T105" fmla="*/ 2147483647 h 4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46" h="42">
                  <a:moveTo>
                    <a:pt x="27" y="36"/>
                  </a:moveTo>
                  <a:lnTo>
                    <a:pt x="36" y="36"/>
                  </a:lnTo>
                  <a:lnTo>
                    <a:pt x="45" y="35"/>
                  </a:lnTo>
                  <a:lnTo>
                    <a:pt x="53" y="33"/>
                  </a:lnTo>
                  <a:lnTo>
                    <a:pt x="59" y="31"/>
                  </a:lnTo>
                  <a:lnTo>
                    <a:pt x="66" y="30"/>
                  </a:lnTo>
                  <a:lnTo>
                    <a:pt x="72" y="29"/>
                  </a:lnTo>
                  <a:lnTo>
                    <a:pt x="80" y="29"/>
                  </a:lnTo>
                  <a:lnTo>
                    <a:pt x="87" y="30"/>
                  </a:lnTo>
                  <a:lnTo>
                    <a:pt x="87" y="42"/>
                  </a:lnTo>
                  <a:lnTo>
                    <a:pt x="154" y="42"/>
                  </a:lnTo>
                  <a:lnTo>
                    <a:pt x="154" y="39"/>
                  </a:lnTo>
                  <a:lnTo>
                    <a:pt x="156" y="36"/>
                  </a:lnTo>
                  <a:lnTo>
                    <a:pt x="159" y="33"/>
                  </a:lnTo>
                  <a:lnTo>
                    <a:pt x="163" y="31"/>
                  </a:lnTo>
                  <a:lnTo>
                    <a:pt x="175" y="26"/>
                  </a:lnTo>
                  <a:lnTo>
                    <a:pt x="190" y="23"/>
                  </a:lnTo>
                  <a:lnTo>
                    <a:pt x="221" y="17"/>
                  </a:lnTo>
                  <a:lnTo>
                    <a:pt x="246" y="12"/>
                  </a:lnTo>
                  <a:lnTo>
                    <a:pt x="212" y="13"/>
                  </a:lnTo>
                  <a:lnTo>
                    <a:pt x="186" y="14"/>
                  </a:lnTo>
                  <a:lnTo>
                    <a:pt x="178" y="15"/>
                  </a:lnTo>
                  <a:lnTo>
                    <a:pt x="171" y="15"/>
                  </a:lnTo>
                  <a:lnTo>
                    <a:pt x="168" y="14"/>
                  </a:lnTo>
                  <a:lnTo>
                    <a:pt x="167" y="12"/>
                  </a:lnTo>
                  <a:lnTo>
                    <a:pt x="159" y="16"/>
                  </a:lnTo>
                  <a:lnTo>
                    <a:pt x="152" y="17"/>
                  </a:lnTo>
                  <a:lnTo>
                    <a:pt x="147" y="17"/>
                  </a:lnTo>
                  <a:lnTo>
                    <a:pt x="141" y="15"/>
                  </a:lnTo>
                  <a:lnTo>
                    <a:pt x="137" y="12"/>
                  </a:lnTo>
                  <a:lnTo>
                    <a:pt x="133" y="9"/>
                  </a:lnTo>
                  <a:lnTo>
                    <a:pt x="129" y="5"/>
                  </a:lnTo>
                  <a:lnTo>
                    <a:pt x="126" y="0"/>
                  </a:lnTo>
                  <a:lnTo>
                    <a:pt x="121" y="2"/>
                  </a:lnTo>
                  <a:lnTo>
                    <a:pt x="113" y="4"/>
                  </a:lnTo>
                  <a:lnTo>
                    <a:pt x="103" y="5"/>
                  </a:lnTo>
                  <a:lnTo>
                    <a:pt x="93" y="5"/>
                  </a:lnTo>
                  <a:lnTo>
                    <a:pt x="74" y="6"/>
                  </a:lnTo>
                  <a:lnTo>
                    <a:pt x="60" y="6"/>
                  </a:lnTo>
                  <a:lnTo>
                    <a:pt x="58" y="9"/>
                  </a:lnTo>
                  <a:lnTo>
                    <a:pt x="56" y="12"/>
                  </a:lnTo>
                  <a:lnTo>
                    <a:pt x="54" y="15"/>
                  </a:lnTo>
                  <a:lnTo>
                    <a:pt x="50" y="17"/>
                  </a:lnTo>
                  <a:lnTo>
                    <a:pt x="42" y="20"/>
                  </a:lnTo>
                  <a:lnTo>
                    <a:pt x="33" y="22"/>
                  </a:lnTo>
                  <a:lnTo>
                    <a:pt x="14" y="24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3" y="29"/>
                  </a:lnTo>
                  <a:lnTo>
                    <a:pt x="5" y="31"/>
                  </a:lnTo>
                  <a:lnTo>
                    <a:pt x="9" y="33"/>
                  </a:lnTo>
                  <a:lnTo>
                    <a:pt x="17" y="35"/>
                  </a:lnTo>
                  <a:lnTo>
                    <a:pt x="27" y="3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1" name="Freeform 487"/>
            <p:cNvSpPr>
              <a:spLocks/>
            </p:cNvSpPr>
            <p:nvPr>
              <p:custDataLst>
                <p:tags r:id="rId130"/>
              </p:custDataLst>
            </p:nvPr>
          </p:nvSpPr>
          <p:spPr bwMode="auto">
            <a:xfrm>
              <a:off x="3750196" y="1537342"/>
              <a:ext cx="63500" cy="57150"/>
            </a:xfrm>
            <a:custGeom>
              <a:avLst/>
              <a:gdLst>
                <a:gd name="T0" fmla="*/ 2147483647 w 149"/>
                <a:gd name="T1" fmla="*/ 0 h 61"/>
                <a:gd name="T2" fmla="*/ 2147483647 w 149"/>
                <a:gd name="T3" fmla="*/ 2147483647 h 61"/>
                <a:gd name="T4" fmla="*/ 2147483647 w 149"/>
                <a:gd name="T5" fmla="*/ 2147483647 h 61"/>
                <a:gd name="T6" fmla="*/ 2147483647 w 149"/>
                <a:gd name="T7" fmla="*/ 2147483647 h 61"/>
                <a:gd name="T8" fmla="*/ 2147483647 w 149"/>
                <a:gd name="T9" fmla="*/ 2147483647 h 61"/>
                <a:gd name="T10" fmla="*/ 2147483647 w 149"/>
                <a:gd name="T11" fmla="*/ 2147483647 h 61"/>
                <a:gd name="T12" fmla="*/ 2147483647 w 149"/>
                <a:gd name="T13" fmla="*/ 2147483647 h 61"/>
                <a:gd name="T14" fmla="*/ 2147483647 w 149"/>
                <a:gd name="T15" fmla="*/ 2147483647 h 61"/>
                <a:gd name="T16" fmla="*/ 2147483647 w 149"/>
                <a:gd name="T17" fmla="*/ 2147483647 h 61"/>
                <a:gd name="T18" fmla="*/ 2147483647 w 149"/>
                <a:gd name="T19" fmla="*/ 2147483647 h 61"/>
                <a:gd name="T20" fmla="*/ 2147483647 w 149"/>
                <a:gd name="T21" fmla="*/ 2147483647 h 61"/>
                <a:gd name="T22" fmla="*/ 2147483647 w 149"/>
                <a:gd name="T23" fmla="*/ 2147483647 h 61"/>
                <a:gd name="T24" fmla="*/ 2147483647 w 149"/>
                <a:gd name="T25" fmla="*/ 2147483647 h 61"/>
                <a:gd name="T26" fmla="*/ 2147483647 w 149"/>
                <a:gd name="T27" fmla="*/ 2147483647 h 61"/>
                <a:gd name="T28" fmla="*/ 2147483647 w 149"/>
                <a:gd name="T29" fmla="*/ 2147483647 h 61"/>
                <a:gd name="T30" fmla="*/ 2147483647 w 149"/>
                <a:gd name="T31" fmla="*/ 2147483647 h 61"/>
                <a:gd name="T32" fmla="*/ 2147483647 w 149"/>
                <a:gd name="T33" fmla="*/ 2147483647 h 61"/>
                <a:gd name="T34" fmla="*/ 2147483647 w 149"/>
                <a:gd name="T35" fmla="*/ 2147483647 h 61"/>
                <a:gd name="T36" fmla="*/ 2147483647 w 149"/>
                <a:gd name="T37" fmla="*/ 2147483647 h 61"/>
                <a:gd name="T38" fmla="*/ 2147483647 w 149"/>
                <a:gd name="T39" fmla="*/ 2147483647 h 61"/>
                <a:gd name="T40" fmla="*/ 2147483647 w 149"/>
                <a:gd name="T41" fmla="*/ 2147483647 h 61"/>
                <a:gd name="T42" fmla="*/ 2147483647 w 149"/>
                <a:gd name="T43" fmla="*/ 2147483647 h 61"/>
                <a:gd name="T44" fmla="*/ 2147483647 w 149"/>
                <a:gd name="T45" fmla="*/ 2147483647 h 61"/>
                <a:gd name="T46" fmla="*/ 2147483647 w 149"/>
                <a:gd name="T47" fmla="*/ 2147483647 h 61"/>
                <a:gd name="T48" fmla="*/ 2147483647 w 149"/>
                <a:gd name="T49" fmla="*/ 2147483647 h 61"/>
                <a:gd name="T50" fmla="*/ 2147483647 w 149"/>
                <a:gd name="T51" fmla="*/ 2147483647 h 61"/>
                <a:gd name="T52" fmla="*/ 2147483647 w 149"/>
                <a:gd name="T53" fmla="*/ 2147483647 h 61"/>
                <a:gd name="T54" fmla="*/ 2147483647 w 149"/>
                <a:gd name="T55" fmla="*/ 2147483647 h 61"/>
                <a:gd name="T56" fmla="*/ 2147483647 w 149"/>
                <a:gd name="T57" fmla="*/ 2147483647 h 61"/>
                <a:gd name="T58" fmla="*/ 2147483647 w 149"/>
                <a:gd name="T59" fmla="*/ 2147483647 h 61"/>
                <a:gd name="T60" fmla="*/ 2147483647 w 149"/>
                <a:gd name="T61" fmla="*/ 2147483647 h 61"/>
                <a:gd name="T62" fmla="*/ 2147483647 w 149"/>
                <a:gd name="T63" fmla="*/ 2147483647 h 61"/>
                <a:gd name="T64" fmla="*/ 0 w 149"/>
                <a:gd name="T65" fmla="*/ 2147483647 h 61"/>
                <a:gd name="T66" fmla="*/ 0 w 149"/>
                <a:gd name="T67" fmla="*/ 2147483647 h 61"/>
                <a:gd name="T68" fmla="*/ 2147483647 w 149"/>
                <a:gd name="T69" fmla="*/ 2147483647 h 61"/>
                <a:gd name="T70" fmla="*/ 2147483647 w 149"/>
                <a:gd name="T71" fmla="*/ 2147483647 h 61"/>
                <a:gd name="T72" fmla="*/ 2147483647 w 149"/>
                <a:gd name="T73" fmla="*/ 2147483647 h 61"/>
                <a:gd name="T74" fmla="*/ 2147483647 w 149"/>
                <a:gd name="T75" fmla="*/ 2147483647 h 61"/>
                <a:gd name="T76" fmla="*/ 2147483647 w 149"/>
                <a:gd name="T77" fmla="*/ 2147483647 h 61"/>
                <a:gd name="T78" fmla="*/ 2147483647 w 149"/>
                <a:gd name="T79" fmla="*/ 2147483647 h 61"/>
                <a:gd name="T80" fmla="*/ 2147483647 w 149"/>
                <a:gd name="T81" fmla="*/ 2147483647 h 61"/>
                <a:gd name="T82" fmla="*/ 2147483647 w 149"/>
                <a:gd name="T83" fmla="*/ 2147483647 h 61"/>
                <a:gd name="T84" fmla="*/ 2147483647 w 149"/>
                <a:gd name="T85" fmla="*/ 0 h 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49" h="61">
                  <a:moveTo>
                    <a:pt x="103" y="0"/>
                  </a:moveTo>
                  <a:lnTo>
                    <a:pt x="118" y="1"/>
                  </a:lnTo>
                  <a:lnTo>
                    <a:pt x="134" y="3"/>
                  </a:lnTo>
                  <a:lnTo>
                    <a:pt x="145" y="5"/>
                  </a:lnTo>
                  <a:lnTo>
                    <a:pt x="149" y="6"/>
                  </a:lnTo>
                  <a:lnTo>
                    <a:pt x="149" y="8"/>
                  </a:lnTo>
                  <a:lnTo>
                    <a:pt x="147" y="10"/>
                  </a:lnTo>
                  <a:lnTo>
                    <a:pt x="145" y="12"/>
                  </a:lnTo>
                  <a:lnTo>
                    <a:pt x="141" y="13"/>
                  </a:lnTo>
                  <a:lnTo>
                    <a:pt x="137" y="14"/>
                  </a:lnTo>
                  <a:lnTo>
                    <a:pt x="132" y="14"/>
                  </a:lnTo>
                  <a:lnTo>
                    <a:pt x="127" y="14"/>
                  </a:lnTo>
                  <a:lnTo>
                    <a:pt x="123" y="12"/>
                  </a:lnTo>
                  <a:lnTo>
                    <a:pt x="123" y="23"/>
                  </a:lnTo>
                  <a:lnTo>
                    <a:pt x="123" y="33"/>
                  </a:lnTo>
                  <a:lnTo>
                    <a:pt x="123" y="41"/>
                  </a:lnTo>
                  <a:lnTo>
                    <a:pt x="123" y="49"/>
                  </a:lnTo>
                  <a:lnTo>
                    <a:pt x="116" y="50"/>
                  </a:lnTo>
                  <a:lnTo>
                    <a:pt x="109" y="51"/>
                  </a:lnTo>
                  <a:lnTo>
                    <a:pt x="104" y="53"/>
                  </a:lnTo>
                  <a:lnTo>
                    <a:pt x="100" y="55"/>
                  </a:lnTo>
                  <a:lnTo>
                    <a:pt x="94" y="57"/>
                  </a:lnTo>
                  <a:lnTo>
                    <a:pt x="89" y="59"/>
                  </a:lnTo>
                  <a:lnTo>
                    <a:pt x="83" y="61"/>
                  </a:lnTo>
                  <a:lnTo>
                    <a:pt x="76" y="61"/>
                  </a:lnTo>
                  <a:lnTo>
                    <a:pt x="67" y="60"/>
                  </a:lnTo>
                  <a:lnTo>
                    <a:pt x="53" y="57"/>
                  </a:lnTo>
                  <a:lnTo>
                    <a:pt x="39" y="54"/>
                  </a:lnTo>
                  <a:lnTo>
                    <a:pt x="25" y="49"/>
                  </a:lnTo>
                  <a:lnTo>
                    <a:pt x="12" y="45"/>
                  </a:lnTo>
                  <a:lnTo>
                    <a:pt x="3" y="41"/>
                  </a:lnTo>
                  <a:lnTo>
                    <a:pt x="1" y="39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3" y="37"/>
                  </a:lnTo>
                  <a:lnTo>
                    <a:pt x="19" y="36"/>
                  </a:lnTo>
                  <a:lnTo>
                    <a:pt x="35" y="35"/>
                  </a:lnTo>
                  <a:lnTo>
                    <a:pt x="48" y="32"/>
                  </a:lnTo>
                  <a:lnTo>
                    <a:pt x="60" y="27"/>
                  </a:lnTo>
                  <a:lnTo>
                    <a:pt x="72" y="22"/>
                  </a:lnTo>
                  <a:lnTo>
                    <a:pt x="82" y="16"/>
                  </a:lnTo>
                  <a:lnTo>
                    <a:pt x="93" y="8"/>
                  </a:lnTo>
                  <a:lnTo>
                    <a:pt x="103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2" name="Freeform 488"/>
            <p:cNvSpPr>
              <a:spLocks/>
            </p:cNvSpPr>
            <p:nvPr>
              <p:custDataLst>
                <p:tags r:id="rId131"/>
              </p:custDataLst>
            </p:nvPr>
          </p:nvSpPr>
          <p:spPr bwMode="auto">
            <a:xfrm>
              <a:off x="3786708" y="1545279"/>
              <a:ext cx="130175" cy="57150"/>
            </a:xfrm>
            <a:custGeom>
              <a:avLst/>
              <a:gdLst>
                <a:gd name="T0" fmla="*/ 2147483647 w 299"/>
                <a:gd name="T1" fmla="*/ 2147483647 h 74"/>
                <a:gd name="T2" fmla="*/ 2147483647 w 299"/>
                <a:gd name="T3" fmla="*/ 2147483647 h 74"/>
                <a:gd name="T4" fmla="*/ 2147483647 w 299"/>
                <a:gd name="T5" fmla="*/ 2147483647 h 74"/>
                <a:gd name="T6" fmla="*/ 2147483647 w 299"/>
                <a:gd name="T7" fmla="*/ 2147483647 h 74"/>
                <a:gd name="T8" fmla="*/ 2147483647 w 299"/>
                <a:gd name="T9" fmla="*/ 2147483647 h 74"/>
                <a:gd name="T10" fmla="*/ 2147483647 w 299"/>
                <a:gd name="T11" fmla="*/ 2147483647 h 74"/>
                <a:gd name="T12" fmla="*/ 2147483647 w 299"/>
                <a:gd name="T13" fmla="*/ 2147483647 h 74"/>
                <a:gd name="T14" fmla="*/ 2147483647 w 299"/>
                <a:gd name="T15" fmla="*/ 2147483647 h 74"/>
                <a:gd name="T16" fmla="*/ 2147483647 w 299"/>
                <a:gd name="T17" fmla="*/ 2147483647 h 74"/>
                <a:gd name="T18" fmla="*/ 2147483647 w 299"/>
                <a:gd name="T19" fmla="*/ 2147483647 h 74"/>
                <a:gd name="T20" fmla="*/ 2147483647 w 299"/>
                <a:gd name="T21" fmla="*/ 2147483647 h 74"/>
                <a:gd name="T22" fmla="*/ 2147483647 w 299"/>
                <a:gd name="T23" fmla="*/ 2147483647 h 74"/>
                <a:gd name="T24" fmla="*/ 2147483647 w 299"/>
                <a:gd name="T25" fmla="*/ 2147483647 h 74"/>
                <a:gd name="T26" fmla="*/ 2147483647 w 299"/>
                <a:gd name="T27" fmla="*/ 2147483647 h 74"/>
                <a:gd name="T28" fmla="*/ 2147483647 w 299"/>
                <a:gd name="T29" fmla="*/ 2147483647 h 74"/>
                <a:gd name="T30" fmla="*/ 2147483647 w 299"/>
                <a:gd name="T31" fmla="*/ 2147483647 h 74"/>
                <a:gd name="T32" fmla="*/ 2147483647 w 299"/>
                <a:gd name="T33" fmla="*/ 2147483647 h 74"/>
                <a:gd name="T34" fmla="*/ 2147483647 w 299"/>
                <a:gd name="T35" fmla="*/ 2147483647 h 74"/>
                <a:gd name="T36" fmla="*/ 2147483647 w 299"/>
                <a:gd name="T37" fmla="*/ 2147483647 h 74"/>
                <a:gd name="T38" fmla="*/ 2147483647 w 299"/>
                <a:gd name="T39" fmla="*/ 2147483647 h 74"/>
                <a:gd name="T40" fmla="*/ 2147483647 w 299"/>
                <a:gd name="T41" fmla="*/ 2147483647 h 74"/>
                <a:gd name="T42" fmla="*/ 2147483647 w 299"/>
                <a:gd name="T43" fmla="*/ 2147483647 h 74"/>
                <a:gd name="T44" fmla="*/ 2147483647 w 299"/>
                <a:gd name="T45" fmla="*/ 0 h 74"/>
                <a:gd name="T46" fmla="*/ 2147483647 w 299"/>
                <a:gd name="T47" fmla="*/ 2147483647 h 74"/>
                <a:gd name="T48" fmla="*/ 2147483647 w 299"/>
                <a:gd name="T49" fmla="*/ 2147483647 h 74"/>
                <a:gd name="T50" fmla="*/ 2147483647 w 299"/>
                <a:gd name="T51" fmla="*/ 2147483647 h 74"/>
                <a:gd name="T52" fmla="*/ 2147483647 w 299"/>
                <a:gd name="T53" fmla="*/ 2147483647 h 74"/>
                <a:gd name="T54" fmla="*/ 2147483647 w 299"/>
                <a:gd name="T55" fmla="*/ 2147483647 h 74"/>
                <a:gd name="T56" fmla="*/ 2147483647 w 299"/>
                <a:gd name="T57" fmla="*/ 2147483647 h 74"/>
                <a:gd name="T58" fmla="*/ 2147483647 w 299"/>
                <a:gd name="T59" fmla="*/ 2147483647 h 74"/>
                <a:gd name="T60" fmla="*/ 2147483647 w 299"/>
                <a:gd name="T61" fmla="*/ 2147483647 h 74"/>
                <a:gd name="T62" fmla="*/ 2147483647 w 299"/>
                <a:gd name="T63" fmla="*/ 2147483647 h 74"/>
                <a:gd name="T64" fmla="*/ 2147483647 w 299"/>
                <a:gd name="T65" fmla="*/ 2147483647 h 74"/>
                <a:gd name="T66" fmla="*/ 2147483647 w 299"/>
                <a:gd name="T67" fmla="*/ 2147483647 h 74"/>
                <a:gd name="T68" fmla="*/ 2147483647 w 299"/>
                <a:gd name="T69" fmla="*/ 2147483647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99" h="74">
                  <a:moveTo>
                    <a:pt x="126" y="74"/>
                  </a:moveTo>
                  <a:lnTo>
                    <a:pt x="133" y="72"/>
                  </a:lnTo>
                  <a:lnTo>
                    <a:pt x="142" y="69"/>
                  </a:lnTo>
                  <a:lnTo>
                    <a:pt x="154" y="65"/>
                  </a:lnTo>
                  <a:lnTo>
                    <a:pt x="166" y="60"/>
                  </a:lnTo>
                  <a:lnTo>
                    <a:pt x="178" y="54"/>
                  </a:lnTo>
                  <a:lnTo>
                    <a:pt x="189" y="48"/>
                  </a:lnTo>
                  <a:lnTo>
                    <a:pt x="199" y="42"/>
                  </a:lnTo>
                  <a:lnTo>
                    <a:pt x="205" y="37"/>
                  </a:lnTo>
                  <a:lnTo>
                    <a:pt x="207" y="40"/>
                  </a:lnTo>
                  <a:lnTo>
                    <a:pt x="209" y="43"/>
                  </a:lnTo>
                  <a:lnTo>
                    <a:pt x="211" y="46"/>
                  </a:lnTo>
                  <a:lnTo>
                    <a:pt x="214" y="48"/>
                  </a:lnTo>
                  <a:lnTo>
                    <a:pt x="220" y="51"/>
                  </a:lnTo>
                  <a:lnTo>
                    <a:pt x="227" y="53"/>
                  </a:lnTo>
                  <a:lnTo>
                    <a:pt x="243" y="55"/>
                  </a:lnTo>
                  <a:lnTo>
                    <a:pt x="259" y="55"/>
                  </a:lnTo>
                  <a:lnTo>
                    <a:pt x="269" y="55"/>
                  </a:lnTo>
                  <a:lnTo>
                    <a:pt x="278" y="55"/>
                  </a:lnTo>
                  <a:lnTo>
                    <a:pt x="286" y="55"/>
                  </a:lnTo>
                  <a:lnTo>
                    <a:pt x="292" y="55"/>
                  </a:lnTo>
                  <a:lnTo>
                    <a:pt x="293" y="46"/>
                  </a:lnTo>
                  <a:lnTo>
                    <a:pt x="295" y="38"/>
                  </a:lnTo>
                  <a:lnTo>
                    <a:pt x="298" y="31"/>
                  </a:lnTo>
                  <a:lnTo>
                    <a:pt x="299" y="25"/>
                  </a:lnTo>
                  <a:lnTo>
                    <a:pt x="279" y="25"/>
                  </a:lnTo>
                  <a:lnTo>
                    <a:pt x="260" y="25"/>
                  </a:lnTo>
                  <a:lnTo>
                    <a:pt x="244" y="25"/>
                  </a:lnTo>
                  <a:lnTo>
                    <a:pt x="232" y="25"/>
                  </a:lnTo>
                  <a:lnTo>
                    <a:pt x="225" y="25"/>
                  </a:lnTo>
                  <a:lnTo>
                    <a:pt x="220" y="26"/>
                  </a:lnTo>
                  <a:lnTo>
                    <a:pt x="214" y="27"/>
                  </a:lnTo>
                  <a:lnTo>
                    <a:pt x="211" y="29"/>
                  </a:lnTo>
                  <a:lnTo>
                    <a:pt x="204" y="33"/>
                  </a:lnTo>
                  <a:lnTo>
                    <a:pt x="199" y="37"/>
                  </a:lnTo>
                  <a:lnTo>
                    <a:pt x="172" y="37"/>
                  </a:lnTo>
                  <a:lnTo>
                    <a:pt x="174" y="32"/>
                  </a:lnTo>
                  <a:lnTo>
                    <a:pt x="176" y="28"/>
                  </a:lnTo>
                  <a:lnTo>
                    <a:pt x="178" y="24"/>
                  </a:lnTo>
                  <a:lnTo>
                    <a:pt x="180" y="21"/>
                  </a:lnTo>
                  <a:lnTo>
                    <a:pt x="187" y="16"/>
                  </a:lnTo>
                  <a:lnTo>
                    <a:pt x="194" y="13"/>
                  </a:lnTo>
                  <a:lnTo>
                    <a:pt x="202" y="11"/>
                  </a:lnTo>
                  <a:lnTo>
                    <a:pt x="210" y="9"/>
                  </a:lnTo>
                  <a:lnTo>
                    <a:pt x="217" y="5"/>
                  </a:lnTo>
                  <a:lnTo>
                    <a:pt x="225" y="0"/>
                  </a:lnTo>
                  <a:lnTo>
                    <a:pt x="199" y="0"/>
                  </a:lnTo>
                  <a:lnTo>
                    <a:pt x="185" y="3"/>
                  </a:lnTo>
                  <a:lnTo>
                    <a:pt x="170" y="7"/>
                  </a:lnTo>
                  <a:lnTo>
                    <a:pt x="157" y="11"/>
                  </a:lnTo>
                  <a:lnTo>
                    <a:pt x="145" y="18"/>
                  </a:lnTo>
                  <a:lnTo>
                    <a:pt x="134" y="25"/>
                  </a:lnTo>
                  <a:lnTo>
                    <a:pt x="123" y="32"/>
                  </a:lnTo>
                  <a:lnTo>
                    <a:pt x="114" y="40"/>
                  </a:lnTo>
                  <a:lnTo>
                    <a:pt x="105" y="49"/>
                  </a:lnTo>
                  <a:lnTo>
                    <a:pt x="100" y="53"/>
                  </a:lnTo>
                  <a:lnTo>
                    <a:pt x="95" y="56"/>
                  </a:lnTo>
                  <a:lnTo>
                    <a:pt x="87" y="59"/>
                  </a:lnTo>
                  <a:lnTo>
                    <a:pt x="80" y="61"/>
                  </a:lnTo>
                  <a:lnTo>
                    <a:pt x="64" y="63"/>
                  </a:lnTo>
                  <a:lnTo>
                    <a:pt x="47" y="64"/>
                  </a:lnTo>
                  <a:lnTo>
                    <a:pt x="32" y="64"/>
                  </a:lnTo>
                  <a:lnTo>
                    <a:pt x="18" y="65"/>
                  </a:lnTo>
                  <a:lnTo>
                    <a:pt x="12" y="67"/>
                  </a:lnTo>
                  <a:lnTo>
                    <a:pt x="7" y="68"/>
                  </a:lnTo>
                  <a:lnTo>
                    <a:pt x="2" y="70"/>
                  </a:lnTo>
                  <a:lnTo>
                    <a:pt x="0" y="74"/>
                  </a:lnTo>
                  <a:lnTo>
                    <a:pt x="39" y="74"/>
                  </a:lnTo>
                  <a:lnTo>
                    <a:pt x="73" y="74"/>
                  </a:lnTo>
                  <a:lnTo>
                    <a:pt x="102" y="74"/>
                  </a:lnTo>
                  <a:lnTo>
                    <a:pt x="126" y="7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3" name="Freeform 489"/>
            <p:cNvSpPr>
              <a:spLocks/>
            </p:cNvSpPr>
            <p:nvPr>
              <p:custDataLst>
                <p:tags r:id="rId132"/>
              </p:custDataLst>
            </p:nvPr>
          </p:nvSpPr>
          <p:spPr bwMode="auto">
            <a:xfrm>
              <a:off x="4320108" y="1731017"/>
              <a:ext cx="41275" cy="57150"/>
            </a:xfrm>
            <a:custGeom>
              <a:avLst/>
              <a:gdLst>
                <a:gd name="T0" fmla="*/ 2147483647 w 100"/>
                <a:gd name="T1" fmla="*/ 0 h 42"/>
                <a:gd name="T2" fmla="*/ 2147483647 w 100"/>
                <a:gd name="T3" fmla="*/ 2147483647 h 42"/>
                <a:gd name="T4" fmla="*/ 2147483647 w 100"/>
                <a:gd name="T5" fmla="*/ 2147483647 h 42"/>
                <a:gd name="T6" fmla="*/ 2147483647 w 100"/>
                <a:gd name="T7" fmla="*/ 2147483647 h 42"/>
                <a:gd name="T8" fmla="*/ 2147483647 w 100"/>
                <a:gd name="T9" fmla="*/ 2147483647 h 42"/>
                <a:gd name="T10" fmla="*/ 2147483647 w 100"/>
                <a:gd name="T11" fmla="*/ 2147483647 h 42"/>
                <a:gd name="T12" fmla="*/ 2147483647 w 100"/>
                <a:gd name="T13" fmla="*/ 2147483647 h 42"/>
                <a:gd name="T14" fmla="*/ 2147483647 w 100"/>
                <a:gd name="T15" fmla="*/ 2147483647 h 42"/>
                <a:gd name="T16" fmla="*/ 2147483647 w 100"/>
                <a:gd name="T17" fmla="*/ 2147483647 h 42"/>
                <a:gd name="T18" fmla="*/ 2147483647 w 100"/>
                <a:gd name="T19" fmla="*/ 2147483647 h 42"/>
                <a:gd name="T20" fmla="*/ 2147483647 w 100"/>
                <a:gd name="T21" fmla="*/ 2147483647 h 42"/>
                <a:gd name="T22" fmla="*/ 2147483647 w 100"/>
                <a:gd name="T23" fmla="*/ 2147483647 h 42"/>
                <a:gd name="T24" fmla="*/ 2147483647 w 100"/>
                <a:gd name="T25" fmla="*/ 2147483647 h 42"/>
                <a:gd name="T26" fmla="*/ 2147483647 w 100"/>
                <a:gd name="T27" fmla="*/ 2147483647 h 42"/>
                <a:gd name="T28" fmla="*/ 0 w 100"/>
                <a:gd name="T29" fmla="*/ 2147483647 h 42"/>
                <a:gd name="T30" fmla="*/ 2147483647 w 100"/>
                <a:gd name="T31" fmla="*/ 2147483647 h 42"/>
                <a:gd name="T32" fmla="*/ 2147483647 w 100"/>
                <a:gd name="T33" fmla="*/ 2147483647 h 42"/>
                <a:gd name="T34" fmla="*/ 2147483647 w 100"/>
                <a:gd name="T35" fmla="*/ 2147483647 h 42"/>
                <a:gd name="T36" fmla="*/ 2147483647 w 100"/>
                <a:gd name="T37" fmla="*/ 2147483647 h 42"/>
                <a:gd name="T38" fmla="*/ 2147483647 w 100"/>
                <a:gd name="T39" fmla="*/ 2147483647 h 42"/>
                <a:gd name="T40" fmla="*/ 2147483647 w 100"/>
                <a:gd name="T41" fmla="*/ 2147483647 h 42"/>
                <a:gd name="T42" fmla="*/ 2147483647 w 100"/>
                <a:gd name="T43" fmla="*/ 2147483647 h 42"/>
                <a:gd name="T44" fmla="*/ 2147483647 w 100"/>
                <a:gd name="T45" fmla="*/ 2147483647 h 42"/>
                <a:gd name="T46" fmla="*/ 2147483647 w 100"/>
                <a:gd name="T47" fmla="*/ 2147483647 h 42"/>
                <a:gd name="T48" fmla="*/ 2147483647 w 100"/>
                <a:gd name="T49" fmla="*/ 2147483647 h 42"/>
                <a:gd name="T50" fmla="*/ 2147483647 w 100"/>
                <a:gd name="T51" fmla="*/ 0 h 42"/>
                <a:gd name="T52" fmla="*/ 2147483647 w 100"/>
                <a:gd name="T53" fmla="*/ 0 h 4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00" h="42">
                  <a:moveTo>
                    <a:pt x="93" y="0"/>
                  </a:moveTo>
                  <a:lnTo>
                    <a:pt x="97" y="7"/>
                  </a:lnTo>
                  <a:lnTo>
                    <a:pt x="100" y="18"/>
                  </a:lnTo>
                  <a:lnTo>
                    <a:pt x="92" y="24"/>
                  </a:lnTo>
                  <a:lnTo>
                    <a:pt x="86" y="29"/>
                  </a:lnTo>
                  <a:lnTo>
                    <a:pt x="79" y="34"/>
                  </a:lnTo>
                  <a:lnTo>
                    <a:pt x="72" y="37"/>
                  </a:lnTo>
                  <a:lnTo>
                    <a:pt x="65" y="39"/>
                  </a:lnTo>
                  <a:lnTo>
                    <a:pt x="57" y="41"/>
                  </a:lnTo>
                  <a:lnTo>
                    <a:pt x="49" y="42"/>
                  </a:lnTo>
                  <a:lnTo>
                    <a:pt x="40" y="42"/>
                  </a:lnTo>
                  <a:lnTo>
                    <a:pt x="27" y="41"/>
                  </a:lnTo>
                  <a:lnTo>
                    <a:pt x="12" y="39"/>
                  </a:lnTo>
                  <a:lnTo>
                    <a:pt x="1" y="37"/>
                  </a:lnTo>
                  <a:lnTo>
                    <a:pt x="0" y="36"/>
                  </a:lnTo>
                  <a:lnTo>
                    <a:pt x="6" y="36"/>
                  </a:lnTo>
                  <a:lnTo>
                    <a:pt x="12" y="35"/>
                  </a:lnTo>
                  <a:lnTo>
                    <a:pt x="18" y="33"/>
                  </a:lnTo>
                  <a:lnTo>
                    <a:pt x="23" y="30"/>
                  </a:lnTo>
                  <a:lnTo>
                    <a:pt x="33" y="25"/>
                  </a:lnTo>
                  <a:lnTo>
                    <a:pt x="44" y="18"/>
                  </a:lnTo>
                  <a:lnTo>
                    <a:pt x="55" y="11"/>
                  </a:lnTo>
                  <a:lnTo>
                    <a:pt x="66" y="5"/>
                  </a:lnTo>
                  <a:lnTo>
                    <a:pt x="72" y="3"/>
                  </a:lnTo>
                  <a:lnTo>
                    <a:pt x="79" y="1"/>
                  </a:lnTo>
                  <a:lnTo>
                    <a:pt x="86" y="0"/>
                  </a:lnTo>
                  <a:lnTo>
                    <a:pt x="93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4" name="Freeform 490"/>
            <p:cNvSpPr>
              <a:spLocks/>
            </p:cNvSpPr>
            <p:nvPr>
              <p:custDataLst>
                <p:tags r:id="rId133"/>
              </p:custDataLst>
            </p:nvPr>
          </p:nvSpPr>
          <p:spPr bwMode="auto">
            <a:xfrm>
              <a:off x="4229621" y="1589729"/>
              <a:ext cx="15875" cy="58738"/>
            </a:xfrm>
            <a:custGeom>
              <a:avLst/>
              <a:gdLst>
                <a:gd name="T0" fmla="*/ 2147483647 w 40"/>
                <a:gd name="T1" fmla="*/ 2147483647 h 5"/>
                <a:gd name="T2" fmla="*/ 0 w 40"/>
                <a:gd name="T3" fmla="*/ 2147483647 h 5"/>
                <a:gd name="T4" fmla="*/ 2147483647 w 40"/>
                <a:gd name="T5" fmla="*/ 2147483647 h 5"/>
                <a:gd name="T6" fmla="*/ 2147483647 w 40"/>
                <a:gd name="T7" fmla="*/ 2147483647 h 5"/>
                <a:gd name="T8" fmla="*/ 2147483647 w 40"/>
                <a:gd name="T9" fmla="*/ 0 h 5"/>
                <a:gd name="T10" fmla="*/ 2147483647 w 40"/>
                <a:gd name="T11" fmla="*/ 0 h 5"/>
                <a:gd name="T12" fmla="*/ 2147483647 w 40"/>
                <a:gd name="T13" fmla="*/ 0 h 5"/>
                <a:gd name="T14" fmla="*/ 2147483647 w 40"/>
                <a:gd name="T15" fmla="*/ 2147483647 h 5"/>
                <a:gd name="T16" fmla="*/ 2147483647 w 40"/>
                <a:gd name="T17" fmla="*/ 2147483647 h 5"/>
                <a:gd name="T18" fmla="*/ 2147483647 w 40"/>
                <a:gd name="T19" fmla="*/ 2147483647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5">
                  <a:moveTo>
                    <a:pt x="40" y="5"/>
                  </a:moveTo>
                  <a:lnTo>
                    <a:pt x="0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30" y="1"/>
                  </a:lnTo>
                  <a:lnTo>
                    <a:pt x="35" y="3"/>
                  </a:lnTo>
                  <a:lnTo>
                    <a:pt x="40" y="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5" name="Freeform 491"/>
            <p:cNvSpPr>
              <a:spLocks/>
            </p:cNvSpPr>
            <p:nvPr>
              <p:custDataLst>
                <p:tags r:id="rId134"/>
              </p:custDataLst>
            </p:nvPr>
          </p:nvSpPr>
          <p:spPr bwMode="auto">
            <a:xfrm>
              <a:off x="4251846" y="1548454"/>
              <a:ext cx="14287" cy="60325"/>
            </a:xfrm>
            <a:custGeom>
              <a:avLst/>
              <a:gdLst>
                <a:gd name="T0" fmla="*/ 0 w 33"/>
                <a:gd name="T1" fmla="*/ 2147483647 h 31"/>
                <a:gd name="T2" fmla="*/ 2147483647 w 33"/>
                <a:gd name="T3" fmla="*/ 0 h 31"/>
                <a:gd name="T4" fmla="*/ 2147483647 w 33"/>
                <a:gd name="T5" fmla="*/ 2147483647 h 31"/>
                <a:gd name="T6" fmla="*/ 2147483647 w 33"/>
                <a:gd name="T7" fmla="*/ 2147483647 h 31"/>
                <a:gd name="T8" fmla="*/ 2147483647 w 33"/>
                <a:gd name="T9" fmla="*/ 2147483647 h 31"/>
                <a:gd name="T10" fmla="*/ 2147483647 w 33"/>
                <a:gd name="T11" fmla="*/ 2147483647 h 31"/>
                <a:gd name="T12" fmla="*/ 2147483647 w 33"/>
                <a:gd name="T13" fmla="*/ 2147483647 h 31"/>
                <a:gd name="T14" fmla="*/ 2147483647 w 33"/>
                <a:gd name="T15" fmla="*/ 2147483647 h 31"/>
                <a:gd name="T16" fmla="*/ 0 w 33"/>
                <a:gd name="T17" fmla="*/ 2147483647 h 31"/>
                <a:gd name="T18" fmla="*/ 0 w 33"/>
                <a:gd name="T19" fmla="*/ 2147483647 h 31"/>
                <a:gd name="T20" fmla="*/ 0 w 33"/>
                <a:gd name="T21" fmla="*/ 2147483647 h 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3" h="31">
                  <a:moveTo>
                    <a:pt x="0" y="19"/>
                  </a:moveTo>
                  <a:lnTo>
                    <a:pt x="20" y="0"/>
                  </a:lnTo>
                  <a:lnTo>
                    <a:pt x="20" y="4"/>
                  </a:lnTo>
                  <a:lnTo>
                    <a:pt x="22" y="10"/>
                  </a:lnTo>
                  <a:lnTo>
                    <a:pt x="25" y="14"/>
                  </a:lnTo>
                  <a:lnTo>
                    <a:pt x="27" y="18"/>
                  </a:lnTo>
                  <a:lnTo>
                    <a:pt x="31" y="26"/>
                  </a:lnTo>
                  <a:lnTo>
                    <a:pt x="33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0" y="1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6" name="Freeform 492"/>
            <p:cNvSpPr>
              <a:spLocks/>
            </p:cNvSpPr>
            <p:nvPr>
              <p:custDataLst>
                <p:tags r:id="rId135"/>
              </p:custDataLst>
            </p:nvPr>
          </p:nvSpPr>
          <p:spPr bwMode="auto">
            <a:xfrm>
              <a:off x="4396308" y="1664342"/>
              <a:ext cx="17463" cy="57150"/>
            </a:xfrm>
            <a:custGeom>
              <a:avLst/>
              <a:gdLst>
                <a:gd name="T0" fmla="*/ 2147483647 w 41"/>
                <a:gd name="T1" fmla="*/ 0 h 43"/>
                <a:gd name="T2" fmla="*/ 2147483647 w 41"/>
                <a:gd name="T3" fmla="*/ 2147483647 h 43"/>
                <a:gd name="T4" fmla="*/ 2147483647 w 41"/>
                <a:gd name="T5" fmla="*/ 2147483647 h 43"/>
                <a:gd name="T6" fmla="*/ 2147483647 w 41"/>
                <a:gd name="T7" fmla="*/ 2147483647 h 43"/>
                <a:gd name="T8" fmla="*/ 2147483647 w 41"/>
                <a:gd name="T9" fmla="*/ 2147483647 h 43"/>
                <a:gd name="T10" fmla="*/ 2147483647 w 41"/>
                <a:gd name="T11" fmla="*/ 2147483647 h 43"/>
                <a:gd name="T12" fmla="*/ 2147483647 w 41"/>
                <a:gd name="T13" fmla="*/ 2147483647 h 43"/>
                <a:gd name="T14" fmla="*/ 0 w 41"/>
                <a:gd name="T15" fmla="*/ 2147483647 h 43"/>
                <a:gd name="T16" fmla="*/ 2147483647 w 41"/>
                <a:gd name="T17" fmla="*/ 2147483647 h 43"/>
                <a:gd name="T18" fmla="*/ 2147483647 w 41"/>
                <a:gd name="T19" fmla="*/ 2147483647 h 43"/>
                <a:gd name="T20" fmla="*/ 2147483647 w 41"/>
                <a:gd name="T21" fmla="*/ 2147483647 h 43"/>
                <a:gd name="T22" fmla="*/ 2147483647 w 41"/>
                <a:gd name="T23" fmla="*/ 0 h 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1" h="43">
                  <a:moveTo>
                    <a:pt x="41" y="0"/>
                  </a:moveTo>
                  <a:lnTo>
                    <a:pt x="41" y="43"/>
                  </a:lnTo>
                  <a:lnTo>
                    <a:pt x="31" y="42"/>
                  </a:lnTo>
                  <a:lnTo>
                    <a:pt x="24" y="40"/>
                  </a:lnTo>
                  <a:lnTo>
                    <a:pt x="18" y="37"/>
                  </a:lnTo>
                  <a:lnTo>
                    <a:pt x="13" y="33"/>
                  </a:lnTo>
                  <a:lnTo>
                    <a:pt x="5" y="25"/>
                  </a:lnTo>
                  <a:lnTo>
                    <a:pt x="0" y="19"/>
                  </a:lnTo>
                  <a:lnTo>
                    <a:pt x="12" y="13"/>
                  </a:lnTo>
                  <a:lnTo>
                    <a:pt x="25" y="7"/>
                  </a:lnTo>
                  <a:lnTo>
                    <a:pt x="36" y="2"/>
                  </a:lnTo>
                  <a:lnTo>
                    <a:pt x="41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7" name="Freeform 493"/>
            <p:cNvSpPr>
              <a:spLocks/>
            </p:cNvSpPr>
            <p:nvPr>
              <p:custDataLst>
                <p:tags r:id="rId136"/>
              </p:custDataLst>
            </p:nvPr>
          </p:nvSpPr>
          <p:spPr bwMode="auto">
            <a:xfrm>
              <a:off x="4450283" y="1548454"/>
              <a:ext cx="93663" cy="60325"/>
            </a:xfrm>
            <a:custGeom>
              <a:avLst/>
              <a:gdLst>
                <a:gd name="T0" fmla="*/ 2147483647 w 213"/>
                <a:gd name="T1" fmla="*/ 0 h 62"/>
                <a:gd name="T2" fmla="*/ 2147483647 w 213"/>
                <a:gd name="T3" fmla="*/ 0 h 62"/>
                <a:gd name="T4" fmla="*/ 2147483647 w 213"/>
                <a:gd name="T5" fmla="*/ 2147483647 h 62"/>
                <a:gd name="T6" fmla="*/ 2147483647 w 213"/>
                <a:gd name="T7" fmla="*/ 2147483647 h 62"/>
                <a:gd name="T8" fmla="*/ 2147483647 w 213"/>
                <a:gd name="T9" fmla="*/ 2147483647 h 62"/>
                <a:gd name="T10" fmla="*/ 2147483647 w 213"/>
                <a:gd name="T11" fmla="*/ 2147483647 h 62"/>
                <a:gd name="T12" fmla="*/ 2147483647 w 213"/>
                <a:gd name="T13" fmla="*/ 2147483647 h 62"/>
                <a:gd name="T14" fmla="*/ 2147483647 w 213"/>
                <a:gd name="T15" fmla="*/ 2147483647 h 62"/>
                <a:gd name="T16" fmla="*/ 2147483647 w 213"/>
                <a:gd name="T17" fmla="*/ 2147483647 h 62"/>
                <a:gd name="T18" fmla="*/ 2147483647 w 213"/>
                <a:gd name="T19" fmla="*/ 2147483647 h 62"/>
                <a:gd name="T20" fmla="*/ 2147483647 w 213"/>
                <a:gd name="T21" fmla="*/ 2147483647 h 62"/>
                <a:gd name="T22" fmla="*/ 2147483647 w 213"/>
                <a:gd name="T23" fmla="*/ 2147483647 h 62"/>
                <a:gd name="T24" fmla="*/ 2147483647 w 213"/>
                <a:gd name="T25" fmla="*/ 2147483647 h 62"/>
                <a:gd name="T26" fmla="*/ 2147483647 w 213"/>
                <a:gd name="T27" fmla="*/ 2147483647 h 62"/>
                <a:gd name="T28" fmla="*/ 2147483647 w 213"/>
                <a:gd name="T29" fmla="*/ 2147483647 h 62"/>
                <a:gd name="T30" fmla="*/ 2147483647 w 213"/>
                <a:gd name="T31" fmla="*/ 2147483647 h 62"/>
                <a:gd name="T32" fmla="*/ 2147483647 w 213"/>
                <a:gd name="T33" fmla="*/ 2147483647 h 62"/>
                <a:gd name="T34" fmla="*/ 2147483647 w 213"/>
                <a:gd name="T35" fmla="*/ 2147483647 h 62"/>
                <a:gd name="T36" fmla="*/ 2147483647 w 213"/>
                <a:gd name="T37" fmla="*/ 2147483647 h 62"/>
                <a:gd name="T38" fmla="*/ 2147483647 w 213"/>
                <a:gd name="T39" fmla="*/ 2147483647 h 62"/>
                <a:gd name="T40" fmla="*/ 2147483647 w 213"/>
                <a:gd name="T41" fmla="*/ 2147483647 h 62"/>
                <a:gd name="T42" fmla="*/ 2147483647 w 213"/>
                <a:gd name="T43" fmla="*/ 2147483647 h 62"/>
                <a:gd name="T44" fmla="*/ 2147483647 w 213"/>
                <a:gd name="T45" fmla="*/ 2147483647 h 62"/>
                <a:gd name="T46" fmla="*/ 2147483647 w 213"/>
                <a:gd name="T47" fmla="*/ 2147483647 h 62"/>
                <a:gd name="T48" fmla="*/ 2147483647 w 213"/>
                <a:gd name="T49" fmla="*/ 2147483647 h 62"/>
                <a:gd name="T50" fmla="*/ 2147483647 w 213"/>
                <a:gd name="T51" fmla="*/ 2147483647 h 62"/>
                <a:gd name="T52" fmla="*/ 0 w 213"/>
                <a:gd name="T53" fmla="*/ 2147483647 h 62"/>
                <a:gd name="T54" fmla="*/ 2147483647 w 213"/>
                <a:gd name="T55" fmla="*/ 2147483647 h 62"/>
                <a:gd name="T56" fmla="*/ 2147483647 w 213"/>
                <a:gd name="T57" fmla="*/ 2147483647 h 62"/>
                <a:gd name="T58" fmla="*/ 2147483647 w 213"/>
                <a:gd name="T59" fmla="*/ 2147483647 h 62"/>
                <a:gd name="T60" fmla="*/ 2147483647 w 213"/>
                <a:gd name="T61" fmla="*/ 2147483647 h 62"/>
                <a:gd name="T62" fmla="*/ 2147483647 w 213"/>
                <a:gd name="T63" fmla="*/ 2147483647 h 62"/>
                <a:gd name="T64" fmla="*/ 2147483647 w 213"/>
                <a:gd name="T65" fmla="*/ 2147483647 h 62"/>
                <a:gd name="T66" fmla="*/ 2147483647 w 213"/>
                <a:gd name="T67" fmla="*/ 2147483647 h 62"/>
                <a:gd name="T68" fmla="*/ 2147483647 w 213"/>
                <a:gd name="T69" fmla="*/ 2147483647 h 62"/>
                <a:gd name="T70" fmla="*/ 2147483647 w 213"/>
                <a:gd name="T71" fmla="*/ 2147483647 h 62"/>
                <a:gd name="T72" fmla="*/ 2147483647 w 213"/>
                <a:gd name="T73" fmla="*/ 2147483647 h 62"/>
                <a:gd name="T74" fmla="*/ 2147483647 w 213"/>
                <a:gd name="T75" fmla="*/ 0 h 62"/>
                <a:gd name="T76" fmla="*/ 2147483647 w 213"/>
                <a:gd name="T77" fmla="*/ 0 h 6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13" h="62">
                  <a:moveTo>
                    <a:pt x="61" y="0"/>
                  </a:moveTo>
                  <a:lnTo>
                    <a:pt x="83" y="0"/>
                  </a:lnTo>
                  <a:lnTo>
                    <a:pt x="105" y="1"/>
                  </a:lnTo>
                  <a:lnTo>
                    <a:pt x="127" y="3"/>
                  </a:lnTo>
                  <a:lnTo>
                    <a:pt x="146" y="7"/>
                  </a:lnTo>
                  <a:lnTo>
                    <a:pt x="166" y="11"/>
                  </a:lnTo>
                  <a:lnTo>
                    <a:pt x="184" y="16"/>
                  </a:lnTo>
                  <a:lnTo>
                    <a:pt x="191" y="19"/>
                  </a:lnTo>
                  <a:lnTo>
                    <a:pt x="199" y="23"/>
                  </a:lnTo>
                  <a:lnTo>
                    <a:pt x="207" y="27"/>
                  </a:lnTo>
                  <a:lnTo>
                    <a:pt x="213" y="31"/>
                  </a:lnTo>
                  <a:lnTo>
                    <a:pt x="211" y="35"/>
                  </a:lnTo>
                  <a:lnTo>
                    <a:pt x="207" y="38"/>
                  </a:lnTo>
                  <a:lnTo>
                    <a:pt x="201" y="41"/>
                  </a:lnTo>
                  <a:lnTo>
                    <a:pt x="195" y="44"/>
                  </a:lnTo>
                  <a:lnTo>
                    <a:pt x="177" y="49"/>
                  </a:lnTo>
                  <a:lnTo>
                    <a:pt x="156" y="53"/>
                  </a:lnTo>
                  <a:lnTo>
                    <a:pt x="135" y="57"/>
                  </a:lnTo>
                  <a:lnTo>
                    <a:pt x="114" y="59"/>
                  </a:lnTo>
                  <a:lnTo>
                    <a:pt x="95" y="62"/>
                  </a:lnTo>
                  <a:lnTo>
                    <a:pt x="80" y="62"/>
                  </a:lnTo>
                  <a:lnTo>
                    <a:pt x="62" y="62"/>
                  </a:lnTo>
                  <a:lnTo>
                    <a:pt x="43" y="59"/>
                  </a:lnTo>
                  <a:lnTo>
                    <a:pt x="33" y="59"/>
                  </a:lnTo>
                  <a:lnTo>
                    <a:pt x="23" y="59"/>
                  </a:lnTo>
                  <a:lnTo>
                    <a:pt x="12" y="60"/>
                  </a:lnTo>
                  <a:lnTo>
                    <a:pt x="0" y="62"/>
                  </a:lnTo>
                  <a:lnTo>
                    <a:pt x="6" y="50"/>
                  </a:lnTo>
                  <a:lnTo>
                    <a:pt x="11" y="39"/>
                  </a:lnTo>
                  <a:lnTo>
                    <a:pt x="17" y="29"/>
                  </a:lnTo>
                  <a:lnTo>
                    <a:pt x="23" y="20"/>
                  </a:lnTo>
                  <a:lnTo>
                    <a:pt x="27" y="16"/>
                  </a:lnTo>
                  <a:lnTo>
                    <a:pt x="30" y="12"/>
                  </a:lnTo>
                  <a:lnTo>
                    <a:pt x="34" y="9"/>
                  </a:lnTo>
                  <a:lnTo>
                    <a:pt x="39" y="6"/>
                  </a:lnTo>
                  <a:lnTo>
                    <a:pt x="43" y="3"/>
                  </a:lnTo>
                  <a:lnTo>
                    <a:pt x="49" y="1"/>
                  </a:lnTo>
                  <a:lnTo>
                    <a:pt x="54" y="0"/>
                  </a:lnTo>
                  <a:lnTo>
                    <a:pt x="61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8" name="Freeform 494"/>
            <p:cNvSpPr>
              <a:spLocks/>
            </p:cNvSpPr>
            <p:nvPr>
              <p:custDataLst>
                <p:tags r:id="rId137"/>
              </p:custDataLst>
            </p:nvPr>
          </p:nvSpPr>
          <p:spPr bwMode="auto">
            <a:xfrm>
              <a:off x="4510608" y="1573854"/>
              <a:ext cx="103188" cy="60325"/>
            </a:xfrm>
            <a:custGeom>
              <a:avLst/>
              <a:gdLst>
                <a:gd name="T0" fmla="*/ 2147483647 w 239"/>
                <a:gd name="T1" fmla="*/ 0 h 56"/>
                <a:gd name="T2" fmla="*/ 2147483647 w 239"/>
                <a:gd name="T3" fmla="*/ 2147483647 h 56"/>
                <a:gd name="T4" fmla="*/ 2147483647 w 239"/>
                <a:gd name="T5" fmla="*/ 2147483647 h 56"/>
                <a:gd name="T6" fmla="*/ 2147483647 w 239"/>
                <a:gd name="T7" fmla="*/ 2147483647 h 56"/>
                <a:gd name="T8" fmla="*/ 2147483647 w 239"/>
                <a:gd name="T9" fmla="*/ 2147483647 h 56"/>
                <a:gd name="T10" fmla="*/ 2147483647 w 239"/>
                <a:gd name="T11" fmla="*/ 2147483647 h 56"/>
                <a:gd name="T12" fmla="*/ 2147483647 w 239"/>
                <a:gd name="T13" fmla="*/ 2147483647 h 56"/>
                <a:gd name="T14" fmla="*/ 2147483647 w 239"/>
                <a:gd name="T15" fmla="*/ 2147483647 h 56"/>
                <a:gd name="T16" fmla="*/ 0 w 239"/>
                <a:gd name="T17" fmla="*/ 2147483647 h 56"/>
                <a:gd name="T18" fmla="*/ 2147483647 w 239"/>
                <a:gd name="T19" fmla="*/ 2147483647 h 56"/>
                <a:gd name="T20" fmla="*/ 2147483647 w 239"/>
                <a:gd name="T21" fmla="*/ 2147483647 h 56"/>
                <a:gd name="T22" fmla="*/ 2147483647 w 239"/>
                <a:gd name="T23" fmla="*/ 2147483647 h 56"/>
                <a:gd name="T24" fmla="*/ 2147483647 w 239"/>
                <a:gd name="T25" fmla="*/ 2147483647 h 56"/>
                <a:gd name="T26" fmla="*/ 2147483647 w 239"/>
                <a:gd name="T27" fmla="*/ 2147483647 h 56"/>
                <a:gd name="T28" fmla="*/ 2147483647 w 239"/>
                <a:gd name="T29" fmla="*/ 2147483647 h 56"/>
                <a:gd name="T30" fmla="*/ 2147483647 w 239"/>
                <a:gd name="T31" fmla="*/ 2147483647 h 56"/>
                <a:gd name="T32" fmla="*/ 2147483647 w 239"/>
                <a:gd name="T33" fmla="*/ 2147483647 h 56"/>
                <a:gd name="T34" fmla="*/ 2147483647 w 239"/>
                <a:gd name="T35" fmla="*/ 2147483647 h 56"/>
                <a:gd name="T36" fmla="*/ 2147483647 w 239"/>
                <a:gd name="T37" fmla="*/ 2147483647 h 56"/>
                <a:gd name="T38" fmla="*/ 2147483647 w 239"/>
                <a:gd name="T39" fmla="*/ 2147483647 h 56"/>
                <a:gd name="T40" fmla="*/ 2147483647 w 239"/>
                <a:gd name="T41" fmla="*/ 2147483647 h 56"/>
                <a:gd name="T42" fmla="*/ 2147483647 w 239"/>
                <a:gd name="T43" fmla="*/ 2147483647 h 56"/>
                <a:gd name="T44" fmla="*/ 2147483647 w 239"/>
                <a:gd name="T45" fmla="*/ 2147483647 h 56"/>
                <a:gd name="T46" fmla="*/ 2147483647 w 239"/>
                <a:gd name="T47" fmla="*/ 2147483647 h 56"/>
                <a:gd name="T48" fmla="*/ 2147483647 w 239"/>
                <a:gd name="T49" fmla="*/ 2147483647 h 56"/>
                <a:gd name="T50" fmla="*/ 2147483647 w 239"/>
                <a:gd name="T51" fmla="*/ 2147483647 h 56"/>
                <a:gd name="T52" fmla="*/ 2147483647 w 239"/>
                <a:gd name="T53" fmla="*/ 2147483647 h 56"/>
                <a:gd name="T54" fmla="*/ 2147483647 w 239"/>
                <a:gd name="T55" fmla="*/ 2147483647 h 56"/>
                <a:gd name="T56" fmla="*/ 2147483647 w 239"/>
                <a:gd name="T57" fmla="*/ 2147483647 h 56"/>
                <a:gd name="T58" fmla="*/ 2147483647 w 239"/>
                <a:gd name="T59" fmla="*/ 2147483647 h 56"/>
                <a:gd name="T60" fmla="*/ 2147483647 w 239"/>
                <a:gd name="T61" fmla="*/ 2147483647 h 56"/>
                <a:gd name="T62" fmla="*/ 2147483647 w 239"/>
                <a:gd name="T63" fmla="*/ 2147483647 h 56"/>
                <a:gd name="T64" fmla="*/ 2147483647 w 239"/>
                <a:gd name="T65" fmla="*/ 2147483647 h 56"/>
                <a:gd name="T66" fmla="*/ 2147483647 w 239"/>
                <a:gd name="T67" fmla="*/ 2147483647 h 56"/>
                <a:gd name="T68" fmla="*/ 2147483647 w 239"/>
                <a:gd name="T69" fmla="*/ 2147483647 h 56"/>
                <a:gd name="T70" fmla="*/ 2147483647 w 239"/>
                <a:gd name="T71" fmla="*/ 2147483647 h 56"/>
                <a:gd name="T72" fmla="*/ 2147483647 w 239"/>
                <a:gd name="T73" fmla="*/ 2147483647 h 56"/>
                <a:gd name="T74" fmla="*/ 2147483647 w 239"/>
                <a:gd name="T75" fmla="*/ 2147483647 h 56"/>
                <a:gd name="T76" fmla="*/ 2147483647 w 239"/>
                <a:gd name="T77" fmla="*/ 2147483647 h 56"/>
                <a:gd name="T78" fmla="*/ 2147483647 w 239"/>
                <a:gd name="T79" fmla="*/ 2147483647 h 56"/>
                <a:gd name="T80" fmla="*/ 2147483647 w 239"/>
                <a:gd name="T81" fmla="*/ 2147483647 h 56"/>
                <a:gd name="T82" fmla="*/ 2147483647 w 239"/>
                <a:gd name="T83" fmla="*/ 2147483647 h 56"/>
                <a:gd name="T84" fmla="*/ 2147483647 w 239"/>
                <a:gd name="T85" fmla="*/ 2147483647 h 56"/>
                <a:gd name="T86" fmla="*/ 2147483647 w 239"/>
                <a:gd name="T87" fmla="*/ 0 h 56"/>
                <a:gd name="T88" fmla="*/ 2147483647 w 239"/>
                <a:gd name="T89" fmla="*/ 2147483647 h 56"/>
                <a:gd name="T90" fmla="*/ 2147483647 w 239"/>
                <a:gd name="T91" fmla="*/ 2147483647 h 56"/>
                <a:gd name="T92" fmla="*/ 2147483647 w 239"/>
                <a:gd name="T93" fmla="*/ 2147483647 h 56"/>
                <a:gd name="T94" fmla="*/ 2147483647 w 239"/>
                <a:gd name="T95" fmla="*/ 2147483647 h 56"/>
                <a:gd name="T96" fmla="*/ 2147483647 w 239"/>
                <a:gd name="T97" fmla="*/ 2147483647 h 56"/>
                <a:gd name="T98" fmla="*/ 2147483647 w 239"/>
                <a:gd name="T99" fmla="*/ 2147483647 h 56"/>
                <a:gd name="T100" fmla="*/ 2147483647 w 239"/>
                <a:gd name="T101" fmla="*/ 2147483647 h 56"/>
                <a:gd name="T102" fmla="*/ 2147483647 w 239"/>
                <a:gd name="T103" fmla="*/ 2147483647 h 56"/>
                <a:gd name="T104" fmla="*/ 2147483647 w 239"/>
                <a:gd name="T105" fmla="*/ 2147483647 h 56"/>
                <a:gd name="T106" fmla="*/ 2147483647 w 239"/>
                <a:gd name="T107" fmla="*/ 0 h 5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39" h="56">
                  <a:moveTo>
                    <a:pt x="41" y="0"/>
                  </a:moveTo>
                  <a:lnTo>
                    <a:pt x="30" y="3"/>
                  </a:lnTo>
                  <a:lnTo>
                    <a:pt x="23" y="5"/>
                  </a:lnTo>
                  <a:lnTo>
                    <a:pt x="19" y="7"/>
                  </a:lnTo>
                  <a:lnTo>
                    <a:pt x="15" y="9"/>
                  </a:lnTo>
                  <a:lnTo>
                    <a:pt x="13" y="13"/>
                  </a:lnTo>
                  <a:lnTo>
                    <a:pt x="10" y="15"/>
                  </a:lnTo>
                  <a:lnTo>
                    <a:pt x="7" y="17"/>
                  </a:lnTo>
                  <a:lnTo>
                    <a:pt x="0" y="19"/>
                  </a:lnTo>
                  <a:lnTo>
                    <a:pt x="2" y="24"/>
                  </a:lnTo>
                  <a:lnTo>
                    <a:pt x="5" y="27"/>
                  </a:lnTo>
                  <a:lnTo>
                    <a:pt x="7" y="30"/>
                  </a:lnTo>
                  <a:lnTo>
                    <a:pt x="10" y="33"/>
                  </a:lnTo>
                  <a:lnTo>
                    <a:pt x="17" y="36"/>
                  </a:lnTo>
                  <a:lnTo>
                    <a:pt x="24" y="38"/>
                  </a:lnTo>
                  <a:lnTo>
                    <a:pt x="41" y="38"/>
                  </a:lnTo>
                  <a:lnTo>
                    <a:pt x="54" y="38"/>
                  </a:lnTo>
                  <a:lnTo>
                    <a:pt x="153" y="38"/>
                  </a:lnTo>
                  <a:lnTo>
                    <a:pt x="155" y="41"/>
                  </a:lnTo>
                  <a:lnTo>
                    <a:pt x="156" y="44"/>
                  </a:lnTo>
                  <a:lnTo>
                    <a:pt x="159" y="46"/>
                  </a:lnTo>
                  <a:lnTo>
                    <a:pt x="162" y="48"/>
                  </a:lnTo>
                  <a:lnTo>
                    <a:pt x="167" y="51"/>
                  </a:lnTo>
                  <a:lnTo>
                    <a:pt x="174" y="54"/>
                  </a:lnTo>
                  <a:lnTo>
                    <a:pt x="188" y="56"/>
                  </a:lnTo>
                  <a:lnTo>
                    <a:pt x="200" y="56"/>
                  </a:lnTo>
                  <a:lnTo>
                    <a:pt x="204" y="55"/>
                  </a:lnTo>
                  <a:lnTo>
                    <a:pt x="210" y="54"/>
                  </a:lnTo>
                  <a:lnTo>
                    <a:pt x="214" y="52"/>
                  </a:lnTo>
                  <a:lnTo>
                    <a:pt x="220" y="49"/>
                  </a:lnTo>
                  <a:lnTo>
                    <a:pt x="230" y="43"/>
                  </a:lnTo>
                  <a:lnTo>
                    <a:pt x="239" y="38"/>
                  </a:lnTo>
                  <a:lnTo>
                    <a:pt x="232" y="37"/>
                  </a:lnTo>
                  <a:lnTo>
                    <a:pt x="225" y="36"/>
                  </a:lnTo>
                  <a:lnTo>
                    <a:pt x="219" y="34"/>
                  </a:lnTo>
                  <a:lnTo>
                    <a:pt x="213" y="32"/>
                  </a:lnTo>
                  <a:lnTo>
                    <a:pt x="201" y="26"/>
                  </a:lnTo>
                  <a:lnTo>
                    <a:pt x="190" y="19"/>
                  </a:lnTo>
                  <a:lnTo>
                    <a:pt x="178" y="13"/>
                  </a:lnTo>
                  <a:lnTo>
                    <a:pt x="167" y="6"/>
                  </a:lnTo>
                  <a:lnTo>
                    <a:pt x="160" y="4"/>
                  </a:lnTo>
                  <a:lnTo>
                    <a:pt x="154" y="2"/>
                  </a:lnTo>
                  <a:lnTo>
                    <a:pt x="147" y="1"/>
                  </a:lnTo>
                  <a:lnTo>
                    <a:pt x="140" y="0"/>
                  </a:lnTo>
                  <a:lnTo>
                    <a:pt x="134" y="1"/>
                  </a:lnTo>
                  <a:lnTo>
                    <a:pt x="127" y="4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1" y="10"/>
                  </a:lnTo>
                  <a:lnTo>
                    <a:pt x="120" y="13"/>
                  </a:lnTo>
                  <a:lnTo>
                    <a:pt x="100" y="8"/>
                  </a:lnTo>
                  <a:lnTo>
                    <a:pt x="80" y="4"/>
                  </a:lnTo>
                  <a:lnTo>
                    <a:pt x="61" y="1"/>
                  </a:lnTo>
                  <a:lnTo>
                    <a:pt x="41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9" name="Freeform 495"/>
            <p:cNvSpPr>
              <a:spLocks/>
            </p:cNvSpPr>
            <p:nvPr>
              <p:custDataLst>
                <p:tags r:id="rId138"/>
              </p:custDataLst>
            </p:nvPr>
          </p:nvSpPr>
          <p:spPr bwMode="auto">
            <a:xfrm>
              <a:off x="4628083" y="1588142"/>
              <a:ext cx="82550" cy="57150"/>
            </a:xfrm>
            <a:custGeom>
              <a:avLst/>
              <a:gdLst>
                <a:gd name="T0" fmla="*/ 2147483647 w 187"/>
                <a:gd name="T1" fmla="*/ 2147483647 h 80"/>
                <a:gd name="T2" fmla="*/ 2147483647 w 187"/>
                <a:gd name="T3" fmla="*/ 0 h 80"/>
                <a:gd name="T4" fmla="*/ 2147483647 w 187"/>
                <a:gd name="T5" fmla="*/ 2147483647 h 80"/>
                <a:gd name="T6" fmla="*/ 2147483647 w 187"/>
                <a:gd name="T7" fmla="*/ 2147483647 h 80"/>
                <a:gd name="T8" fmla="*/ 2147483647 w 187"/>
                <a:gd name="T9" fmla="*/ 2147483647 h 80"/>
                <a:gd name="T10" fmla="*/ 2147483647 w 187"/>
                <a:gd name="T11" fmla="*/ 2147483647 h 80"/>
                <a:gd name="T12" fmla="*/ 2147483647 w 187"/>
                <a:gd name="T13" fmla="*/ 2147483647 h 80"/>
                <a:gd name="T14" fmla="*/ 2147483647 w 187"/>
                <a:gd name="T15" fmla="*/ 2147483647 h 80"/>
                <a:gd name="T16" fmla="*/ 2147483647 w 187"/>
                <a:gd name="T17" fmla="*/ 2147483647 h 80"/>
                <a:gd name="T18" fmla="*/ 2147483647 w 187"/>
                <a:gd name="T19" fmla="*/ 2147483647 h 80"/>
                <a:gd name="T20" fmla="*/ 2147483647 w 187"/>
                <a:gd name="T21" fmla="*/ 2147483647 h 80"/>
                <a:gd name="T22" fmla="*/ 2147483647 w 187"/>
                <a:gd name="T23" fmla="*/ 2147483647 h 80"/>
                <a:gd name="T24" fmla="*/ 2147483647 w 187"/>
                <a:gd name="T25" fmla="*/ 2147483647 h 80"/>
                <a:gd name="T26" fmla="*/ 2147483647 w 187"/>
                <a:gd name="T27" fmla="*/ 2147483647 h 80"/>
                <a:gd name="T28" fmla="*/ 2147483647 w 187"/>
                <a:gd name="T29" fmla="*/ 2147483647 h 80"/>
                <a:gd name="T30" fmla="*/ 2147483647 w 187"/>
                <a:gd name="T31" fmla="*/ 2147483647 h 80"/>
                <a:gd name="T32" fmla="*/ 2147483647 w 187"/>
                <a:gd name="T33" fmla="*/ 2147483647 h 80"/>
                <a:gd name="T34" fmla="*/ 2147483647 w 187"/>
                <a:gd name="T35" fmla="*/ 2147483647 h 80"/>
                <a:gd name="T36" fmla="*/ 2147483647 w 187"/>
                <a:gd name="T37" fmla="*/ 2147483647 h 80"/>
                <a:gd name="T38" fmla="*/ 2147483647 w 187"/>
                <a:gd name="T39" fmla="*/ 2147483647 h 80"/>
                <a:gd name="T40" fmla="*/ 2147483647 w 187"/>
                <a:gd name="T41" fmla="*/ 2147483647 h 80"/>
                <a:gd name="T42" fmla="*/ 2147483647 w 187"/>
                <a:gd name="T43" fmla="*/ 2147483647 h 80"/>
                <a:gd name="T44" fmla="*/ 2147483647 w 187"/>
                <a:gd name="T45" fmla="*/ 2147483647 h 80"/>
                <a:gd name="T46" fmla="*/ 2147483647 w 187"/>
                <a:gd name="T47" fmla="*/ 2147483647 h 80"/>
                <a:gd name="T48" fmla="*/ 2147483647 w 187"/>
                <a:gd name="T49" fmla="*/ 2147483647 h 80"/>
                <a:gd name="T50" fmla="*/ 2147483647 w 187"/>
                <a:gd name="T51" fmla="*/ 2147483647 h 80"/>
                <a:gd name="T52" fmla="*/ 2147483647 w 187"/>
                <a:gd name="T53" fmla="*/ 2147483647 h 80"/>
                <a:gd name="T54" fmla="*/ 2147483647 w 187"/>
                <a:gd name="T55" fmla="*/ 2147483647 h 80"/>
                <a:gd name="T56" fmla="*/ 2147483647 w 187"/>
                <a:gd name="T57" fmla="*/ 2147483647 h 80"/>
                <a:gd name="T58" fmla="*/ 2147483647 w 187"/>
                <a:gd name="T59" fmla="*/ 2147483647 h 80"/>
                <a:gd name="T60" fmla="*/ 2147483647 w 187"/>
                <a:gd name="T61" fmla="*/ 2147483647 h 80"/>
                <a:gd name="T62" fmla="*/ 2147483647 w 187"/>
                <a:gd name="T63" fmla="*/ 2147483647 h 80"/>
                <a:gd name="T64" fmla="*/ 2147483647 w 187"/>
                <a:gd name="T65" fmla="*/ 2147483647 h 80"/>
                <a:gd name="T66" fmla="*/ 0 w 187"/>
                <a:gd name="T67" fmla="*/ 2147483647 h 80"/>
                <a:gd name="T68" fmla="*/ 2147483647 w 187"/>
                <a:gd name="T69" fmla="*/ 2147483647 h 80"/>
                <a:gd name="T70" fmla="*/ 2147483647 w 187"/>
                <a:gd name="T71" fmla="*/ 2147483647 h 80"/>
                <a:gd name="T72" fmla="*/ 2147483647 w 187"/>
                <a:gd name="T73" fmla="*/ 2147483647 h 80"/>
                <a:gd name="T74" fmla="*/ 2147483647 w 187"/>
                <a:gd name="T75" fmla="*/ 2147483647 h 80"/>
                <a:gd name="T76" fmla="*/ 2147483647 w 187"/>
                <a:gd name="T77" fmla="*/ 2147483647 h 80"/>
                <a:gd name="T78" fmla="*/ 2147483647 w 187"/>
                <a:gd name="T79" fmla="*/ 2147483647 h 8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87" h="80">
                  <a:moveTo>
                    <a:pt x="14" y="19"/>
                  </a:moveTo>
                  <a:lnTo>
                    <a:pt x="41" y="0"/>
                  </a:lnTo>
                  <a:lnTo>
                    <a:pt x="44" y="3"/>
                  </a:lnTo>
                  <a:lnTo>
                    <a:pt x="50" y="6"/>
                  </a:lnTo>
                  <a:lnTo>
                    <a:pt x="58" y="9"/>
                  </a:lnTo>
                  <a:lnTo>
                    <a:pt x="67" y="12"/>
                  </a:lnTo>
                  <a:lnTo>
                    <a:pt x="89" y="19"/>
                  </a:lnTo>
                  <a:lnTo>
                    <a:pt x="114" y="26"/>
                  </a:lnTo>
                  <a:lnTo>
                    <a:pt x="139" y="33"/>
                  </a:lnTo>
                  <a:lnTo>
                    <a:pt x="161" y="38"/>
                  </a:lnTo>
                  <a:lnTo>
                    <a:pt x="177" y="42"/>
                  </a:lnTo>
                  <a:lnTo>
                    <a:pt x="187" y="43"/>
                  </a:lnTo>
                  <a:lnTo>
                    <a:pt x="187" y="56"/>
                  </a:lnTo>
                  <a:lnTo>
                    <a:pt x="187" y="68"/>
                  </a:lnTo>
                  <a:lnTo>
                    <a:pt x="170" y="70"/>
                  </a:lnTo>
                  <a:lnTo>
                    <a:pt x="151" y="71"/>
                  </a:lnTo>
                  <a:lnTo>
                    <a:pt x="133" y="71"/>
                  </a:lnTo>
                  <a:lnTo>
                    <a:pt x="116" y="70"/>
                  </a:lnTo>
                  <a:lnTo>
                    <a:pt x="85" y="69"/>
                  </a:lnTo>
                  <a:lnTo>
                    <a:pt x="61" y="68"/>
                  </a:lnTo>
                  <a:lnTo>
                    <a:pt x="55" y="69"/>
                  </a:lnTo>
                  <a:lnTo>
                    <a:pt x="51" y="70"/>
                  </a:lnTo>
                  <a:lnTo>
                    <a:pt x="45" y="72"/>
                  </a:lnTo>
                  <a:lnTo>
                    <a:pt x="41" y="74"/>
                  </a:lnTo>
                  <a:lnTo>
                    <a:pt x="33" y="78"/>
                  </a:lnTo>
                  <a:lnTo>
                    <a:pt x="28" y="80"/>
                  </a:lnTo>
                  <a:lnTo>
                    <a:pt x="22" y="79"/>
                  </a:lnTo>
                  <a:lnTo>
                    <a:pt x="18" y="76"/>
                  </a:lnTo>
                  <a:lnTo>
                    <a:pt x="14" y="72"/>
                  </a:lnTo>
                  <a:lnTo>
                    <a:pt x="9" y="67"/>
                  </a:lnTo>
                  <a:lnTo>
                    <a:pt x="6" y="62"/>
                  </a:lnTo>
                  <a:lnTo>
                    <a:pt x="3" y="57"/>
                  </a:lnTo>
                  <a:lnTo>
                    <a:pt x="2" y="53"/>
                  </a:lnTo>
                  <a:lnTo>
                    <a:pt x="0" y="50"/>
                  </a:lnTo>
                  <a:lnTo>
                    <a:pt x="2" y="44"/>
                  </a:lnTo>
                  <a:lnTo>
                    <a:pt x="3" y="40"/>
                  </a:lnTo>
                  <a:lnTo>
                    <a:pt x="5" y="36"/>
                  </a:lnTo>
                  <a:lnTo>
                    <a:pt x="7" y="31"/>
                  </a:lnTo>
                  <a:lnTo>
                    <a:pt x="13" y="24"/>
                  </a:lnTo>
                  <a:lnTo>
                    <a:pt x="14" y="1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0" name="Freeform 496"/>
            <p:cNvSpPr>
              <a:spLocks/>
            </p:cNvSpPr>
            <p:nvPr>
              <p:custDataLst>
                <p:tags r:id="rId139"/>
              </p:custDataLst>
            </p:nvPr>
          </p:nvSpPr>
          <p:spPr bwMode="auto">
            <a:xfrm>
              <a:off x="5155133" y="1713554"/>
              <a:ext cx="79375" cy="58738"/>
            </a:xfrm>
            <a:custGeom>
              <a:avLst/>
              <a:gdLst>
                <a:gd name="T0" fmla="*/ 2147483647 w 183"/>
                <a:gd name="T1" fmla="*/ 0 h 73"/>
                <a:gd name="T2" fmla="*/ 2147483647 w 183"/>
                <a:gd name="T3" fmla="*/ 0 h 73"/>
                <a:gd name="T4" fmla="*/ 2147483647 w 183"/>
                <a:gd name="T5" fmla="*/ 2147483647 h 73"/>
                <a:gd name="T6" fmla="*/ 2147483647 w 183"/>
                <a:gd name="T7" fmla="*/ 2147483647 h 73"/>
                <a:gd name="T8" fmla="*/ 2147483647 w 183"/>
                <a:gd name="T9" fmla="*/ 2147483647 h 73"/>
                <a:gd name="T10" fmla="*/ 2147483647 w 183"/>
                <a:gd name="T11" fmla="*/ 2147483647 h 73"/>
                <a:gd name="T12" fmla="*/ 2147483647 w 183"/>
                <a:gd name="T13" fmla="*/ 2147483647 h 73"/>
                <a:gd name="T14" fmla="*/ 2147483647 w 183"/>
                <a:gd name="T15" fmla="*/ 2147483647 h 73"/>
                <a:gd name="T16" fmla="*/ 2147483647 w 183"/>
                <a:gd name="T17" fmla="*/ 2147483647 h 73"/>
                <a:gd name="T18" fmla="*/ 2147483647 w 183"/>
                <a:gd name="T19" fmla="*/ 2147483647 h 73"/>
                <a:gd name="T20" fmla="*/ 2147483647 w 183"/>
                <a:gd name="T21" fmla="*/ 2147483647 h 73"/>
                <a:gd name="T22" fmla="*/ 2147483647 w 183"/>
                <a:gd name="T23" fmla="*/ 2147483647 h 73"/>
                <a:gd name="T24" fmla="*/ 2147483647 w 183"/>
                <a:gd name="T25" fmla="*/ 2147483647 h 73"/>
                <a:gd name="T26" fmla="*/ 2147483647 w 183"/>
                <a:gd name="T27" fmla="*/ 2147483647 h 73"/>
                <a:gd name="T28" fmla="*/ 2147483647 w 183"/>
                <a:gd name="T29" fmla="*/ 2147483647 h 73"/>
                <a:gd name="T30" fmla="*/ 2147483647 w 183"/>
                <a:gd name="T31" fmla="*/ 2147483647 h 73"/>
                <a:gd name="T32" fmla="*/ 2147483647 w 183"/>
                <a:gd name="T33" fmla="*/ 2147483647 h 73"/>
                <a:gd name="T34" fmla="*/ 2147483647 w 183"/>
                <a:gd name="T35" fmla="*/ 2147483647 h 73"/>
                <a:gd name="T36" fmla="*/ 2147483647 w 183"/>
                <a:gd name="T37" fmla="*/ 2147483647 h 73"/>
                <a:gd name="T38" fmla="*/ 2147483647 w 183"/>
                <a:gd name="T39" fmla="*/ 2147483647 h 73"/>
                <a:gd name="T40" fmla="*/ 2147483647 w 183"/>
                <a:gd name="T41" fmla="*/ 2147483647 h 73"/>
                <a:gd name="T42" fmla="*/ 2147483647 w 183"/>
                <a:gd name="T43" fmla="*/ 2147483647 h 73"/>
                <a:gd name="T44" fmla="*/ 2147483647 w 183"/>
                <a:gd name="T45" fmla="*/ 2147483647 h 73"/>
                <a:gd name="T46" fmla="*/ 2147483647 w 183"/>
                <a:gd name="T47" fmla="*/ 2147483647 h 73"/>
                <a:gd name="T48" fmla="*/ 2147483647 w 183"/>
                <a:gd name="T49" fmla="*/ 2147483647 h 73"/>
                <a:gd name="T50" fmla="*/ 0 w 183"/>
                <a:gd name="T51" fmla="*/ 2147483647 h 73"/>
                <a:gd name="T52" fmla="*/ 2147483647 w 183"/>
                <a:gd name="T53" fmla="*/ 2147483647 h 73"/>
                <a:gd name="T54" fmla="*/ 2147483647 w 183"/>
                <a:gd name="T55" fmla="*/ 2147483647 h 73"/>
                <a:gd name="T56" fmla="*/ 2147483647 w 183"/>
                <a:gd name="T57" fmla="*/ 2147483647 h 73"/>
                <a:gd name="T58" fmla="*/ 2147483647 w 183"/>
                <a:gd name="T59" fmla="*/ 2147483647 h 73"/>
                <a:gd name="T60" fmla="*/ 2147483647 w 183"/>
                <a:gd name="T61" fmla="*/ 2147483647 h 73"/>
                <a:gd name="T62" fmla="*/ 2147483647 w 183"/>
                <a:gd name="T63" fmla="*/ 0 h 73"/>
                <a:gd name="T64" fmla="*/ 2147483647 w 183"/>
                <a:gd name="T65" fmla="*/ 0 h 73"/>
                <a:gd name="T66" fmla="*/ 2147483647 w 183"/>
                <a:gd name="T67" fmla="*/ 0 h 7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83" h="73">
                  <a:moveTo>
                    <a:pt x="50" y="0"/>
                  </a:moveTo>
                  <a:lnTo>
                    <a:pt x="63" y="0"/>
                  </a:lnTo>
                  <a:lnTo>
                    <a:pt x="75" y="1"/>
                  </a:lnTo>
                  <a:lnTo>
                    <a:pt x="86" y="4"/>
                  </a:lnTo>
                  <a:lnTo>
                    <a:pt x="97" y="7"/>
                  </a:lnTo>
                  <a:lnTo>
                    <a:pt x="106" y="10"/>
                  </a:lnTo>
                  <a:lnTo>
                    <a:pt x="116" y="15"/>
                  </a:lnTo>
                  <a:lnTo>
                    <a:pt x="124" y="19"/>
                  </a:lnTo>
                  <a:lnTo>
                    <a:pt x="131" y="25"/>
                  </a:lnTo>
                  <a:lnTo>
                    <a:pt x="159" y="49"/>
                  </a:lnTo>
                  <a:lnTo>
                    <a:pt x="183" y="73"/>
                  </a:lnTo>
                  <a:lnTo>
                    <a:pt x="137" y="73"/>
                  </a:lnTo>
                  <a:lnTo>
                    <a:pt x="128" y="72"/>
                  </a:lnTo>
                  <a:lnTo>
                    <a:pt x="117" y="70"/>
                  </a:lnTo>
                  <a:lnTo>
                    <a:pt x="104" y="66"/>
                  </a:lnTo>
                  <a:lnTo>
                    <a:pt x="90" y="62"/>
                  </a:lnTo>
                  <a:lnTo>
                    <a:pt x="73" y="56"/>
                  </a:lnTo>
                  <a:lnTo>
                    <a:pt x="58" y="50"/>
                  </a:lnTo>
                  <a:lnTo>
                    <a:pt x="42" y="44"/>
                  </a:lnTo>
                  <a:lnTo>
                    <a:pt x="28" y="37"/>
                  </a:lnTo>
                  <a:lnTo>
                    <a:pt x="16" y="30"/>
                  </a:lnTo>
                  <a:lnTo>
                    <a:pt x="7" y="23"/>
                  </a:lnTo>
                  <a:lnTo>
                    <a:pt x="4" y="19"/>
                  </a:lnTo>
                  <a:lnTo>
                    <a:pt x="2" y="16"/>
                  </a:lnTo>
                  <a:lnTo>
                    <a:pt x="1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7" y="4"/>
                  </a:lnTo>
                  <a:lnTo>
                    <a:pt x="13" y="3"/>
                  </a:lnTo>
                  <a:lnTo>
                    <a:pt x="19" y="1"/>
                  </a:lnTo>
                  <a:lnTo>
                    <a:pt x="28" y="0"/>
                  </a:lnTo>
                  <a:lnTo>
                    <a:pt x="38" y="0"/>
                  </a:lnTo>
                  <a:lnTo>
                    <a:pt x="5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1" name="Freeform 497"/>
            <p:cNvSpPr>
              <a:spLocks/>
            </p:cNvSpPr>
            <p:nvPr>
              <p:custDataLst>
                <p:tags r:id="rId140"/>
              </p:custDataLst>
            </p:nvPr>
          </p:nvSpPr>
          <p:spPr bwMode="auto">
            <a:xfrm>
              <a:off x="5221808" y="1731017"/>
              <a:ext cx="33338" cy="57150"/>
            </a:xfrm>
            <a:custGeom>
              <a:avLst/>
              <a:gdLst>
                <a:gd name="T0" fmla="*/ 0 w 79"/>
                <a:gd name="T1" fmla="*/ 2147483647 h 42"/>
                <a:gd name="T2" fmla="*/ 2147483647 w 79"/>
                <a:gd name="T3" fmla="*/ 2147483647 h 42"/>
                <a:gd name="T4" fmla="*/ 2147483647 w 79"/>
                <a:gd name="T5" fmla="*/ 2147483647 h 42"/>
                <a:gd name="T6" fmla="*/ 2147483647 w 79"/>
                <a:gd name="T7" fmla="*/ 0 h 42"/>
                <a:gd name="T8" fmla="*/ 2147483647 w 79"/>
                <a:gd name="T9" fmla="*/ 0 h 42"/>
                <a:gd name="T10" fmla="*/ 2147483647 w 79"/>
                <a:gd name="T11" fmla="*/ 2147483647 h 42"/>
                <a:gd name="T12" fmla="*/ 2147483647 w 79"/>
                <a:gd name="T13" fmla="*/ 2147483647 h 42"/>
                <a:gd name="T14" fmla="*/ 2147483647 w 79"/>
                <a:gd name="T15" fmla="*/ 2147483647 h 42"/>
                <a:gd name="T16" fmla="*/ 2147483647 w 79"/>
                <a:gd name="T17" fmla="*/ 2147483647 h 42"/>
                <a:gd name="T18" fmla="*/ 2147483647 w 79"/>
                <a:gd name="T19" fmla="*/ 2147483647 h 42"/>
                <a:gd name="T20" fmla="*/ 2147483647 w 79"/>
                <a:gd name="T21" fmla="*/ 2147483647 h 42"/>
                <a:gd name="T22" fmla="*/ 2147483647 w 79"/>
                <a:gd name="T23" fmla="*/ 2147483647 h 42"/>
                <a:gd name="T24" fmla="*/ 2147483647 w 79"/>
                <a:gd name="T25" fmla="*/ 2147483647 h 42"/>
                <a:gd name="T26" fmla="*/ 2147483647 w 79"/>
                <a:gd name="T27" fmla="*/ 2147483647 h 42"/>
                <a:gd name="T28" fmla="*/ 2147483647 w 79"/>
                <a:gd name="T29" fmla="*/ 2147483647 h 42"/>
                <a:gd name="T30" fmla="*/ 2147483647 w 79"/>
                <a:gd name="T31" fmla="*/ 2147483647 h 42"/>
                <a:gd name="T32" fmla="*/ 2147483647 w 79"/>
                <a:gd name="T33" fmla="*/ 2147483647 h 42"/>
                <a:gd name="T34" fmla="*/ 2147483647 w 79"/>
                <a:gd name="T35" fmla="*/ 2147483647 h 42"/>
                <a:gd name="T36" fmla="*/ 2147483647 w 79"/>
                <a:gd name="T37" fmla="*/ 2147483647 h 42"/>
                <a:gd name="T38" fmla="*/ 2147483647 w 79"/>
                <a:gd name="T39" fmla="*/ 2147483647 h 42"/>
                <a:gd name="T40" fmla="*/ 2147483647 w 79"/>
                <a:gd name="T41" fmla="*/ 2147483647 h 42"/>
                <a:gd name="T42" fmla="*/ 2147483647 w 79"/>
                <a:gd name="T43" fmla="*/ 2147483647 h 42"/>
                <a:gd name="T44" fmla="*/ 2147483647 w 79"/>
                <a:gd name="T45" fmla="*/ 2147483647 h 42"/>
                <a:gd name="T46" fmla="*/ 0 w 79"/>
                <a:gd name="T47" fmla="*/ 2147483647 h 42"/>
                <a:gd name="T48" fmla="*/ 0 w 79"/>
                <a:gd name="T49" fmla="*/ 2147483647 h 4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9" h="42">
                  <a:moveTo>
                    <a:pt x="0" y="6"/>
                  </a:moveTo>
                  <a:lnTo>
                    <a:pt x="23" y="2"/>
                  </a:lnTo>
                  <a:lnTo>
                    <a:pt x="41" y="1"/>
                  </a:lnTo>
                  <a:lnTo>
                    <a:pt x="60" y="0"/>
                  </a:lnTo>
                  <a:lnTo>
                    <a:pt x="79" y="0"/>
                  </a:lnTo>
                  <a:lnTo>
                    <a:pt x="79" y="9"/>
                  </a:lnTo>
                  <a:lnTo>
                    <a:pt x="79" y="18"/>
                  </a:lnTo>
                  <a:lnTo>
                    <a:pt x="79" y="22"/>
                  </a:lnTo>
                  <a:lnTo>
                    <a:pt x="75" y="27"/>
                  </a:lnTo>
                  <a:lnTo>
                    <a:pt x="72" y="31"/>
                  </a:lnTo>
                  <a:lnTo>
                    <a:pt x="68" y="35"/>
                  </a:lnTo>
                  <a:lnTo>
                    <a:pt x="62" y="38"/>
                  </a:lnTo>
                  <a:lnTo>
                    <a:pt x="57" y="40"/>
                  </a:lnTo>
                  <a:lnTo>
                    <a:pt x="51" y="42"/>
                  </a:lnTo>
                  <a:lnTo>
                    <a:pt x="46" y="42"/>
                  </a:lnTo>
                  <a:lnTo>
                    <a:pt x="40" y="42"/>
                  </a:lnTo>
                  <a:lnTo>
                    <a:pt x="35" y="41"/>
                  </a:lnTo>
                  <a:lnTo>
                    <a:pt x="29" y="39"/>
                  </a:lnTo>
                  <a:lnTo>
                    <a:pt x="25" y="37"/>
                  </a:lnTo>
                  <a:lnTo>
                    <a:pt x="16" y="32"/>
                  </a:lnTo>
                  <a:lnTo>
                    <a:pt x="11" y="26"/>
                  </a:lnTo>
                  <a:lnTo>
                    <a:pt x="5" y="20"/>
                  </a:lnTo>
                  <a:lnTo>
                    <a:pt x="2" y="14"/>
                  </a:lnTo>
                  <a:lnTo>
                    <a:pt x="0" y="9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2" name="Freeform 498"/>
            <p:cNvSpPr>
              <a:spLocks/>
            </p:cNvSpPr>
            <p:nvPr>
              <p:custDataLst>
                <p:tags r:id="rId141"/>
              </p:custDataLst>
            </p:nvPr>
          </p:nvSpPr>
          <p:spPr bwMode="auto">
            <a:xfrm>
              <a:off x="5251971" y="1742129"/>
              <a:ext cx="52387" cy="58738"/>
            </a:xfrm>
            <a:custGeom>
              <a:avLst/>
              <a:gdLst>
                <a:gd name="T0" fmla="*/ 2147483647 w 113"/>
                <a:gd name="T1" fmla="*/ 2147483647 h 52"/>
                <a:gd name="T2" fmla="*/ 2147483647 w 113"/>
                <a:gd name="T3" fmla="*/ 2147483647 h 52"/>
                <a:gd name="T4" fmla="*/ 2147483647 w 113"/>
                <a:gd name="T5" fmla="*/ 2147483647 h 52"/>
                <a:gd name="T6" fmla="*/ 2147483647 w 113"/>
                <a:gd name="T7" fmla="*/ 2147483647 h 52"/>
                <a:gd name="T8" fmla="*/ 2147483647 w 113"/>
                <a:gd name="T9" fmla="*/ 2147483647 h 52"/>
                <a:gd name="T10" fmla="*/ 2147483647 w 113"/>
                <a:gd name="T11" fmla="*/ 2147483647 h 52"/>
                <a:gd name="T12" fmla="*/ 2147483647 w 113"/>
                <a:gd name="T13" fmla="*/ 2147483647 h 52"/>
                <a:gd name="T14" fmla="*/ 2147483647 w 113"/>
                <a:gd name="T15" fmla="*/ 2147483647 h 52"/>
                <a:gd name="T16" fmla="*/ 2147483647 w 113"/>
                <a:gd name="T17" fmla="*/ 2147483647 h 52"/>
                <a:gd name="T18" fmla="*/ 2147483647 w 113"/>
                <a:gd name="T19" fmla="*/ 2147483647 h 52"/>
                <a:gd name="T20" fmla="*/ 2147483647 w 113"/>
                <a:gd name="T21" fmla="*/ 2147483647 h 52"/>
                <a:gd name="T22" fmla="*/ 2147483647 w 113"/>
                <a:gd name="T23" fmla="*/ 2147483647 h 52"/>
                <a:gd name="T24" fmla="*/ 2147483647 w 113"/>
                <a:gd name="T25" fmla="*/ 2147483647 h 52"/>
                <a:gd name="T26" fmla="*/ 2147483647 w 113"/>
                <a:gd name="T27" fmla="*/ 2147483647 h 52"/>
                <a:gd name="T28" fmla="*/ 2147483647 w 113"/>
                <a:gd name="T29" fmla="*/ 2147483647 h 52"/>
                <a:gd name="T30" fmla="*/ 2147483647 w 113"/>
                <a:gd name="T31" fmla="*/ 2147483647 h 52"/>
                <a:gd name="T32" fmla="*/ 2147483647 w 113"/>
                <a:gd name="T33" fmla="*/ 2147483647 h 52"/>
                <a:gd name="T34" fmla="*/ 2147483647 w 113"/>
                <a:gd name="T35" fmla="*/ 2147483647 h 52"/>
                <a:gd name="T36" fmla="*/ 0 w 113"/>
                <a:gd name="T37" fmla="*/ 2147483647 h 52"/>
                <a:gd name="T38" fmla="*/ 2147483647 w 113"/>
                <a:gd name="T39" fmla="*/ 2147483647 h 52"/>
                <a:gd name="T40" fmla="*/ 2147483647 w 113"/>
                <a:gd name="T41" fmla="*/ 2147483647 h 52"/>
                <a:gd name="T42" fmla="*/ 2147483647 w 113"/>
                <a:gd name="T43" fmla="*/ 2147483647 h 52"/>
                <a:gd name="T44" fmla="*/ 2147483647 w 113"/>
                <a:gd name="T45" fmla="*/ 2147483647 h 52"/>
                <a:gd name="T46" fmla="*/ 2147483647 w 113"/>
                <a:gd name="T47" fmla="*/ 2147483647 h 52"/>
                <a:gd name="T48" fmla="*/ 2147483647 w 113"/>
                <a:gd name="T49" fmla="*/ 2147483647 h 52"/>
                <a:gd name="T50" fmla="*/ 2147483647 w 113"/>
                <a:gd name="T51" fmla="*/ 2147483647 h 52"/>
                <a:gd name="T52" fmla="*/ 2147483647 w 113"/>
                <a:gd name="T53" fmla="*/ 0 h 52"/>
                <a:gd name="T54" fmla="*/ 2147483647 w 113"/>
                <a:gd name="T55" fmla="*/ 0 h 52"/>
                <a:gd name="T56" fmla="*/ 2147483647 w 113"/>
                <a:gd name="T57" fmla="*/ 2147483647 h 52"/>
                <a:gd name="T58" fmla="*/ 2147483647 w 113"/>
                <a:gd name="T59" fmla="*/ 2147483647 h 52"/>
                <a:gd name="T60" fmla="*/ 2147483647 w 113"/>
                <a:gd name="T61" fmla="*/ 2147483647 h 52"/>
                <a:gd name="T62" fmla="*/ 2147483647 w 113"/>
                <a:gd name="T63" fmla="*/ 2147483647 h 52"/>
                <a:gd name="T64" fmla="*/ 2147483647 w 113"/>
                <a:gd name="T65" fmla="*/ 2147483647 h 52"/>
                <a:gd name="T66" fmla="*/ 2147483647 w 113"/>
                <a:gd name="T67" fmla="*/ 2147483647 h 52"/>
                <a:gd name="T68" fmla="*/ 2147483647 w 113"/>
                <a:gd name="T69" fmla="*/ 2147483647 h 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13" h="52">
                  <a:moveTo>
                    <a:pt x="113" y="39"/>
                  </a:moveTo>
                  <a:lnTo>
                    <a:pt x="112" y="42"/>
                  </a:lnTo>
                  <a:lnTo>
                    <a:pt x="109" y="45"/>
                  </a:lnTo>
                  <a:lnTo>
                    <a:pt x="106" y="47"/>
                  </a:lnTo>
                  <a:lnTo>
                    <a:pt x="103" y="49"/>
                  </a:lnTo>
                  <a:lnTo>
                    <a:pt x="94" y="51"/>
                  </a:lnTo>
                  <a:lnTo>
                    <a:pt x="85" y="52"/>
                  </a:lnTo>
                  <a:lnTo>
                    <a:pt x="66" y="52"/>
                  </a:lnTo>
                  <a:lnTo>
                    <a:pt x="53" y="51"/>
                  </a:lnTo>
                  <a:lnTo>
                    <a:pt x="47" y="51"/>
                  </a:lnTo>
                  <a:lnTo>
                    <a:pt x="39" y="48"/>
                  </a:lnTo>
                  <a:lnTo>
                    <a:pt x="30" y="45"/>
                  </a:lnTo>
                  <a:lnTo>
                    <a:pt x="21" y="41"/>
                  </a:lnTo>
                  <a:lnTo>
                    <a:pt x="13" y="36"/>
                  </a:lnTo>
                  <a:lnTo>
                    <a:pt x="6" y="31"/>
                  </a:lnTo>
                  <a:lnTo>
                    <a:pt x="4" y="28"/>
                  </a:lnTo>
                  <a:lnTo>
                    <a:pt x="2" y="25"/>
                  </a:lnTo>
                  <a:lnTo>
                    <a:pt x="1" y="22"/>
                  </a:lnTo>
                  <a:lnTo>
                    <a:pt x="0" y="20"/>
                  </a:lnTo>
                  <a:lnTo>
                    <a:pt x="1" y="15"/>
                  </a:lnTo>
                  <a:lnTo>
                    <a:pt x="1" y="11"/>
                  </a:lnTo>
                  <a:lnTo>
                    <a:pt x="3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36" y="2"/>
                  </a:lnTo>
                  <a:lnTo>
                    <a:pt x="46" y="5"/>
                  </a:lnTo>
                  <a:lnTo>
                    <a:pt x="57" y="9"/>
                  </a:lnTo>
                  <a:lnTo>
                    <a:pt x="77" y="18"/>
                  </a:lnTo>
                  <a:lnTo>
                    <a:pt x="95" y="29"/>
                  </a:lnTo>
                  <a:lnTo>
                    <a:pt x="108" y="36"/>
                  </a:lnTo>
                  <a:lnTo>
                    <a:pt x="113" y="3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3" name="Freeform 499"/>
            <p:cNvSpPr>
              <a:spLocks/>
            </p:cNvSpPr>
            <p:nvPr>
              <p:custDataLst>
                <p:tags r:id="rId142"/>
              </p:custDataLst>
            </p:nvPr>
          </p:nvSpPr>
          <p:spPr bwMode="auto">
            <a:xfrm>
              <a:off x="5023371" y="1715142"/>
              <a:ext cx="61912" cy="58737"/>
            </a:xfrm>
            <a:custGeom>
              <a:avLst/>
              <a:gdLst>
                <a:gd name="T0" fmla="*/ 0 w 139"/>
                <a:gd name="T1" fmla="*/ 2147483647 h 40"/>
                <a:gd name="T2" fmla="*/ 2147483647 w 139"/>
                <a:gd name="T3" fmla="*/ 2147483647 h 40"/>
                <a:gd name="T4" fmla="*/ 2147483647 w 139"/>
                <a:gd name="T5" fmla="*/ 2147483647 h 40"/>
                <a:gd name="T6" fmla="*/ 2147483647 w 139"/>
                <a:gd name="T7" fmla="*/ 2147483647 h 40"/>
                <a:gd name="T8" fmla="*/ 2147483647 w 139"/>
                <a:gd name="T9" fmla="*/ 2147483647 h 40"/>
                <a:gd name="T10" fmla="*/ 2147483647 w 139"/>
                <a:gd name="T11" fmla="*/ 2147483647 h 40"/>
                <a:gd name="T12" fmla="*/ 2147483647 w 139"/>
                <a:gd name="T13" fmla="*/ 2147483647 h 40"/>
                <a:gd name="T14" fmla="*/ 2147483647 w 139"/>
                <a:gd name="T15" fmla="*/ 0 h 40"/>
                <a:gd name="T16" fmla="*/ 2147483647 w 139"/>
                <a:gd name="T17" fmla="*/ 2147483647 h 40"/>
                <a:gd name="T18" fmla="*/ 2147483647 w 139"/>
                <a:gd name="T19" fmla="*/ 2147483647 h 40"/>
                <a:gd name="T20" fmla="*/ 2147483647 w 139"/>
                <a:gd name="T21" fmla="*/ 2147483647 h 40"/>
                <a:gd name="T22" fmla="*/ 2147483647 w 139"/>
                <a:gd name="T23" fmla="*/ 2147483647 h 40"/>
                <a:gd name="T24" fmla="*/ 2147483647 w 139"/>
                <a:gd name="T25" fmla="*/ 2147483647 h 40"/>
                <a:gd name="T26" fmla="*/ 2147483647 w 139"/>
                <a:gd name="T27" fmla="*/ 2147483647 h 40"/>
                <a:gd name="T28" fmla="*/ 2147483647 w 139"/>
                <a:gd name="T29" fmla="*/ 2147483647 h 40"/>
                <a:gd name="T30" fmla="*/ 2147483647 w 139"/>
                <a:gd name="T31" fmla="*/ 2147483647 h 40"/>
                <a:gd name="T32" fmla="*/ 2147483647 w 139"/>
                <a:gd name="T33" fmla="*/ 2147483647 h 40"/>
                <a:gd name="T34" fmla="*/ 2147483647 w 139"/>
                <a:gd name="T35" fmla="*/ 2147483647 h 40"/>
                <a:gd name="T36" fmla="*/ 2147483647 w 139"/>
                <a:gd name="T37" fmla="*/ 2147483647 h 40"/>
                <a:gd name="T38" fmla="*/ 2147483647 w 139"/>
                <a:gd name="T39" fmla="*/ 2147483647 h 40"/>
                <a:gd name="T40" fmla="*/ 2147483647 w 139"/>
                <a:gd name="T41" fmla="*/ 2147483647 h 40"/>
                <a:gd name="T42" fmla="*/ 0 w 139"/>
                <a:gd name="T43" fmla="*/ 2147483647 h 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39" h="40">
                  <a:moveTo>
                    <a:pt x="0" y="8"/>
                  </a:moveTo>
                  <a:lnTo>
                    <a:pt x="8" y="9"/>
                  </a:lnTo>
                  <a:lnTo>
                    <a:pt x="19" y="8"/>
                  </a:lnTo>
                  <a:lnTo>
                    <a:pt x="30" y="7"/>
                  </a:lnTo>
                  <a:lnTo>
                    <a:pt x="42" y="5"/>
                  </a:lnTo>
                  <a:lnTo>
                    <a:pt x="53" y="2"/>
                  </a:lnTo>
                  <a:lnTo>
                    <a:pt x="64" y="1"/>
                  </a:lnTo>
                  <a:lnTo>
                    <a:pt x="73" y="0"/>
                  </a:lnTo>
                  <a:lnTo>
                    <a:pt x="80" y="2"/>
                  </a:lnTo>
                  <a:lnTo>
                    <a:pt x="139" y="39"/>
                  </a:lnTo>
                  <a:lnTo>
                    <a:pt x="133" y="40"/>
                  </a:lnTo>
                  <a:lnTo>
                    <a:pt x="125" y="39"/>
                  </a:lnTo>
                  <a:lnTo>
                    <a:pt x="116" y="38"/>
                  </a:lnTo>
                  <a:lnTo>
                    <a:pt x="106" y="36"/>
                  </a:lnTo>
                  <a:lnTo>
                    <a:pt x="86" y="30"/>
                  </a:lnTo>
                  <a:lnTo>
                    <a:pt x="64" y="24"/>
                  </a:lnTo>
                  <a:lnTo>
                    <a:pt x="44" y="16"/>
                  </a:lnTo>
                  <a:lnTo>
                    <a:pt x="26" y="11"/>
                  </a:lnTo>
                  <a:lnTo>
                    <a:pt x="17" y="9"/>
                  </a:lnTo>
                  <a:lnTo>
                    <a:pt x="11" y="7"/>
                  </a:lnTo>
                  <a:lnTo>
                    <a:pt x="4" y="7"/>
                  </a:lnTo>
                  <a:lnTo>
                    <a:pt x="0" y="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4" name="Freeform 500"/>
            <p:cNvSpPr>
              <a:spLocks/>
            </p:cNvSpPr>
            <p:nvPr>
              <p:custDataLst>
                <p:tags r:id="rId143"/>
              </p:custDataLst>
            </p:nvPr>
          </p:nvSpPr>
          <p:spPr bwMode="auto">
            <a:xfrm>
              <a:off x="5323408" y="1656404"/>
              <a:ext cx="139700" cy="57150"/>
            </a:xfrm>
            <a:custGeom>
              <a:avLst/>
              <a:gdLst>
                <a:gd name="T0" fmla="*/ 2147483647 w 325"/>
                <a:gd name="T1" fmla="*/ 2147483647 h 71"/>
                <a:gd name="T2" fmla="*/ 2147483647 w 325"/>
                <a:gd name="T3" fmla="*/ 2147483647 h 71"/>
                <a:gd name="T4" fmla="*/ 2147483647 w 325"/>
                <a:gd name="T5" fmla="*/ 0 h 71"/>
                <a:gd name="T6" fmla="*/ 2147483647 w 325"/>
                <a:gd name="T7" fmla="*/ 2147483647 h 71"/>
                <a:gd name="T8" fmla="*/ 2147483647 w 325"/>
                <a:gd name="T9" fmla="*/ 2147483647 h 71"/>
                <a:gd name="T10" fmla="*/ 2147483647 w 325"/>
                <a:gd name="T11" fmla="*/ 2147483647 h 71"/>
                <a:gd name="T12" fmla="*/ 2147483647 w 325"/>
                <a:gd name="T13" fmla="*/ 2147483647 h 71"/>
                <a:gd name="T14" fmla="*/ 2147483647 w 325"/>
                <a:gd name="T15" fmla="*/ 2147483647 h 71"/>
                <a:gd name="T16" fmla="*/ 2147483647 w 325"/>
                <a:gd name="T17" fmla="*/ 2147483647 h 71"/>
                <a:gd name="T18" fmla="*/ 2147483647 w 325"/>
                <a:gd name="T19" fmla="*/ 2147483647 h 71"/>
                <a:gd name="T20" fmla="*/ 2147483647 w 325"/>
                <a:gd name="T21" fmla="*/ 2147483647 h 71"/>
                <a:gd name="T22" fmla="*/ 2147483647 w 325"/>
                <a:gd name="T23" fmla="*/ 2147483647 h 71"/>
                <a:gd name="T24" fmla="*/ 2147483647 w 325"/>
                <a:gd name="T25" fmla="*/ 2147483647 h 71"/>
                <a:gd name="T26" fmla="*/ 2147483647 w 325"/>
                <a:gd name="T27" fmla="*/ 2147483647 h 71"/>
                <a:gd name="T28" fmla="*/ 2147483647 w 325"/>
                <a:gd name="T29" fmla="*/ 2147483647 h 71"/>
                <a:gd name="T30" fmla="*/ 2147483647 w 325"/>
                <a:gd name="T31" fmla="*/ 2147483647 h 71"/>
                <a:gd name="T32" fmla="*/ 2147483647 w 325"/>
                <a:gd name="T33" fmla="*/ 2147483647 h 71"/>
                <a:gd name="T34" fmla="*/ 2147483647 w 325"/>
                <a:gd name="T35" fmla="*/ 2147483647 h 71"/>
                <a:gd name="T36" fmla="*/ 2147483647 w 325"/>
                <a:gd name="T37" fmla="*/ 2147483647 h 71"/>
                <a:gd name="T38" fmla="*/ 2147483647 w 325"/>
                <a:gd name="T39" fmla="*/ 2147483647 h 71"/>
                <a:gd name="T40" fmla="*/ 2147483647 w 325"/>
                <a:gd name="T41" fmla="*/ 2147483647 h 71"/>
                <a:gd name="T42" fmla="*/ 2147483647 w 325"/>
                <a:gd name="T43" fmla="*/ 2147483647 h 71"/>
                <a:gd name="T44" fmla="*/ 2147483647 w 325"/>
                <a:gd name="T45" fmla="*/ 2147483647 h 71"/>
                <a:gd name="T46" fmla="*/ 2147483647 w 325"/>
                <a:gd name="T47" fmla="*/ 2147483647 h 71"/>
                <a:gd name="T48" fmla="*/ 2147483647 w 325"/>
                <a:gd name="T49" fmla="*/ 2147483647 h 71"/>
                <a:gd name="T50" fmla="*/ 2147483647 w 325"/>
                <a:gd name="T51" fmla="*/ 2147483647 h 71"/>
                <a:gd name="T52" fmla="*/ 2147483647 w 325"/>
                <a:gd name="T53" fmla="*/ 2147483647 h 71"/>
                <a:gd name="T54" fmla="*/ 2147483647 w 325"/>
                <a:gd name="T55" fmla="*/ 2147483647 h 71"/>
                <a:gd name="T56" fmla="*/ 2147483647 w 325"/>
                <a:gd name="T57" fmla="*/ 2147483647 h 71"/>
                <a:gd name="T58" fmla="*/ 2147483647 w 325"/>
                <a:gd name="T59" fmla="*/ 2147483647 h 71"/>
                <a:gd name="T60" fmla="*/ 2147483647 w 325"/>
                <a:gd name="T61" fmla="*/ 2147483647 h 71"/>
                <a:gd name="T62" fmla="*/ 0 w 325"/>
                <a:gd name="T63" fmla="*/ 2147483647 h 7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25" h="71">
                  <a:moveTo>
                    <a:pt x="0" y="12"/>
                  </a:moveTo>
                  <a:lnTo>
                    <a:pt x="10" y="7"/>
                  </a:lnTo>
                  <a:lnTo>
                    <a:pt x="20" y="3"/>
                  </a:lnTo>
                  <a:lnTo>
                    <a:pt x="31" y="1"/>
                  </a:lnTo>
                  <a:lnTo>
                    <a:pt x="42" y="0"/>
                  </a:lnTo>
                  <a:lnTo>
                    <a:pt x="53" y="0"/>
                  </a:lnTo>
                  <a:lnTo>
                    <a:pt x="62" y="2"/>
                  </a:lnTo>
                  <a:lnTo>
                    <a:pt x="73" y="4"/>
                  </a:lnTo>
                  <a:lnTo>
                    <a:pt x="83" y="6"/>
                  </a:lnTo>
                  <a:lnTo>
                    <a:pt x="92" y="10"/>
                  </a:lnTo>
                  <a:lnTo>
                    <a:pt x="101" y="14"/>
                  </a:lnTo>
                  <a:lnTo>
                    <a:pt x="110" y="18"/>
                  </a:lnTo>
                  <a:lnTo>
                    <a:pt x="116" y="23"/>
                  </a:lnTo>
                  <a:lnTo>
                    <a:pt x="122" y="29"/>
                  </a:lnTo>
                  <a:lnTo>
                    <a:pt x="127" y="33"/>
                  </a:lnTo>
                  <a:lnTo>
                    <a:pt x="130" y="38"/>
                  </a:lnTo>
                  <a:lnTo>
                    <a:pt x="133" y="43"/>
                  </a:lnTo>
                  <a:lnTo>
                    <a:pt x="136" y="34"/>
                  </a:lnTo>
                  <a:lnTo>
                    <a:pt x="138" y="25"/>
                  </a:lnTo>
                  <a:lnTo>
                    <a:pt x="139" y="15"/>
                  </a:lnTo>
                  <a:lnTo>
                    <a:pt x="139" y="6"/>
                  </a:lnTo>
                  <a:lnTo>
                    <a:pt x="161" y="7"/>
                  </a:lnTo>
                  <a:lnTo>
                    <a:pt x="188" y="9"/>
                  </a:lnTo>
                  <a:lnTo>
                    <a:pt x="216" y="13"/>
                  </a:lnTo>
                  <a:lnTo>
                    <a:pt x="245" y="19"/>
                  </a:lnTo>
                  <a:lnTo>
                    <a:pt x="258" y="23"/>
                  </a:lnTo>
                  <a:lnTo>
                    <a:pt x="271" y="28"/>
                  </a:lnTo>
                  <a:lnTo>
                    <a:pt x="283" y="32"/>
                  </a:lnTo>
                  <a:lnTo>
                    <a:pt x="295" y="37"/>
                  </a:lnTo>
                  <a:lnTo>
                    <a:pt x="305" y="43"/>
                  </a:lnTo>
                  <a:lnTo>
                    <a:pt x="314" y="48"/>
                  </a:lnTo>
                  <a:lnTo>
                    <a:pt x="320" y="55"/>
                  </a:lnTo>
                  <a:lnTo>
                    <a:pt x="325" y="61"/>
                  </a:lnTo>
                  <a:lnTo>
                    <a:pt x="316" y="64"/>
                  </a:lnTo>
                  <a:lnTo>
                    <a:pt x="305" y="67"/>
                  </a:lnTo>
                  <a:lnTo>
                    <a:pt x="294" y="68"/>
                  </a:lnTo>
                  <a:lnTo>
                    <a:pt x="283" y="70"/>
                  </a:lnTo>
                  <a:lnTo>
                    <a:pt x="259" y="71"/>
                  </a:lnTo>
                  <a:lnTo>
                    <a:pt x="234" y="71"/>
                  </a:lnTo>
                  <a:lnTo>
                    <a:pt x="210" y="70"/>
                  </a:lnTo>
                  <a:lnTo>
                    <a:pt x="186" y="69"/>
                  </a:lnTo>
                  <a:lnTo>
                    <a:pt x="167" y="68"/>
                  </a:lnTo>
                  <a:lnTo>
                    <a:pt x="152" y="67"/>
                  </a:lnTo>
                  <a:lnTo>
                    <a:pt x="133" y="69"/>
                  </a:lnTo>
                  <a:lnTo>
                    <a:pt x="104" y="71"/>
                  </a:lnTo>
                  <a:lnTo>
                    <a:pt x="90" y="71"/>
                  </a:lnTo>
                  <a:lnTo>
                    <a:pt x="78" y="70"/>
                  </a:lnTo>
                  <a:lnTo>
                    <a:pt x="72" y="68"/>
                  </a:lnTo>
                  <a:lnTo>
                    <a:pt x="69" y="67"/>
                  </a:lnTo>
                  <a:lnTo>
                    <a:pt x="67" y="64"/>
                  </a:lnTo>
                  <a:lnTo>
                    <a:pt x="66" y="61"/>
                  </a:lnTo>
                  <a:lnTo>
                    <a:pt x="58" y="61"/>
                  </a:lnTo>
                  <a:lnTo>
                    <a:pt x="51" y="60"/>
                  </a:lnTo>
                  <a:lnTo>
                    <a:pt x="46" y="59"/>
                  </a:lnTo>
                  <a:lnTo>
                    <a:pt x="42" y="57"/>
                  </a:lnTo>
                  <a:lnTo>
                    <a:pt x="35" y="53"/>
                  </a:lnTo>
                  <a:lnTo>
                    <a:pt x="31" y="49"/>
                  </a:lnTo>
                  <a:lnTo>
                    <a:pt x="25" y="45"/>
                  </a:lnTo>
                  <a:lnTo>
                    <a:pt x="20" y="41"/>
                  </a:lnTo>
                  <a:lnTo>
                    <a:pt x="16" y="39"/>
                  </a:lnTo>
                  <a:lnTo>
                    <a:pt x="12" y="38"/>
                  </a:lnTo>
                  <a:lnTo>
                    <a:pt x="6" y="37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5" name="Freeform 501"/>
            <p:cNvSpPr>
              <a:spLocks/>
            </p:cNvSpPr>
            <p:nvPr>
              <p:custDataLst>
                <p:tags r:id="rId144"/>
              </p:custDataLst>
            </p:nvPr>
          </p:nvSpPr>
          <p:spPr bwMode="auto">
            <a:xfrm>
              <a:off x="5483746" y="1664342"/>
              <a:ext cx="95250" cy="57150"/>
            </a:xfrm>
            <a:custGeom>
              <a:avLst/>
              <a:gdLst>
                <a:gd name="T0" fmla="*/ 2147483647 w 220"/>
                <a:gd name="T1" fmla="*/ 2147483647 h 72"/>
                <a:gd name="T2" fmla="*/ 2147483647 w 220"/>
                <a:gd name="T3" fmla="*/ 2147483647 h 72"/>
                <a:gd name="T4" fmla="*/ 2147483647 w 220"/>
                <a:gd name="T5" fmla="*/ 2147483647 h 72"/>
                <a:gd name="T6" fmla="*/ 2147483647 w 220"/>
                <a:gd name="T7" fmla="*/ 2147483647 h 72"/>
                <a:gd name="T8" fmla="*/ 2147483647 w 220"/>
                <a:gd name="T9" fmla="*/ 2147483647 h 72"/>
                <a:gd name="T10" fmla="*/ 2147483647 w 220"/>
                <a:gd name="T11" fmla="*/ 2147483647 h 72"/>
                <a:gd name="T12" fmla="*/ 2147483647 w 220"/>
                <a:gd name="T13" fmla="*/ 2147483647 h 72"/>
                <a:gd name="T14" fmla="*/ 2147483647 w 220"/>
                <a:gd name="T15" fmla="*/ 2147483647 h 72"/>
                <a:gd name="T16" fmla="*/ 2147483647 w 220"/>
                <a:gd name="T17" fmla="*/ 2147483647 h 72"/>
                <a:gd name="T18" fmla="*/ 2147483647 w 220"/>
                <a:gd name="T19" fmla="*/ 2147483647 h 72"/>
                <a:gd name="T20" fmla="*/ 2147483647 w 220"/>
                <a:gd name="T21" fmla="*/ 2147483647 h 72"/>
                <a:gd name="T22" fmla="*/ 2147483647 w 220"/>
                <a:gd name="T23" fmla="*/ 2147483647 h 72"/>
                <a:gd name="T24" fmla="*/ 2147483647 w 220"/>
                <a:gd name="T25" fmla="*/ 2147483647 h 72"/>
                <a:gd name="T26" fmla="*/ 2147483647 w 220"/>
                <a:gd name="T27" fmla="*/ 2147483647 h 72"/>
                <a:gd name="T28" fmla="*/ 2147483647 w 220"/>
                <a:gd name="T29" fmla="*/ 0 h 72"/>
                <a:gd name="T30" fmla="*/ 2147483647 w 220"/>
                <a:gd name="T31" fmla="*/ 2147483647 h 72"/>
                <a:gd name="T32" fmla="*/ 2147483647 w 220"/>
                <a:gd name="T33" fmla="*/ 2147483647 h 72"/>
                <a:gd name="T34" fmla="*/ 2147483647 w 220"/>
                <a:gd name="T35" fmla="*/ 2147483647 h 72"/>
                <a:gd name="T36" fmla="*/ 2147483647 w 220"/>
                <a:gd name="T37" fmla="*/ 2147483647 h 72"/>
                <a:gd name="T38" fmla="*/ 2147483647 w 220"/>
                <a:gd name="T39" fmla="*/ 2147483647 h 72"/>
                <a:gd name="T40" fmla="*/ 2147483647 w 220"/>
                <a:gd name="T41" fmla="*/ 2147483647 h 72"/>
                <a:gd name="T42" fmla="*/ 2147483647 w 220"/>
                <a:gd name="T43" fmla="*/ 2147483647 h 72"/>
                <a:gd name="T44" fmla="*/ 2147483647 w 220"/>
                <a:gd name="T45" fmla="*/ 2147483647 h 72"/>
                <a:gd name="T46" fmla="*/ 2147483647 w 220"/>
                <a:gd name="T47" fmla="*/ 2147483647 h 72"/>
                <a:gd name="T48" fmla="*/ 2147483647 w 220"/>
                <a:gd name="T49" fmla="*/ 2147483647 h 72"/>
                <a:gd name="T50" fmla="*/ 2147483647 w 220"/>
                <a:gd name="T51" fmla="*/ 2147483647 h 72"/>
                <a:gd name="T52" fmla="*/ 2147483647 w 220"/>
                <a:gd name="T53" fmla="*/ 2147483647 h 72"/>
                <a:gd name="T54" fmla="*/ 2147483647 w 220"/>
                <a:gd name="T55" fmla="*/ 2147483647 h 72"/>
                <a:gd name="T56" fmla="*/ 2147483647 w 220"/>
                <a:gd name="T57" fmla="*/ 2147483647 h 72"/>
                <a:gd name="T58" fmla="*/ 2147483647 w 220"/>
                <a:gd name="T59" fmla="*/ 2147483647 h 72"/>
                <a:gd name="T60" fmla="*/ 2147483647 w 220"/>
                <a:gd name="T61" fmla="*/ 2147483647 h 72"/>
                <a:gd name="T62" fmla="*/ 2147483647 w 220"/>
                <a:gd name="T63" fmla="*/ 2147483647 h 72"/>
                <a:gd name="T64" fmla="*/ 2147483647 w 220"/>
                <a:gd name="T65" fmla="*/ 2147483647 h 72"/>
                <a:gd name="T66" fmla="*/ 2147483647 w 220"/>
                <a:gd name="T67" fmla="*/ 2147483647 h 72"/>
                <a:gd name="T68" fmla="*/ 2147483647 w 220"/>
                <a:gd name="T69" fmla="*/ 2147483647 h 72"/>
                <a:gd name="T70" fmla="*/ 2147483647 w 220"/>
                <a:gd name="T71" fmla="*/ 2147483647 h 72"/>
                <a:gd name="T72" fmla="*/ 2147483647 w 220"/>
                <a:gd name="T73" fmla="*/ 2147483647 h 72"/>
                <a:gd name="T74" fmla="*/ 2147483647 w 220"/>
                <a:gd name="T75" fmla="*/ 2147483647 h 72"/>
                <a:gd name="T76" fmla="*/ 2147483647 w 220"/>
                <a:gd name="T77" fmla="*/ 2147483647 h 72"/>
                <a:gd name="T78" fmla="*/ 2147483647 w 220"/>
                <a:gd name="T79" fmla="*/ 2147483647 h 72"/>
                <a:gd name="T80" fmla="*/ 2147483647 w 220"/>
                <a:gd name="T81" fmla="*/ 2147483647 h 72"/>
                <a:gd name="T82" fmla="*/ 2147483647 w 220"/>
                <a:gd name="T83" fmla="*/ 2147483647 h 72"/>
                <a:gd name="T84" fmla="*/ 2147483647 w 220"/>
                <a:gd name="T85" fmla="*/ 2147483647 h 72"/>
                <a:gd name="T86" fmla="*/ 2147483647 w 220"/>
                <a:gd name="T87" fmla="*/ 2147483647 h 72"/>
                <a:gd name="T88" fmla="*/ 2147483647 w 220"/>
                <a:gd name="T89" fmla="*/ 2147483647 h 72"/>
                <a:gd name="T90" fmla="*/ 2147483647 w 220"/>
                <a:gd name="T91" fmla="*/ 2147483647 h 72"/>
                <a:gd name="T92" fmla="*/ 2147483647 w 220"/>
                <a:gd name="T93" fmla="*/ 2147483647 h 72"/>
                <a:gd name="T94" fmla="*/ 2147483647 w 220"/>
                <a:gd name="T95" fmla="*/ 2147483647 h 72"/>
                <a:gd name="T96" fmla="*/ 2147483647 w 220"/>
                <a:gd name="T97" fmla="*/ 2147483647 h 72"/>
                <a:gd name="T98" fmla="*/ 2147483647 w 220"/>
                <a:gd name="T99" fmla="*/ 2147483647 h 72"/>
                <a:gd name="T100" fmla="*/ 2147483647 w 220"/>
                <a:gd name="T101" fmla="*/ 2147483647 h 72"/>
                <a:gd name="T102" fmla="*/ 2147483647 w 220"/>
                <a:gd name="T103" fmla="*/ 2147483647 h 72"/>
                <a:gd name="T104" fmla="*/ 0 w 220"/>
                <a:gd name="T105" fmla="*/ 2147483647 h 72"/>
                <a:gd name="T106" fmla="*/ 2147483647 w 220"/>
                <a:gd name="T107" fmla="*/ 2147483647 h 72"/>
                <a:gd name="T108" fmla="*/ 2147483647 w 220"/>
                <a:gd name="T109" fmla="*/ 2147483647 h 72"/>
                <a:gd name="T110" fmla="*/ 2147483647 w 220"/>
                <a:gd name="T111" fmla="*/ 2147483647 h 72"/>
                <a:gd name="T112" fmla="*/ 2147483647 w 220"/>
                <a:gd name="T113" fmla="*/ 2147483647 h 7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20" h="72">
                  <a:moveTo>
                    <a:pt x="87" y="25"/>
                  </a:moveTo>
                  <a:lnTo>
                    <a:pt x="92" y="26"/>
                  </a:lnTo>
                  <a:lnTo>
                    <a:pt x="98" y="27"/>
                  </a:lnTo>
                  <a:lnTo>
                    <a:pt x="101" y="28"/>
                  </a:lnTo>
                  <a:lnTo>
                    <a:pt x="104" y="27"/>
                  </a:lnTo>
                  <a:lnTo>
                    <a:pt x="109" y="27"/>
                  </a:lnTo>
                  <a:lnTo>
                    <a:pt x="113" y="25"/>
                  </a:lnTo>
                  <a:lnTo>
                    <a:pt x="114" y="26"/>
                  </a:lnTo>
                  <a:lnTo>
                    <a:pt x="115" y="26"/>
                  </a:lnTo>
                  <a:lnTo>
                    <a:pt x="116" y="25"/>
                  </a:lnTo>
                  <a:lnTo>
                    <a:pt x="117" y="25"/>
                  </a:lnTo>
                  <a:lnTo>
                    <a:pt x="119" y="22"/>
                  </a:lnTo>
                  <a:lnTo>
                    <a:pt x="120" y="17"/>
                  </a:lnTo>
                  <a:lnTo>
                    <a:pt x="120" y="7"/>
                  </a:lnTo>
                  <a:lnTo>
                    <a:pt x="120" y="0"/>
                  </a:lnTo>
                  <a:lnTo>
                    <a:pt x="125" y="5"/>
                  </a:lnTo>
                  <a:lnTo>
                    <a:pt x="131" y="10"/>
                  </a:lnTo>
                  <a:lnTo>
                    <a:pt x="137" y="15"/>
                  </a:lnTo>
                  <a:lnTo>
                    <a:pt x="143" y="19"/>
                  </a:lnTo>
                  <a:lnTo>
                    <a:pt x="156" y="25"/>
                  </a:lnTo>
                  <a:lnTo>
                    <a:pt x="170" y="30"/>
                  </a:lnTo>
                  <a:lnTo>
                    <a:pt x="183" y="35"/>
                  </a:lnTo>
                  <a:lnTo>
                    <a:pt x="196" y="41"/>
                  </a:lnTo>
                  <a:lnTo>
                    <a:pt x="203" y="44"/>
                  </a:lnTo>
                  <a:lnTo>
                    <a:pt x="209" y="47"/>
                  </a:lnTo>
                  <a:lnTo>
                    <a:pt x="214" y="51"/>
                  </a:lnTo>
                  <a:lnTo>
                    <a:pt x="220" y="55"/>
                  </a:lnTo>
                  <a:lnTo>
                    <a:pt x="206" y="56"/>
                  </a:lnTo>
                  <a:lnTo>
                    <a:pt x="194" y="57"/>
                  </a:lnTo>
                  <a:lnTo>
                    <a:pt x="182" y="58"/>
                  </a:lnTo>
                  <a:lnTo>
                    <a:pt x="171" y="60"/>
                  </a:lnTo>
                  <a:lnTo>
                    <a:pt x="151" y="65"/>
                  </a:lnTo>
                  <a:lnTo>
                    <a:pt x="134" y="70"/>
                  </a:lnTo>
                  <a:lnTo>
                    <a:pt x="126" y="71"/>
                  </a:lnTo>
                  <a:lnTo>
                    <a:pt x="117" y="72"/>
                  </a:lnTo>
                  <a:lnTo>
                    <a:pt x="110" y="72"/>
                  </a:lnTo>
                  <a:lnTo>
                    <a:pt x="103" y="72"/>
                  </a:lnTo>
                  <a:lnTo>
                    <a:pt x="95" y="70"/>
                  </a:lnTo>
                  <a:lnTo>
                    <a:pt x="88" y="66"/>
                  </a:lnTo>
                  <a:lnTo>
                    <a:pt x="81" y="61"/>
                  </a:lnTo>
                  <a:lnTo>
                    <a:pt x="74" y="55"/>
                  </a:lnTo>
                  <a:lnTo>
                    <a:pt x="59" y="53"/>
                  </a:lnTo>
                  <a:lnTo>
                    <a:pt x="45" y="50"/>
                  </a:lnTo>
                  <a:lnTo>
                    <a:pt x="33" y="47"/>
                  </a:lnTo>
                  <a:lnTo>
                    <a:pt x="22" y="43"/>
                  </a:lnTo>
                  <a:lnTo>
                    <a:pt x="18" y="41"/>
                  </a:lnTo>
                  <a:lnTo>
                    <a:pt x="13" y="38"/>
                  </a:lnTo>
                  <a:lnTo>
                    <a:pt x="9" y="35"/>
                  </a:lnTo>
                  <a:lnTo>
                    <a:pt x="7" y="31"/>
                  </a:lnTo>
                  <a:lnTo>
                    <a:pt x="3" y="27"/>
                  </a:lnTo>
                  <a:lnTo>
                    <a:pt x="2" y="23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23" y="17"/>
                  </a:lnTo>
                  <a:lnTo>
                    <a:pt x="44" y="21"/>
                  </a:lnTo>
                  <a:lnTo>
                    <a:pt x="64" y="24"/>
                  </a:lnTo>
                  <a:lnTo>
                    <a:pt x="87" y="2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6" name="Freeform 502"/>
            <p:cNvSpPr>
              <a:spLocks/>
            </p:cNvSpPr>
            <p:nvPr>
              <p:custDataLst>
                <p:tags r:id="rId145"/>
              </p:custDataLst>
            </p:nvPr>
          </p:nvSpPr>
          <p:spPr bwMode="auto">
            <a:xfrm>
              <a:off x="5444058" y="1711967"/>
              <a:ext cx="63500" cy="58737"/>
            </a:xfrm>
            <a:custGeom>
              <a:avLst/>
              <a:gdLst>
                <a:gd name="T0" fmla="*/ 2147483647 w 146"/>
                <a:gd name="T1" fmla="*/ 2147483647 h 30"/>
                <a:gd name="T2" fmla="*/ 2147483647 w 146"/>
                <a:gd name="T3" fmla="*/ 2147483647 h 30"/>
                <a:gd name="T4" fmla="*/ 2147483647 w 146"/>
                <a:gd name="T5" fmla="*/ 2147483647 h 30"/>
                <a:gd name="T6" fmla="*/ 2147483647 w 146"/>
                <a:gd name="T7" fmla="*/ 2147483647 h 30"/>
                <a:gd name="T8" fmla="*/ 2147483647 w 146"/>
                <a:gd name="T9" fmla="*/ 2147483647 h 30"/>
                <a:gd name="T10" fmla="*/ 2147483647 w 146"/>
                <a:gd name="T11" fmla="*/ 2147483647 h 30"/>
                <a:gd name="T12" fmla="*/ 2147483647 w 146"/>
                <a:gd name="T13" fmla="*/ 2147483647 h 30"/>
                <a:gd name="T14" fmla="*/ 2147483647 w 146"/>
                <a:gd name="T15" fmla="*/ 2147483647 h 30"/>
                <a:gd name="T16" fmla="*/ 2147483647 w 146"/>
                <a:gd name="T17" fmla="*/ 2147483647 h 30"/>
                <a:gd name="T18" fmla="*/ 2147483647 w 146"/>
                <a:gd name="T19" fmla="*/ 2147483647 h 30"/>
                <a:gd name="T20" fmla="*/ 2147483647 w 146"/>
                <a:gd name="T21" fmla="*/ 2147483647 h 30"/>
                <a:gd name="T22" fmla="*/ 2147483647 w 146"/>
                <a:gd name="T23" fmla="*/ 2147483647 h 30"/>
                <a:gd name="T24" fmla="*/ 2147483647 w 146"/>
                <a:gd name="T25" fmla="*/ 2147483647 h 30"/>
                <a:gd name="T26" fmla="*/ 2147483647 w 146"/>
                <a:gd name="T27" fmla="*/ 2147483647 h 30"/>
                <a:gd name="T28" fmla="*/ 2147483647 w 146"/>
                <a:gd name="T29" fmla="*/ 2147483647 h 30"/>
                <a:gd name="T30" fmla="*/ 2147483647 w 146"/>
                <a:gd name="T31" fmla="*/ 2147483647 h 30"/>
                <a:gd name="T32" fmla="*/ 2147483647 w 146"/>
                <a:gd name="T33" fmla="*/ 2147483647 h 30"/>
                <a:gd name="T34" fmla="*/ 2147483647 w 146"/>
                <a:gd name="T35" fmla="*/ 0 h 30"/>
                <a:gd name="T36" fmla="*/ 2147483647 w 146"/>
                <a:gd name="T37" fmla="*/ 2147483647 h 30"/>
                <a:gd name="T38" fmla="*/ 2147483647 w 146"/>
                <a:gd name="T39" fmla="*/ 2147483647 h 30"/>
                <a:gd name="T40" fmla="*/ 2147483647 w 146"/>
                <a:gd name="T41" fmla="*/ 2147483647 h 30"/>
                <a:gd name="T42" fmla="*/ 0 w 146"/>
                <a:gd name="T43" fmla="*/ 2147483647 h 30"/>
                <a:gd name="T44" fmla="*/ 2147483647 w 146"/>
                <a:gd name="T45" fmla="*/ 2147483647 h 30"/>
                <a:gd name="T46" fmla="*/ 2147483647 w 146"/>
                <a:gd name="T47" fmla="*/ 2147483647 h 30"/>
                <a:gd name="T48" fmla="*/ 2147483647 w 146"/>
                <a:gd name="T49" fmla="*/ 2147483647 h 30"/>
                <a:gd name="T50" fmla="*/ 2147483647 w 146"/>
                <a:gd name="T51" fmla="*/ 2147483647 h 30"/>
                <a:gd name="T52" fmla="*/ 2147483647 w 146"/>
                <a:gd name="T53" fmla="*/ 2147483647 h 30"/>
                <a:gd name="T54" fmla="*/ 2147483647 w 146"/>
                <a:gd name="T55" fmla="*/ 2147483647 h 30"/>
                <a:gd name="T56" fmla="*/ 2147483647 w 146"/>
                <a:gd name="T57" fmla="*/ 2147483647 h 30"/>
                <a:gd name="T58" fmla="*/ 2147483647 w 146"/>
                <a:gd name="T59" fmla="*/ 2147483647 h 30"/>
                <a:gd name="T60" fmla="*/ 2147483647 w 146"/>
                <a:gd name="T61" fmla="*/ 2147483647 h 30"/>
                <a:gd name="T62" fmla="*/ 2147483647 w 146"/>
                <a:gd name="T63" fmla="*/ 2147483647 h 3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46" h="30">
                  <a:moveTo>
                    <a:pt x="146" y="25"/>
                  </a:moveTo>
                  <a:lnTo>
                    <a:pt x="140" y="16"/>
                  </a:lnTo>
                  <a:lnTo>
                    <a:pt x="137" y="9"/>
                  </a:lnTo>
                  <a:lnTo>
                    <a:pt x="133" y="4"/>
                  </a:lnTo>
                  <a:lnTo>
                    <a:pt x="128" y="1"/>
                  </a:lnTo>
                  <a:lnTo>
                    <a:pt x="126" y="1"/>
                  </a:lnTo>
                  <a:lnTo>
                    <a:pt x="124" y="1"/>
                  </a:lnTo>
                  <a:lnTo>
                    <a:pt x="120" y="2"/>
                  </a:lnTo>
                  <a:lnTo>
                    <a:pt x="118" y="3"/>
                  </a:lnTo>
                  <a:lnTo>
                    <a:pt x="113" y="9"/>
                  </a:lnTo>
                  <a:lnTo>
                    <a:pt x="105" y="19"/>
                  </a:lnTo>
                  <a:lnTo>
                    <a:pt x="72" y="19"/>
                  </a:lnTo>
                  <a:lnTo>
                    <a:pt x="63" y="18"/>
                  </a:lnTo>
                  <a:lnTo>
                    <a:pt x="55" y="17"/>
                  </a:lnTo>
                  <a:lnTo>
                    <a:pt x="47" y="14"/>
                  </a:lnTo>
                  <a:lnTo>
                    <a:pt x="40" y="12"/>
                  </a:lnTo>
                  <a:lnTo>
                    <a:pt x="29" y="6"/>
                  </a:lnTo>
                  <a:lnTo>
                    <a:pt x="19" y="0"/>
                  </a:lnTo>
                  <a:lnTo>
                    <a:pt x="14" y="9"/>
                  </a:lnTo>
                  <a:lnTo>
                    <a:pt x="10" y="15"/>
                  </a:lnTo>
                  <a:lnTo>
                    <a:pt x="4" y="20"/>
                  </a:lnTo>
                  <a:lnTo>
                    <a:pt x="0" y="25"/>
                  </a:lnTo>
                  <a:lnTo>
                    <a:pt x="33" y="25"/>
                  </a:lnTo>
                  <a:lnTo>
                    <a:pt x="57" y="25"/>
                  </a:lnTo>
                  <a:lnTo>
                    <a:pt x="77" y="25"/>
                  </a:lnTo>
                  <a:lnTo>
                    <a:pt x="99" y="25"/>
                  </a:lnTo>
                  <a:lnTo>
                    <a:pt x="110" y="26"/>
                  </a:lnTo>
                  <a:lnTo>
                    <a:pt x="123" y="29"/>
                  </a:lnTo>
                  <a:lnTo>
                    <a:pt x="128" y="30"/>
                  </a:lnTo>
                  <a:lnTo>
                    <a:pt x="135" y="30"/>
                  </a:lnTo>
                  <a:lnTo>
                    <a:pt x="140" y="28"/>
                  </a:lnTo>
                  <a:lnTo>
                    <a:pt x="146" y="2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7" name="Freeform 503"/>
            <p:cNvSpPr>
              <a:spLocks/>
            </p:cNvSpPr>
            <p:nvPr>
              <p:custDataLst>
                <p:tags r:id="rId146"/>
              </p:custDataLst>
            </p:nvPr>
          </p:nvSpPr>
          <p:spPr bwMode="auto">
            <a:xfrm>
              <a:off x="5423421" y="1708792"/>
              <a:ext cx="20637" cy="58737"/>
            </a:xfrm>
            <a:custGeom>
              <a:avLst/>
              <a:gdLst>
                <a:gd name="T0" fmla="*/ 0 w 53"/>
                <a:gd name="T1" fmla="*/ 2147483647 h 9"/>
                <a:gd name="T2" fmla="*/ 2147483647 w 53"/>
                <a:gd name="T3" fmla="*/ 2147483647 h 9"/>
                <a:gd name="T4" fmla="*/ 2147483647 w 53"/>
                <a:gd name="T5" fmla="*/ 2147483647 h 9"/>
                <a:gd name="T6" fmla="*/ 2147483647 w 53"/>
                <a:gd name="T7" fmla="*/ 2147483647 h 9"/>
                <a:gd name="T8" fmla="*/ 2147483647 w 53"/>
                <a:gd name="T9" fmla="*/ 2147483647 h 9"/>
                <a:gd name="T10" fmla="*/ 2147483647 w 53"/>
                <a:gd name="T11" fmla="*/ 2147483647 h 9"/>
                <a:gd name="T12" fmla="*/ 2147483647 w 53"/>
                <a:gd name="T13" fmla="*/ 2147483647 h 9"/>
                <a:gd name="T14" fmla="*/ 2147483647 w 53"/>
                <a:gd name="T15" fmla="*/ 2147483647 h 9"/>
                <a:gd name="T16" fmla="*/ 2147483647 w 53"/>
                <a:gd name="T17" fmla="*/ 0 h 9"/>
                <a:gd name="T18" fmla="*/ 2147483647 w 53"/>
                <a:gd name="T19" fmla="*/ 0 h 9"/>
                <a:gd name="T20" fmla="*/ 2147483647 w 53"/>
                <a:gd name="T21" fmla="*/ 0 h 9"/>
                <a:gd name="T22" fmla="*/ 2147483647 w 53"/>
                <a:gd name="T23" fmla="*/ 2147483647 h 9"/>
                <a:gd name="T24" fmla="*/ 2147483647 w 53"/>
                <a:gd name="T25" fmla="*/ 2147483647 h 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3" h="9">
                  <a:moveTo>
                    <a:pt x="0" y="9"/>
                  </a:moveTo>
                  <a:lnTo>
                    <a:pt x="17" y="9"/>
                  </a:lnTo>
                  <a:lnTo>
                    <a:pt x="29" y="9"/>
                  </a:lnTo>
                  <a:lnTo>
                    <a:pt x="40" y="9"/>
                  </a:lnTo>
                  <a:lnTo>
                    <a:pt x="53" y="9"/>
                  </a:lnTo>
                  <a:lnTo>
                    <a:pt x="46" y="6"/>
                  </a:lnTo>
                  <a:lnTo>
                    <a:pt x="38" y="3"/>
                  </a:lnTo>
                  <a:lnTo>
                    <a:pt x="31" y="1"/>
                  </a:lnTo>
                  <a:lnTo>
                    <a:pt x="25" y="0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9" y="1"/>
                  </a:lnTo>
                  <a:lnTo>
                    <a:pt x="6" y="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8" name="Line 504"/>
            <p:cNvSpPr>
              <a:spLocks noChangeShapeType="1"/>
            </p:cNvSpPr>
            <p:nvPr>
              <p:custDataLst>
                <p:tags r:id="rId147"/>
              </p:custDataLst>
            </p:nvPr>
          </p:nvSpPr>
          <p:spPr bwMode="auto">
            <a:xfrm flipV="1">
              <a:off x="5425008" y="1707204"/>
              <a:ext cx="0" cy="158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9" name="Freeform 505"/>
            <p:cNvSpPr>
              <a:spLocks/>
            </p:cNvSpPr>
            <p:nvPr>
              <p:custDataLst>
                <p:tags r:id="rId148"/>
              </p:custDataLst>
            </p:nvPr>
          </p:nvSpPr>
          <p:spPr bwMode="auto">
            <a:xfrm>
              <a:off x="4594746" y="1635767"/>
              <a:ext cx="11112" cy="55562"/>
            </a:xfrm>
            <a:custGeom>
              <a:avLst/>
              <a:gdLst>
                <a:gd name="T0" fmla="*/ 0 w 26"/>
                <a:gd name="T1" fmla="*/ 2147483647 h 25"/>
                <a:gd name="T2" fmla="*/ 2147483647 w 26"/>
                <a:gd name="T3" fmla="*/ 2147483647 h 25"/>
                <a:gd name="T4" fmla="*/ 2147483647 w 26"/>
                <a:gd name="T5" fmla="*/ 2147483647 h 25"/>
                <a:gd name="T6" fmla="*/ 2147483647 w 26"/>
                <a:gd name="T7" fmla="*/ 2147483647 h 25"/>
                <a:gd name="T8" fmla="*/ 2147483647 w 26"/>
                <a:gd name="T9" fmla="*/ 2147483647 h 25"/>
                <a:gd name="T10" fmla="*/ 2147483647 w 26"/>
                <a:gd name="T11" fmla="*/ 2147483647 h 25"/>
                <a:gd name="T12" fmla="*/ 2147483647 w 26"/>
                <a:gd name="T13" fmla="*/ 0 h 25"/>
                <a:gd name="T14" fmla="*/ 2147483647 w 26"/>
                <a:gd name="T15" fmla="*/ 2147483647 h 25"/>
                <a:gd name="T16" fmla="*/ 2147483647 w 26"/>
                <a:gd name="T17" fmla="*/ 2147483647 h 25"/>
                <a:gd name="T18" fmla="*/ 2147483647 w 26"/>
                <a:gd name="T19" fmla="*/ 2147483647 h 25"/>
                <a:gd name="T20" fmla="*/ 0 w 26"/>
                <a:gd name="T21" fmla="*/ 2147483647 h 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" h="25">
                  <a:moveTo>
                    <a:pt x="0" y="25"/>
                  </a:moveTo>
                  <a:lnTo>
                    <a:pt x="5" y="17"/>
                  </a:lnTo>
                  <a:lnTo>
                    <a:pt x="13" y="8"/>
                  </a:lnTo>
                  <a:lnTo>
                    <a:pt x="16" y="5"/>
                  </a:lnTo>
                  <a:lnTo>
                    <a:pt x="20" y="2"/>
                  </a:lnTo>
                  <a:lnTo>
                    <a:pt x="23" y="1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20" y="25"/>
                  </a:lnTo>
                  <a:lnTo>
                    <a:pt x="13" y="25"/>
                  </a:lnTo>
                  <a:lnTo>
                    <a:pt x="0" y="2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0" name="Freeform 506"/>
            <p:cNvSpPr>
              <a:spLocks/>
            </p:cNvSpPr>
            <p:nvPr>
              <p:custDataLst>
                <p:tags r:id="rId149"/>
              </p:custDataLst>
            </p:nvPr>
          </p:nvSpPr>
          <p:spPr bwMode="auto">
            <a:xfrm>
              <a:off x="5344046" y="1707204"/>
              <a:ext cx="9525" cy="57150"/>
            </a:xfrm>
            <a:custGeom>
              <a:avLst/>
              <a:gdLst>
                <a:gd name="T0" fmla="*/ 2147483647 w 33"/>
                <a:gd name="T1" fmla="*/ 2147483647 h 25"/>
                <a:gd name="T2" fmla="*/ 2147483647 w 33"/>
                <a:gd name="T3" fmla="*/ 2147483647 h 25"/>
                <a:gd name="T4" fmla="*/ 2147483647 w 33"/>
                <a:gd name="T5" fmla="*/ 0 h 25"/>
                <a:gd name="T6" fmla="*/ 0 w 33"/>
                <a:gd name="T7" fmla="*/ 0 h 25"/>
                <a:gd name="T8" fmla="*/ 2147483647 w 33"/>
                <a:gd name="T9" fmla="*/ 2147483647 h 25"/>
                <a:gd name="T10" fmla="*/ 2147483647 w 33"/>
                <a:gd name="T11" fmla="*/ 2147483647 h 25"/>
                <a:gd name="T12" fmla="*/ 2147483647 w 33"/>
                <a:gd name="T13" fmla="*/ 2147483647 h 25"/>
                <a:gd name="T14" fmla="*/ 2147483647 w 33"/>
                <a:gd name="T15" fmla="*/ 2147483647 h 25"/>
                <a:gd name="T16" fmla="*/ 2147483647 w 33"/>
                <a:gd name="T17" fmla="*/ 2147483647 h 25"/>
                <a:gd name="T18" fmla="*/ 2147483647 w 33"/>
                <a:gd name="T19" fmla="*/ 2147483647 h 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3" h="25">
                  <a:moveTo>
                    <a:pt x="33" y="25"/>
                  </a:moveTo>
                  <a:lnTo>
                    <a:pt x="33" y="12"/>
                  </a:lnTo>
                  <a:lnTo>
                    <a:pt x="33" y="0"/>
                  </a:lnTo>
                  <a:lnTo>
                    <a:pt x="0" y="0"/>
                  </a:lnTo>
                  <a:lnTo>
                    <a:pt x="9" y="9"/>
                  </a:lnTo>
                  <a:lnTo>
                    <a:pt x="16" y="17"/>
                  </a:lnTo>
                  <a:lnTo>
                    <a:pt x="20" y="20"/>
                  </a:lnTo>
                  <a:lnTo>
                    <a:pt x="24" y="23"/>
                  </a:lnTo>
                  <a:lnTo>
                    <a:pt x="28" y="24"/>
                  </a:lnTo>
                  <a:lnTo>
                    <a:pt x="33" y="2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1" name="Freeform 507"/>
            <p:cNvSpPr>
              <a:spLocks/>
            </p:cNvSpPr>
            <p:nvPr>
              <p:custDataLst>
                <p:tags r:id="rId150"/>
              </p:custDataLst>
            </p:nvPr>
          </p:nvSpPr>
          <p:spPr bwMode="auto">
            <a:xfrm>
              <a:off x="5298008" y="1670692"/>
              <a:ext cx="9525" cy="57150"/>
            </a:xfrm>
            <a:custGeom>
              <a:avLst/>
              <a:gdLst>
                <a:gd name="T0" fmla="*/ 0 w 20"/>
                <a:gd name="T1" fmla="*/ 0 h 18"/>
                <a:gd name="T2" fmla="*/ 2147483647 w 20"/>
                <a:gd name="T3" fmla="*/ 2147483647 h 18"/>
                <a:gd name="T4" fmla="*/ 2147483647 w 20"/>
                <a:gd name="T5" fmla="*/ 2147483647 h 18"/>
                <a:gd name="T6" fmla="*/ 2147483647 w 20"/>
                <a:gd name="T7" fmla="*/ 0 h 18"/>
                <a:gd name="T8" fmla="*/ 0 w 20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18">
                  <a:moveTo>
                    <a:pt x="0" y="0"/>
                  </a:moveTo>
                  <a:lnTo>
                    <a:pt x="13" y="18"/>
                  </a:lnTo>
                  <a:lnTo>
                    <a:pt x="16" y="11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2" name="Freeform 508"/>
            <p:cNvSpPr>
              <a:spLocks/>
            </p:cNvSpPr>
            <p:nvPr>
              <p:custDataLst>
                <p:tags r:id="rId151"/>
              </p:custDataLst>
            </p:nvPr>
          </p:nvSpPr>
          <p:spPr bwMode="auto">
            <a:xfrm>
              <a:off x="5798071" y="2240604"/>
              <a:ext cx="12700" cy="58738"/>
            </a:xfrm>
            <a:custGeom>
              <a:avLst/>
              <a:gdLst>
                <a:gd name="T0" fmla="*/ 0 w 33"/>
                <a:gd name="T1" fmla="*/ 2147483647 h 31"/>
                <a:gd name="T2" fmla="*/ 0 w 33"/>
                <a:gd name="T3" fmla="*/ 0 h 31"/>
                <a:gd name="T4" fmla="*/ 2147483647 w 33"/>
                <a:gd name="T5" fmla="*/ 0 h 31"/>
                <a:gd name="T6" fmla="*/ 2147483647 w 33"/>
                <a:gd name="T7" fmla="*/ 0 h 31"/>
                <a:gd name="T8" fmla="*/ 2147483647 w 33"/>
                <a:gd name="T9" fmla="*/ 0 h 31"/>
                <a:gd name="T10" fmla="*/ 2147483647 w 33"/>
                <a:gd name="T11" fmla="*/ 0 h 31"/>
                <a:gd name="T12" fmla="*/ 2147483647 w 33"/>
                <a:gd name="T13" fmla="*/ 2147483647 h 31"/>
                <a:gd name="T14" fmla="*/ 2147483647 w 33"/>
                <a:gd name="T15" fmla="*/ 2147483647 h 31"/>
                <a:gd name="T16" fmla="*/ 2147483647 w 33"/>
                <a:gd name="T17" fmla="*/ 2147483647 h 31"/>
                <a:gd name="T18" fmla="*/ 2147483647 w 33"/>
                <a:gd name="T19" fmla="*/ 2147483647 h 31"/>
                <a:gd name="T20" fmla="*/ 2147483647 w 33"/>
                <a:gd name="T21" fmla="*/ 2147483647 h 31"/>
                <a:gd name="T22" fmla="*/ 2147483647 w 33"/>
                <a:gd name="T23" fmla="*/ 2147483647 h 31"/>
                <a:gd name="T24" fmla="*/ 2147483647 w 33"/>
                <a:gd name="T25" fmla="*/ 2147483647 h 31"/>
                <a:gd name="T26" fmla="*/ 2147483647 w 33"/>
                <a:gd name="T27" fmla="*/ 2147483647 h 31"/>
                <a:gd name="T28" fmla="*/ 0 w 33"/>
                <a:gd name="T29" fmla="*/ 2147483647 h 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3" h="31">
                  <a:moveTo>
                    <a:pt x="0" y="31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3" y="0"/>
                  </a:lnTo>
                  <a:lnTo>
                    <a:pt x="30" y="2"/>
                  </a:lnTo>
                  <a:lnTo>
                    <a:pt x="29" y="5"/>
                  </a:lnTo>
                  <a:lnTo>
                    <a:pt x="28" y="9"/>
                  </a:lnTo>
                  <a:lnTo>
                    <a:pt x="28" y="13"/>
                  </a:lnTo>
                  <a:lnTo>
                    <a:pt x="28" y="17"/>
                  </a:lnTo>
                  <a:lnTo>
                    <a:pt x="29" y="21"/>
                  </a:lnTo>
                  <a:lnTo>
                    <a:pt x="30" y="26"/>
                  </a:lnTo>
                  <a:lnTo>
                    <a:pt x="33" y="31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3" name="Freeform 509"/>
            <p:cNvSpPr>
              <a:spLocks/>
            </p:cNvSpPr>
            <p:nvPr>
              <p:custDataLst>
                <p:tags r:id="rId152"/>
              </p:custDataLst>
            </p:nvPr>
          </p:nvSpPr>
          <p:spPr bwMode="auto">
            <a:xfrm>
              <a:off x="6091758" y="1762767"/>
              <a:ext cx="55563" cy="58737"/>
            </a:xfrm>
            <a:custGeom>
              <a:avLst/>
              <a:gdLst>
                <a:gd name="T0" fmla="*/ 2147483647 w 129"/>
                <a:gd name="T1" fmla="*/ 2147483647 h 56"/>
                <a:gd name="T2" fmla="*/ 2147483647 w 129"/>
                <a:gd name="T3" fmla="*/ 2147483647 h 56"/>
                <a:gd name="T4" fmla="*/ 2147483647 w 129"/>
                <a:gd name="T5" fmla="*/ 2147483647 h 56"/>
                <a:gd name="T6" fmla="*/ 0 w 129"/>
                <a:gd name="T7" fmla="*/ 2147483647 h 56"/>
                <a:gd name="T8" fmla="*/ 2147483647 w 129"/>
                <a:gd name="T9" fmla="*/ 2147483647 h 56"/>
                <a:gd name="T10" fmla="*/ 2147483647 w 129"/>
                <a:gd name="T11" fmla="*/ 2147483647 h 56"/>
                <a:gd name="T12" fmla="*/ 2147483647 w 129"/>
                <a:gd name="T13" fmla="*/ 2147483647 h 56"/>
                <a:gd name="T14" fmla="*/ 2147483647 w 129"/>
                <a:gd name="T15" fmla="*/ 2147483647 h 56"/>
                <a:gd name="T16" fmla="*/ 2147483647 w 129"/>
                <a:gd name="T17" fmla="*/ 2147483647 h 56"/>
                <a:gd name="T18" fmla="*/ 2147483647 w 129"/>
                <a:gd name="T19" fmla="*/ 2147483647 h 56"/>
                <a:gd name="T20" fmla="*/ 2147483647 w 129"/>
                <a:gd name="T21" fmla="*/ 2147483647 h 56"/>
                <a:gd name="T22" fmla="*/ 2147483647 w 129"/>
                <a:gd name="T23" fmla="*/ 2147483647 h 56"/>
                <a:gd name="T24" fmla="*/ 2147483647 w 129"/>
                <a:gd name="T25" fmla="*/ 0 h 56"/>
                <a:gd name="T26" fmla="*/ 2147483647 w 129"/>
                <a:gd name="T27" fmla="*/ 2147483647 h 56"/>
                <a:gd name="T28" fmla="*/ 2147483647 w 129"/>
                <a:gd name="T29" fmla="*/ 2147483647 h 56"/>
                <a:gd name="T30" fmla="*/ 2147483647 w 129"/>
                <a:gd name="T31" fmla="*/ 2147483647 h 56"/>
                <a:gd name="T32" fmla="*/ 2147483647 w 129"/>
                <a:gd name="T33" fmla="*/ 2147483647 h 56"/>
                <a:gd name="T34" fmla="*/ 2147483647 w 129"/>
                <a:gd name="T35" fmla="*/ 2147483647 h 56"/>
                <a:gd name="T36" fmla="*/ 2147483647 w 129"/>
                <a:gd name="T37" fmla="*/ 2147483647 h 56"/>
                <a:gd name="T38" fmla="*/ 2147483647 w 129"/>
                <a:gd name="T39" fmla="*/ 2147483647 h 56"/>
                <a:gd name="T40" fmla="*/ 2147483647 w 129"/>
                <a:gd name="T41" fmla="*/ 2147483647 h 56"/>
                <a:gd name="T42" fmla="*/ 2147483647 w 129"/>
                <a:gd name="T43" fmla="*/ 2147483647 h 56"/>
                <a:gd name="T44" fmla="*/ 2147483647 w 129"/>
                <a:gd name="T45" fmla="*/ 2147483647 h 56"/>
                <a:gd name="T46" fmla="*/ 2147483647 w 129"/>
                <a:gd name="T47" fmla="*/ 2147483647 h 56"/>
                <a:gd name="T48" fmla="*/ 2147483647 w 129"/>
                <a:gd name="T49" fmla="*/ 2147483647 h 56"/>
                <a:gd name="T50" fmla="*/ 2147483647 w 129"/>
                <a:gd name="T51" fmla="*/ 2147483647 h 56"/>
                <a:gd name="T52" fmla="*/ 2147483647 w 129"/>
                <a:gd name="T53" fmla="*/ 2147483647 h 56"/>
                <a:gd name="T54" fmla="*/ 2147483647 w 129"/>
                <a:gd name="T55" fmla="*/ 2147483647 h 56"/>
                <a:gd name="T56" fmla="*/ 2147483647 w 129"/>
                <a:gd name="T57" fmla="*/ 2147483647 h 56"/>
                <a:gd name="T58" fmla="*/ 2147483647 w 129"/>
                <a:gd name="T59" fmla="*/ 2147483647 h 56"/>
                <a:gd name="T60" fmla="*/ 2147483647 w 129"/>
                <a:gd name="T61" fmla="*/ 2147483647 h 56"/>
                <a:gd name="T62" fmla="*/ 2147483647 w 129"/>
                <a:gd name="T63" fmla="*/ 2147483647 h 56"/>
                <a:gd name="T64" fmla="*/ 2147483647 w 129"/>
                <a:gd name="T65" fmla="*/ 2147483647 h 56"/>
                <a:gd name="T66" fmla="*/ 2147483647 w 129"/>
                <a:gd name="T67" fmla="*/ 2147483647 h 56"/>
                <a:gd name="T68" fmla="*/ 2147483647 w 129"/>
                <a:gd name="T69" fmla="*/ 2147483647 h 56"/>
                <a:gd name="T70" fmla="*/ 2147483647 w 129"/>
                <a:gd name="T71" fmla="*/ 2147483647 h 56"/>
                <a:gd name="T72" fmla="*/ 2147483647 w 129"/>
                <a:gd name="T73" fmla="*/ 2147483647 h 5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29" h="56">
                  <a:moveTo>
                    <a:pt x="3" y="44"/>
                  </a:moveTo>
                  <a:lnTo>
                    <a:pt x="1" y="42"/>
                  </a:lnTo>
                  <a:lnTo>
                    <a:pt x="1" y="40"/>
                  </a:lnTo>
                  <a:lnTo>
                    <a:pt x="0" y="37"/>
                  </a:lnTo>
                  <a:lnTo>
                    <a:pt x="1" y="33"/>
                  </a:lnTo>
                  <a:lnTo>
                    <a:pt x="2" y="25"/>
                  </a:lnTo>
                  <a:lnTo>
                    <a:pt x="3" y="18"/>
                  </a:lnTo>
                  <a:lnTo>
                    <a:pt x="9" y="13"/>
                  </a:lnTo>
                  <a:lnTo>
                    <a:pt x="16" y="9"/>
                  </a:lnTo>
                  <a:lnTo>
                    <a:pt x="21" y="6"/>
                  </a:lnTo>
                  <a:lnTo>
                    <a:pt x="27" y="5"/>
                  </a:lnTo>
                  <a:lnTo>
                    <a:pt x="39" y="3"/>
                  </a:lnTo>
                  <a:lnTo>
                    <a:pt x="57" y="0"/>
                  </a:lnTo>
                  <a:lnTo>
                    <a:pt x="60" y="5"/>
                  </a:lnTo>
                  <a:lnTo>
                    <a:pt x="64" y="8"/>
                  </a:lnTo>
                  <a:lnTo>
                    <a:pt x="69" y="11"/>
                  </a:lnTo>
                  <a:lnTo>
                    <a:pt x="73" y="14"/>
                  </a:lnTo>
                  <a:lnTo>
                    <a:pt x="83" y="18"/>
                  </a:lnTo>
                  <a:lnTo>
                    <a:pt x="93" y="21"/>
                  </a:lnTo>
                  <a:lnTo>
                    <a:pt x="103" y="25"/>
                  </a:lnTo>
                  <a:lnTo>
                    <a:pt x="113" y="29"/>
                  </a:lnTo>
                  <a:lnTo>
                    <a:pt x="117" y="32"/>
                  </a:lnTo>
                  <a:lnTo>
                    <a:pt x="121" y="35"/>
                  </a:lnTo>
                  <a:lnTo>
                    <a:pt x="126" y="38"/>
                  </a:lnTo>
                  <a:lnTo>
                    <a:pt x="129" y="44"/>
                  </a:lnTo>
                  <a:lnTo>
                    <a:pt x="119" y="48"/>
                  </a:lnTo>
                  <a:lnTo>
                    <a:pt x="109" y="51"/>
                  </a:lnTo>
                  <a:lnTo>
                    <a:pt x="99" y="53"/>
                  </a:lnTo>
                  <a:lnTo>
                    <a:pt x="90" y="54"/>
                  </a:lnTo>
                  <a:lnTo>
                    <a:pt x="70" y="56"/>
                  </a:lnTo>
                  <a:lnTo>
                    <a:pt x="49" y="56"/>
                  </a:lnTo>
                  <a:lnTo>
                    <a:pt x="40" y="55"/>
                  </a:lnTo>
                  <a:lnTo>
                    <a:pt x="31" y="54"/>
                  </a:lnTo>
                  <a:lnTo>
                    <a:pt x="23" y="52"/>
                  </a:lnTo>
                  <a:lnTo>
                    <a:pt x="16" y="50"/>
                  </a:lnTo>
                  <a:lnTo>
                    <a:pt x="6" y="46"/>
                  </a:lnTo>
                  <a:lnTo>
                    <a:pt x="3" y="4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4" name="Freeform 510"/>
            <p:cNvSpPr>
              <a:spLocks/>
            </p:cNvSpPr>
            <p:nvPr>
              <p:custDataLst>
                <p:tags r:id="rId153"/>
              </p:custDataLst>
            </p:nvPr>
          </p:nvSpPr>
          <p:spPr bwMode="auto">
            <a:xfrm>
              <a:off x="6228283" y="2115192"/>
              <a:ext cx="14288" cy="57150"/>
            </a:xfrm>
            <a:custGeom>
              <a:avLst/>
              <a:gdLst>
                <a:gd name="T0" fmla="*/ 2147483647 w 41"/>
                <a:gd name="T1" fmla="*/ 2147483647 h 42"/>
                <a:gd name="T2" fmla="*/ 0 w 41"/>
                <a:gd name="T3" fmla="*/ 2147483647 h 42"/>
                <a:gd name="T4" fmla="*/ 0 w 41"/>
                <a:gd name="T5" fmla="*/ 2147483647 h 42"/>
                <a:gd name="T6" fmla="*/ 2147483647 w 41"/>
                <a:gd name="T7" fmla="*/ 2147483647 h 42"/>
                <a:gd name="T8" fmla="*/ 2147483647 w 41"/>
                <a:gd name="T9" fmla="*/ 2147483647 h 42"/>
                <a:gd name="T10" fmla="*/ 2147483647 w 41"/>
                <a:gd name="T11" fmla="*/ 2147483647 h 42"/>
                <a:gd name="T12" fmla="*/ 2147483647 w 41"/>
                <a:gd name="T13" fmla="*/ 0 h 42"/>
                <a:gd name="T14" fmla="*/ 2147483647 w 41"/>
                <a:gd name="T15" fmla="*/ 2147483647 h 42"/>
                <a:gd name="T16" fmla="*/ 2147483647 w 41"/>
                <a:gd name="T17" fmla="*/ 2147483647 h 42"/>
                <a:gd name="T18" fmla="*/ 2147483647 w 41"/>
                <a:gd name="T19" fmla="*/ 2147483647 h 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42">
                  <a:moveTo>
                    <a:pt x="21" y="42"/>
                  </a:moveTo>
                  <a:lnTo>
                    <a:pt x="0" y="30"/>
                  </a:lnTo>
                  <a:lnTo>
                    <a:pt x="0" y="6"/>
                  </a:lnTo>
                  <a:lnTo>
                    <a:pt x="7" y="5"/>
                  </a:lnTo>
                  <a:lnTo>
                    <a:pt x="14" y="3"/>
                  </a:lnTo>
                  <a:lnTo>
                    <a:pt x="24" y="1"/>
                  </a:lnTo>
                  <a:lnTo>
                    <a:pt x="34" y="0"/>
                  </a:lnTo>
                  <a:lnTo>
                    <a:pt x="34" y="18"/>
                  </a:lnTo>
                  <a:lnTo>
                    <a:pt x="41" y="18"/>
                  </a:lnTo>
                  <a:lnTo>
                    <a:pt x="21" y="4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5" name="Freeform 513"/>
            <p:cNvSpPr>
              <a:spLocks/>
            </p:cNvSpPr>
            <p:nvPr>
              <p:custDataLst>
                <p:tags r:id="rId154"/>
              </p:custDataLst>
            </p:nvPr>
          </p:nvSpPr>
          <p:spPr bwMode="auto">
            <a:xfrm>
              <a:off x="6293371" y="2370779"/>
              <a:ext cx="14287" cy="57150"/>
            </a:xfrm>
            <a:custGeom>
              <a:avLst/>
              <a:gdLst>
                <a:gd name="T0" fmla="*/ 0 w 26"/>
                <a:gd name="T1" fmla="*/ 2147483647 h 36"/>
                <a:gd name="T2" fmla="*/ 2147483647 w 26"/>
                <a:gd name="T3" fmla="*/ 2147483647 h 36"/>
                <a:gd name="T4" fmla="*/ 2147483647 w 26"/>
                <a:gd name="T5" fmla="*/ 2147483647 h 36"/>
                <a:gd name="T6" fmla="*/ 2147483647 w 26"/>
                <a:gd name="T7" fmla="*/ 2147483647 h 36"/>
                <a:gd name="T8" fmla="*/ 2147483647 w 26"/>
                <a:gd name="T9" fmla="*/ 0 h 36"/>
                <a:gd name="T10" fmla="*/ 2147483647 w 26"/>
                <a:gd name="T11" fmla="*/ 2147483647 h 36"/>
                <a:gd name="T12" fmla="*/ 2147483647 w 26"/>
                <a:gd name="T13" fmla="*/ 2147483647 h 36"/>
                <a:gd name="T14" fmla="*/ 2147483647 w 26"/>
                <a:gd name="T15" fmla="*/ 2147483647 h 36"/>
                <a:gd name="T16" fmla="*/ 2147483647 w 26"/>
                <a:gd name="T17" fmla="*/ 2147483647 h 36"/>
                <a:gd name="T18" fmla="*/ 2147483647 w 26"/>
                <a:gd name="T19" fmla="*/ 2147483647 h 36"/>
                <a:gd name="T20" fmla="*/ 2147483647 w 26"/>
                <a:gd name="T21" fmla="*/ 2147483647 h 36"/>
                <a:gd name="T22" fmla="*/ 2147483647 w 26"/>
                <a:gd name="T23" fmla="*/ 2147483647 h 36"/>
                <a:gd name="T24" fmla="*/ 2147483647 w 26"/>
                <a:gd name="T25" fmla="*/ 2147483647 h 36"/>
                <a:gd name="T26" fmla="*/ 2147483647 w 26"/>
                <a:gd name="T27" fmla="*/ 2147483647 h 36"/>
                <a:gd name="T28" fmla="*/ 0 w 26"/>
                <a:gd name="T29" fmla="*/ 2147483647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6" h="36">
                  <a:moveTo>
                    <a:pt x="0" y="36"/>
                  </a:moveTo>
                  <a:lnTo>
                    <a:pt x="3" y="31"/>
                  </a:lnTo>
                  <a:lnTo>
                    <a:pt x="10" y="20"/>
                  </a:lnTo>
                  <a:lnTo>
                    <a:pt x="18" y="8"/>
                  </a:lnTo>
                  <a:lnTo>
                    <a:pt x="26" y="0"/>
                  </a:lnTo>
                  <a:lnTo>
                    <a:pt x="26" y="9"/>
                  </a:lnTo>
                  <a:lnTo>
                    <a:pt x="26" y="18"/>
                  </a:lnTo>
                  <a:lnTo>
                    <a:pt x="25" y="22"/>
                  </a:lnTo>
                  <a:lnTo>
                    <a:pt x="24" y="26"/>
                  </a:lnTo>
                  <a:lnTo>
                    <a:pt x="21" y="29"/>
                  </a:lnTo>
                  <a:lnTo>
                    <a:pt x="17" y="32"/>
                  </a:lnTo>
                  <a:lnTo>
                    <a:pt x="14" y="34"/>
                  </a:lnTo>
                  <a:lnTo>
                    <a:pt x="10" y="35"/>
                  </a:lnTo>
                  <a:lnTo>
                    <a:pt x="4" y="36"/>
                  </a:lnTo>
                  <a:lnTo>
                    <a:pt x="0" y="3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6" name="Freeform 514"/>
            <p:cNvSpPr>
              <a:spLocks/>
            </p:cNvSpPr>
            <p:nvPr>
              <p:custDataLst>
                <p:tags r:id="rId155"/>
              </p:custDataLst>
            </p:nvPr>
          </p:nvSpPr>
          <p:spPr bwMode="auto">
            <a:xfrm>
              <a:off x="6304483" y="2399354"/>
              <a:ext cx="3175" cy="60325"/>
            </a:xfrm>
            <a:custGeom>
              <a:avLst/>
              <a:gdLst>
                <a:gd name="T0" fmla="*/ 0 w 6"/>
                <a:gd name="T1" fmla="*/ 2147483647 h 37"/>
                <a:gd name="T2" fmla="*/ 0 w 6"/>
                <a:gd name="T3" fmla="*/ 0 h 37"/>
                <a:gd name="T4" fmla="*/ 2147483647 w 6"/>
                <a:gd name="T5" fmla="*/ 0 h 37"/>
                <a:gd name="T6" fmla="*/ 2147483647 w 6"/>
                <a:gd name="T7" fmla="*/ 2147483647 h 37"/>
                <a:gd name="T8" fmla="*/ 0 w 6"/>
                <a:gd name="T9" fmla="*/ 2147483647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37">
                  <a:moveTo>
                    <a:pt x="0" y="37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31"/>
                  </a:lnTo>
                  <a:lnTo>
                    <a:pt x="0" y="37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7" name="Freeform 515"/>
            <p:cNvSpPr>
              <a:spLocks/>
            </p:cNvSpPr>
            <p:nvPr>
              <p:custDataLst>
                <p:tags r:id="rId156"/>
              </p:custDataLst>
            </p:nvPr>
          </p:nvSpPr>
          <p:spPr bwMode="auto">
            <a:xfrm>
              <a:off x="6291783" y="2481904"/>
              <a:ext cx="9525" cy="55563"/>
            </a:xfrm>
            <a:custGeom>
              <a:avLst/>
              <a:gdLst>
                <a:gd name="T0" fmla="*/ 0 w 20"/>
                <a:gd name="T1" fmla="*/ 2147483647 h 43"/>
                <a:gd name="T2" fmla="*/ 0 w 20"/>
                <a:gd name="T3" fmla="*/ 2147483647 h 43"/>
                <a:gd name="T4" fmla="*/ 0 w 20"/>
                <a:gd name="T5" fmla="*/ 2147483647 h 43"/>
                <a:gd name="T6" fmla="*/ 2147483647 w 20"/>
                <a:gd name="T7" fmla="*/ 2147483647 h 43"/>
                <a:gd name="T8" fmla="*/ 2147483647 w 20"/>
                <a:gd name="T9" fmla="*/ 0 h 43"/>
                <a:gd name="T10" fmla="*/ 2147483647 w 20"/>
                <a:gd name="T11" fmla="*/ 2147483647 h 43"/>
                <a:gd name="T12" fmla="*/ 2147483647 w 20"/>
                <a:gd name="T13" fmla="*/ 2147483647 h 43"/>
                <a:gd name="T14" fmla="*/ 2147483647 w 20"/>
                <a:gd name="T15" fmla="*/ 2147483647 h 43"/>
                <a:gd name="T16" fmla="*/ 2147483647 w 20"/>
                <a:gd name="T17" fmla="*/ 2147483647 h 43"/>
                <a:gd name="T18" fmla="*/ 2147483647 w 20"/>
                <a:gd name="T19" fmla="*/ 2147483647 h 43"/>
                <a:gd name="T20" fmla="*/ 2147483647 w 20"/>
                <a:gd name="T21" fmla="*/ 2147483647 h 43"/>
                <a:gd name="T22" fmla="*/ 2147483647 w 20"/>
                <a:gd name="T23" fmla="*/ 2147483647 h 43"/>
                <a:gd name="T24" fmla="*/ 2147483647 w 20"/>
                <a:gd name="T25" fmla="*/ 2147483647 h 43"/>
                <a:gd name="T26" fmla="*/ 2147483647 w 20"/>
                <a:gd name="T27" fmla="*/ 2147483647 h 43"/>
                <a:gd name="T28" fmla="*/ 2147483647 w 20"/>
                <a:gd name="T29" fmla="*/ 2147483647 h 43"/>
                <a:gd name="T30" fmla="*/ 2147483647 w 20"/>
                <a:gd name="T31" fmla="*/ 2147483647 h 43"/>
                <a:gd name="T32" fmla="*/ 2147483647 w 20"/>
                <a:gd name="T33" fmla="*/ 2147483647 h 43"/>
                <a:gd name="T34" fmla="*/ 2147483647 w 20"/>
                <a:gd name="T35" fmla="*/ 2147483647 h 43"/>
                <a:gd name="T36" fmla="*/ 0 w 20"/>
                <a:gd name="T37" fmla="*/ 2147483647 h 43"/>
                <a:gd name="T38" fmla="*/ 0 w 20"/>
                <a:gd name="T39" fmla="*/ 2147483647 h 4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0" h="43">
                  <a:moveTo>
                    <a:pt x="0" y="31"/>
                  </a:moveTo>
                  <a:lnTo>
                    <a:pt x="0" y="25"/>
                  </a:lnTo>
                  <a:lnTo>
                    <a:pt x="0" y="18"/>
                  </a:lnTo>
                  <a:lnTo>
                    <a:pt x="2" y="9"/>
                  </a:lnTo>
                  <a:lnTo>
                    <a:pt x="7" y="0"/>
                  </a:lnTo>
                  <a:lnTo>
                    <a:pt x="11" y="7"/>
                  </a:lnTo>
                  <a:lnTo>
                    <a:pt x="16" y="12"/>
                  </a:lnTo>
                  <a:lnTo>
                    <a:pt x="17" y="14"/>
                  </a:lnTo>
                  <a:lnTo>
                    <a:pt x="19" y="18"/>
                  </a:lnTo>
                  <a:lnTo>
                    <a:pt x="19" y="21"/>
                  </a:lnTo>
                  <a:lnTo>
                    <a:pt x="20" y="25"/>
                  </a:lnTo>
                  <a:lnTo>
                    <a:pt x="19" y="27"/>
                  </a:lnTo>
                  <a:lnTo>
                    <a:pt x="18" y="30"/>
                  </a:lnTo>
                  <a:lnTo>
                    <a:pt x="16" y="33"/>
                  </a:lnTo>
                  <a:lnTo>
                    <a:pt x="12" y="36"/>
                  </a:lnTo>
                  <a:lnTo>
                    <a:pt x="9" y="39"/>
                  </a:lnTo>
                  <a:lnTo>
                    <a:pt x="6" y="41"/>
                  </a:lnTo>
                  <a:lnTo>
                    <a:pt x="2" y="42"/>
                  </a:lnTo>
                  <a:lnTo>
                    <a:pt x="0" y="43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8" name="Freeform 516"/>
            <p:cNvSpPr>
              <a:spLocks/>
            </p:cNvSpPr>
            <p:nvPr>
              <p:custDataLst>
                <p:tags r:id="rId157"/>
              </p:custDataLst>
            </p:nvPr>
          </p:nvSpPr>
          <p:spPr bwMode="auto">
            <a:xfrm>
              <a:off x="6269558" y="2516829"/>
              <a:ext cx="0" cy="58738"/>
            </a:xfrm>
            <a:custGeom>
              <a:avLst/>
              <a:gdLst>
                <a:gd name="T0" fmla="*/ 2147483647 h 30"/>
                <a:gd name="T1" fmla="*/ 2147483647 h 30"/>
                <a:gd name="T2" fmla="*/ 2147483647 h 30"/>
                <a:gd name="T3" fmla="*/ 2147483647 h 30"/>
                <a:gd name="T4" fmla="*/ 0 h 30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0" r="r" b="b"/>
              <a:pathLst>
                <a:path h="30">
                  <a:moveTo>
                    <a:pt x="0" y="30"/>
                  </a:moveTo>
                  <a:lnTo>
                    <a:pt x="0" y="25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9" name="Freeform 517"/>
            <p:cNvSpPr>
              <a:spLocks/>
            </p:cNvSpPr>
            <p:nvPr>
              <p:custDataLst>
                <p:tags r:id="rId158"/>
              </p:custDataLst>
            </p:nvPr>
          </p:nvSpPr>
          <p:spPr bwMode="auto">
            <a:xfrm>
              <a:off x="6269558" y="2516829"/>
              <a:ext cx="7938" cy="58738"/>
            </a:xfrm>
            <a:custGeom>
              <a:avLst/>
              <a:gdLst>
                <a:gd name="T0" fmla="*/ 0 w 20"/>
                <a:gd name="T1" fmla="*/ 0 h 24"/>
                <a:gd name="T2" fmla="*/ 2147483647 w 20"/>
                <a:gd name="T3" fmla="*/ 0 h 24"/>
                <a:gd name="T4" fmla="*/ 0 w 20"/>
                <a:gd name="T5" fmla="*/ 2147483647 h 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24">
                  <a:moveTo>
                    <a:pt x="0" y="0"/>
                  </a:moveTo>
                  <a:lnTo>
                    <a:pt x="20" y="0"/>
                  </a:lnTo>
                  <a:lnTo>
                    <a:pt x="0" y="2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0" name="Freeform 518"/>
            <p:cNvSpPr>
              <a:spLocks/>
            </p:cNvSpPr>
            <p:nvPr>
              <p:custDataLst>
                <p:tags r:id="rId159"/>
              </p:custDataLst>
            </p:nvPr>
          </p:nvSpPr>
          <p:spPr bwMode="auto">
            <a:xfrm>
              <a:off x="6023496" y="2104079"/>
              <a:ext cx="17462" cy="60325"/>
            </a:xfrm>
            <a:custGeom>
              <a:avLst/>
              <a:gdLst>
                <a:gd name="T0" fmla="*/ 0 w 46"/>
                <a:gd name="T1" fmla="*/ 0 h 19"/>
                <a:gd name="T2" fmla="*/ 2147483647 w 46"/>
                <a:gd name="T3" fmla="*/ 2147483647 h 19"/>
                <a:gd name="T4" fmla="*/ 2147483647 w 46"/>
                <a:gd name="T5" fmla="*/ 2147483647 h 19"/>
                <a:gd name="T6" fmla="*/ 2147483647 w 46"/>
                <a:gd name="T7" fmla="*/ 2147483647 h 19"/>
                <a:gd name="T8" fmla="*/ 2147483647 w 46"/>
                <a:gd name="T9" fmla="*/ 2147483647 h 19"/>
                <a:gd name="T10" fmla="*/ 2147483647 w 46"/>
                <a:gd name="T11" fmla="*/ 2147483647 h 19"/>
                <a:gd name="T12" fmla="*/ 2147483647 w 46"/>
                <a:gd name="T13" fmla="*/ 2147483647 h 19"/>
                <a:gd name="T14" fmla="*/ 2147483647 w 46"/>
                <a:gd name="T15" fmla="*/ 2147483647 h 19"/>
                <a:gd name="T16" fmla="*/ 2147483647 w 46"/>
                <a:gd name="T17" fmla="*/ 2147483647 h 19"/>
                <a:gd name="T18" fmla="*/ 2147483647 w 46"/>
                <a:gd name="T19" fmla="*/ 2147483647 h 19"/>
                <a:gd name="T20" fmla="*/ 2147483647 w 46"/>
                <a:gd name="T21" fmla="*/ 2147483647 h 19"/>
                <a:gd name="T22" fmla="*/ 2147483647 w 46"/>
                <a:gd name="T23" fmla="*/ 2147483647 h 19"/>
                <a:gd name="T24" fmla="*/ 2147483647 w 46"/>
                <a:gd name="T25" fmla="*/ 2147483647 h 19"/>
                <a:gd name="T26" fmla="*/ 2147483647 w 46"/>
                <a:gd name="T27" fmla="*/ 2147483647 h 19"/>
                <a:gd name="T28" fmla="*/ 2147483647 w 46"/>
                <a:gd name="T29" fmla="*/ 2147483647 h 19"/>
                <a:gd name="T30" fmla="*/ 2147483647 w 46"/>
                <a:gd name="T31" fmla="*/ 2147483647 h 19"/>
                <a:gd name="T32" fmla="*/ 0 w 46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6" h="19">
                  <a:moveTo>
                    <a:pt x="0" y="0"/>
                  </a:moveTo>
                  <a:lnTo>
                    <a:pt x="9" y="3"/>
                  </a:lnTo>
                  <a:lnTo>
                    <a:pt x="14" y="5"/>
                  </a:lnTo>
                  <a:lnTo>
                    <a:pt x="19" y="8"/>
                  </a:lnTo>
                  <a:lnTo>
                    <a:pt x="23" y="10"/>
                  </a:lnTo>
                  <a:lnTo>
                    <a:pt x="26" y="12"/>
                  </a:lnTo>
                  <a:lnTo>
                    <a:pt x="32" y="14"/>
                  </a:lnTo>
                  <a:lnTo>
                    <a:pt x="37" y="17"/>
                  </a:lnTo>
                  <a:lnTo>
                    <a:pt x="46" y="19"/>
                  </a:lnTo>
                  <a:lnTo>
                    <a:pt x="33" y="19"/>
                  </a:lnTo>
                  <a:lnTo>
                    <a:pt x="24" y="19"/>
                  </a:lnTo>
                  <a:lnTo>
                    <a:pt x="18" y="18"/>
                  </a:lnTo>
                  <a:lnTo>
                    <a:pt x="13" y="17"/>
                  </a:lnTo>
                  <a:lnTo>
                    <a:pt x="10" y="14"/>
                  </a:lnTo>
                  <a:lnTo>
                    <a:pt x="7" y="11"/>
                  </a:lnTo>
                  <a:lnTo>
                    <a:pt x="4" y="7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1" name="Freeform 519"/>
            <p:cNvSpPr>
              <a:spLocks/>
            </p:cNvSpPr>
            <p:nvPr>
              <p:custDataLst>
                <p:tags r:id="rId160"/>
              </p:custDataLst>
            </p:nvPr>
          </p:nvSpPr>
          <p:spPr bwMode="auto">
            <a:xfrm>
              <a:off x="3339033" y="2243779"/>
              <a:ext cx="47625" cy="58738"/>
            </a:xfrm>
            <a:custGeom>
              <a:avLst/>
              <a:gdLst>
                <a:gd name="T0" fmla="*/ 2147483647 w 100"/>
                <a:gd name="T1" fmla="*/ 0 h 55"/>
                <a:gd name="T2" fmla="*/ 2147483647 w 100"/>
                <a:gd name="T3" fmla="*/ 2147483647 h 55"/>
                <a:gd name="T4" fmla="*/ 2147483647 w 100"/>
                <a:gd name="T5" fmla="*/ 2147483647 h 55"/>
                <a:gd name="T6" fmla="*/ 2147483647 w 100"/>
                <a:gd name="T7" fmla="*/ 2147483647 h 55"/>
                <a:gd name="T8" fmla="*/ 0 w 100"/>
                <a:gd name="T9" fmla="*/ 2147483647 h 55"/>
                <a:gd name="T10" fmla="*/ 2147483647 w 100"/>
                <a:gd name="T11" fmla="*/ 2147483647 h 55"/>
                <a:gd name="T12" fmla="*/ 2147483647 w 100"/>
                <a:gd name="T13" fmla="*/ 2147483647 h 55"/>
                <a:gd name="T14" fmla="*/ 2147483647 w 100"/>
                <a:gd name="T15" fmla="*/ 2147483647 h 55"/>
                <a:gd name="T16" fmla="*/ 2147483647 w 100"/>
                <a:gd name="T17" fmla="*/ 2147483647 h 55"/>
                <a:gd name="T18" fmla="*/ 2147483647 w 100"/>
                <a:gd name="T19" fmla="*/ 2147483647 h 55"/>
                <a:gd name="T20" fmla="*/ 2147483647 w 100"/>
                <a:gd name="T21" fmla="*/ 0 h 5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0" h="55">
                  <a:moveTo>
                    <a:pt x="33" y="0"/>
                  </a:moveTo>
                  <a:lnTo>
                    <a:pt x="100" y="12"/>
                  </a:lnTo>
                  <a:lnTo>
                    <a:pt x="100" y="55"/>
                  </a:lnTo>
                  <a:lnTo>
                    <a:pt x="13" y="55"/>
                  </a:lnTo>
                  <a:lnTo>
                    <a:pt x="0" y="43"/>
                  </a:lnTo>
                  <a:lnTo>
                    <a:pt x="1" y="38"/>
                  </a:lnTo>
                  <a:lnTo>
                    <a:pt x="4" y="32"/>
                  </a:lnTo>
                  <a:lnTo>
                    <a:pt x="10" y="25"/>
                  </a:lnTo>
                  <a:lnTo>
                    <a:pt x="16" y="18"/>
                  </a:lnTo>
                  <a:lnTo>
                    <a:pt x="27" y="5"/>
                  </a:lnTo>
                  <a:lnTo>
                    <a:pt x="33" y="0"/>
                  </a:lnTo>
                </a:path>
              </a:pathLst>
            </a:custGeom>
            <a:solidFill>
              <a:srgbClr val="92D05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2" name="Freeform 520"/>
            <p:cNvSpPr>
              <a:spLocks/>
            </p:cNvSpPr>
            <p:nvPr>
              <p:custDataLst>
                <p:tags r:id="rId161"/>
              </p:custDataLst>
            </p:nvPr>
          </p:nvSpPr>
          <p:spPr bwMode="auto">
            <a:xfrm>
              <a:off x="3788296" y="1835792"/>
              <a:ext cx="42862" cy="58737"/>
            </a:xfrm>
            <a:custGeom>
              <a:avLst/>
              <a:gdLst>
                <a:gd name="T0" fmla="*/ 2147483647 w 99"/>
                <a:gd name="T1" fmla="*/ 2147483647 h 51"/>
                <a:gd name="T2" fmla="*/ 2147483647 w 99"/>
                <a:gd name="T3" fmla="*/ 2147483647 h 51"/>
                <a:gd name="T4" fmla="*/ 2147483647 w 99"/>
                <a:gd name="T5" fmla="*/ 0 h 51"/>
                <a:gd name="T6" fmla="*/ 2147483647 w 99"/>
                <a:gd name="T7" fmla="*/ 0 h 51"/>
                <a:gd name="T8" fmla="*/ 2147483647 w 99"/>
                <a:gd name="T9" fmla="*/ 2147483647 h 51"/>
                <a:gd name="T10" fmla="*/ 2147483647 w 99"/>
                <a:gd name="T11" fmla="*/ 2147483647 h 51"/>
                <a:gd name="T12" fmla="*/ 2147483647 w 99"/>
                <a:gd name="T13" fmla="*/ 2147483647 h 51"/>
                <a:gd name="T14" fmla="*/ 2147483647 w 99"/>
                <a:gd name="T15" fmla="*/ 2147483647 h 51"/>
                <a:gd name="T16" fmla="*/ 2147483647 w 99"/>
                <a:gd name="T17" fmla="*/ 2147483647 h 51"/>
                <a:gd name="T18" fmla="*/ 2147483647 w 99"/>
                <a:gd name="T19" fmla="*/ 2147483647 h 51"/>
                <a:gd name="T20" fmla="*/ 2147483647 w 99"/>
                <a:gd name="T21" fmla="*/ 2147483647 h 51"/>
                <a:gd name="T22" fmla="*/ 2147483647 w 99"/>
                <a:gd name="T23" fmla="*/ 2147483647 h 51"/>
                <a:gd name="T24" fmla="*/ 2147483647 w 99"/>
                <a:gd name="T25" fmla="*/ 2147483647 h 51"/>
                <a:gd name="T26" fmla="*/ 2147483647 w 99"/>
                <a:gd name="T27" fmla="*/ 2147483647 h 51"/>
                <a:gd name="T28" fmla="*/ 2147483647 w 99"/>
                <a:gd name="T29" fmla="*/ 2147483647 h 51"/>
                <a:gd name="T30" fmla="*/ 2147483647 w 99"/>
                <a:gd name="T31" fmla="*/ 2147483647 h 51"/>
                <a:gd name="T32" fmla="*/ 2147483647 w 99"/>
                <a:gd name="T33" fmla="*/ 2147483647 h 51"/>
                <a:gd name="T34" fmla="*/ 2147483647 w 99"/>
                <a:gd name="T35" fmla="*/ 2147483647 h 51"/>
                <a:gd name="T36" fmla="*/ 2147483647 w 99"/>
                <a:gd name="T37" fmla="*/ 2147483647 h 51"/>
                <a:gd name="T38" fmla="*/ 2147483647 w 99"/>
                <a:gd name="T39" fmla="*/ 2147483647 h 51"/>
                <a:gd name="T40" fmla="*/ 2147483647 w 99"/>
                <a:gd name="T41" fmla="*/ 2147483647 h 51"/>
                <a:gd name="T42" fmla="*/ 2147483647 w 99"/>
                <a:gd name="T43" fmla="*/ 2147483647 h 51"/>
                <a:gd name="T44" fmla="*/ 2147483647 w 99"/>
                <a:gd name="T45" fmla="*/ 2147483647 h 51"/>
                <a:gd name="T46" fmla="*/ 2147483647 w 99"/>
                <a:gd name="T47" fmla="*/ 2147483647 h 51"/>
                <a:gd name="T48" fmla="*/ 2147483647 w 99"/>
                <a:gd name="T49" fmla="*/ 2147483647 h 51"/>
                <a:gd name="T50" fmla="*/ 2147483647 w 99"/>
                <a:gd name="T51" fmla="*/ 2147483647 h 51"/>
                <a:gd name="T52" fmla="*/ 2147483647 w 99"/>
                <a:gd name="T53" fmla="*/ 2147483647 h 51"/>
                <a:gd name="T54" fmla="*/ 0 w 99"/>
                <a:gd name="T55" fmla="*/ 2147483647 h 51"/>
                <a:gd name="T56" fmla="*/ 2147483647 w 99"/>
                <a:gd name="T57" fmla="*/ 2147483647 h 51"/>
                <a:gd name="T58" fmla="*/ 2147483647 w 99"/>
                <a:gd name="T59" fmla="*/ 2147483647 h 51"/>
                <a:gd name="T60" fmla="*/ 2147483647 w 99"/>
                <a:gd name="T61" fmla="*/ 2147483647 h 51"/>
                <a:gd name="T62" fmla="*/ 2147483647 w 99"/>
                <a:gd name="T63" fmla="*/ 2147483647 h 51"/>
                <a:gd name="T64" fmla="*/ 2147483647 w 99"/>
                <a:gd name="T65" fmla="*/ 2147483647 h 51"/>
                <a:gd name="T66" fmla="*/ 2147483647 w 99"/>
                <a:gd name="T67" fmla="*/ 2147483647 h 51"/>
                <a:gd name="T68" fmla="*/ 2147483647 w 99"/>
                <a:gd name="T69" fmla="*/ 2147483647 h 51"/>
                <a:gd name="T70" fmla="*/ 2147483647 w 99"/>
                <a:gd name="T71" fmla="*/ 2147483647 h 51"/>
                <a:gd name="T72" fmla="*/ 2147483647 w 99"/>
                <a:gd name="T73" fmla="*/ 2147483647 h 51"/>
                <a:gd name="T74" fmla="*/ 2147483647 w 99"/>
                <a:gd name="T75" fmla="*/ 2147483647 h 51"/>
                <a:gd name="T76" fmla="*/ 2147483647 w 99"/>
                <a:gd name="T77" fmla="*/ 2147483647 h 5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99" h="51">
                  <a:moveTo>
                    <a:pt x="53" y="2"/>
                  </a:moveTo>
                  <a:lnTo>
                    <a:pt x="58" y="1"/>
                  </a:lnTo>
                  <a:lnTo>
                    <a:pt x="62" y="0"/>
                  </a:lnTo>
                  <a:lnTo>
                    <a:pt x="65" y="0"/>
                  </a:lnTo>
                  <a:lnTo>
                    <a:pt x="69" y="1"/>
                  </a:lnTo>
                  <a:lnTo>
                    <a:pt x="74" y="5"/>
                  </a:lnTo>
                  <a:lnTo>
                    <a:pt x="79" y="11"/>
                  </a:lnTo>
                  <a:lnTo>
                    <a:pt x="83" y="18"/>
                  </a:lnTo>
                  <a:lnTo>
                    <a:pt x="87" y="25"/>
                  </a:lnTo>
                  <a:lnTo>
                    <a:pt x="91" y="28"/>
                  </a:lnTo>
                  <a:lnTo>
                    <a:pt x="93" y="30"/>
                  </a:lnTo>
                  <a:lnTo>
                    <a:pt x="96" y="32"/>
                  </a:lnTo>
                  <a:lnTo>
                    <a:pt x="99" y="34"/>
                  </a:lnTo>
                  <a:lnTo>
                    <a:pt x="99" y="37"/>
                  </a:lnTo>
                  <a:lnTo>
                    <a:pt x="97" y="40"/>
                  </a:lnTo>
                  <a:lnTo>
                    <a:pt x="95" y="43"/>
                  </a:lnTo>
                  <a:lnTo>
                    <a:pt x="91" y="45"/>
                  </a:lnTo>
                  <a:lnTo>
                    <a:pt x="86" y="47"/>
                  </a:lnTo>
                  <a:lnTo>
                    <a:pt x="81" y="48"/>
                  </a:lnTo>
                  <a:lnTo>
                    <a:pt x="74" y="50"/>
                  </a:lnTo>
                  <a:lnTo>
                    <a:pt x="68" y="50"/>
                  </a:lnTo>
                  <a:lnTo>
                    <a:pt x="52" y="51"/>
                  </a:lnTo>
                  <a:lnTo>
                    <a:pt x="36" y="49"/>
                  </a:lnTo>
                  <a:lnTo>
                    <a:pt x="27" y="48"/>
                  </a:lnTo>
                  <a:lnTo>
                    <a:pt x="18" y="45"/>
                  </a:lnTo>
                  <a:lnTo>
                    <a:pt x="9" y="43"/>
                  </a:lnTo>
                  <a:lnTo>
                    <a:pt x="1" y="40"/>
                  </a:lnTo>
                  <a:lnTo>
                    <a:pt x="0" y="39"/>
                  </a:lnTo>
                  <a:lnTo>
                    <a:pt x="1" y="37"/>
                  </a:lnTo>
                  <a:lnTo>
                    <a:pt x="3" y="35"/>
                  </a:lnTo>
                  <a:lnTo>
                    <a:pt x="6" y="33"/>
                  </a:lnTo>
                  <a:lnTo>
                    <a:pt x="14" y="29"/>
                  </a:lnTo>
                  <a:lnTo>
                    <a:pt x="25" y="24"/>
                  </a:lnTo>
                  <a:lnTo>
                    <a:pt x="35" y="19"/>
                  </a:lnTo>
                  <a:lnTo>
                    <a:pt x="45" y="12"/>
                  </a:lnTo>
                  <a:lnTo>
                    <a:pt x="48" y="10"/>
                  </a:lnTo>
                  <a:lnTo>
                    <a:pt x="51" y="7"/>
                  </a:lnTo>
                  <a:lnTo>
                    <a:pt x="52" y="5"/>
                  </a:lnTo>
                  <a:lnTo>
                    <a:pt x="53" y="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3" name="Freeform 521"/>
            <p:cNvSpPr>
              <a:spLocks/>
            </p:cNvSpPr>
            <p:nvPr>
              <p:custDataLst>
                <p:tags r:id="rId162"/>
              </p:custDataLst>
            </p:nvPr>
          </p:nvSpPr>
          <p:spPr bwMode="auto">
            <a:xfrm>
              <a:off x="3823221" y="1648467"/>
              <a:ext cx="228600" cy="163512"/>
            </a:xfrm>
            <a:custGeom>
              <a:avLst/>
              <a:gdLst>
                <a:gd name="T0" fmla="*/ 2147483647 w 525"/>
                <a:gd name="T1" fmla="*/ 2147483647 h 311"/>
                <a:gd name="T2" fmla="*/ 2147483647 w 525"/>
                <a:gd name="T3" fmla="*/ 2147483647 h 311"/>
                <a:gd name="T4" fmla="*/ 2147483647 w 525"/>
                <a:gd name="T5" fmla="*/ 2147483647 h 311"/>
                <a:gd name="T6" fmla="*/ 2147483647 w 525"/>
                <a:gd name="T7" fmla="*/ 2147483647 h 311"/>
                <a:gd name="T8" fmla="*/ 2147483647 w 525"/>
                <a:gd name="T9" fmla="*/ 2147483647 h 311"/>
                <a:gd name="T10" fmla="*/ 2147483647 w 525"/>
                <a:gd name="T11" fmla="*/ 2147483647 h 311"/>
                <a:gd name="T12" fmla="*/ 2147483647 w 525"/>
                <a:gd name="T13" fmla="*/ 2147483647 h 311"/>
                <a:gd name="T14" fmla="*/ 2147483647 w 525"/>
                <a:gd name="T15" fmla="*/ 2147483647 h 311"/>
                <a:gd name="T16" fmla="*/ 2147483647 w 525"/>
                <a:gd name="T17" fmla="*/ 2147483647 h 311"/>
                <a:gd name="T18" fmla="*/ 2147483647 w 525"/>
                <a:gd name="T19" fmla="*/ 2147483647 h 311"/>
                <a:gd name="T20" fmla="*/ 2147483647 w 525"/>
                <a:gd name="T21" fmla="*/ 2147483647 h 311"/>
                <a:gd name="T22" fmla="*/ 2147483647 w 525"/>
                <a:gd name="T23" fmla="*/ 2147483647 h 311"/>
                <a:gd name="T24" fmla="*/ 2147483647 w 525"/>
                <a:gd name="T25" fmla="*/ 2147483647 h 311"/>
                <a:gd name="T26" fmla="*/ 2147483647 w 525"/>
                <a:gd name="T27" fmla="*/ 2147483647 h 311"/>
                <a:gd name="T28" fmla="*/ 2147483647 w 525"/>
                <a:gd name="T29" fmla="*/ 2147483647 h 311"/>
                <a:gd name="T30" fmla="*/ 2147483647 w 525"/>
                <a:gd name="T31" fmla="*/ 2147483647 h 311"/>
                <a:gd name="T32" fmla="*/ 2147483647 w 525"/>
                <a:gd name="T33" fmla="*/ 2147483647 h 311"/>
                <a:gd name="T34" fmla="*/ 2147483647 w 525"/>
                <a:gd name="T35" fmla="*/ 2147483647 h 311"/>
                <a:gd name="T36" fmla="*/ 2147483647 w 525"/>
                <a:gd name="T37" fmla="*/ 2147483647 h 311"/>
                <a:gd name="T38" fmla="*/ 2147483647 w 525"/>
                <a:gd name="T39" fmla="*/ 2147483647 h 311"/>
                <a:gd name="T40" fmla="*/ 2147483647 w 525"/>
                <a:gd name="T41" fmla="*/ 2147483647 h 311"/>
                <a:gd name="T42" fmla="*/ 2147483647 w 525"/>
                <a:gd name="T43" fmla="*/ 2147483647 h 311"/>
                <a:gd name="T44" fmla="*/ 2147483647 w 525"/>
                <a:gd name="T45" fmla="*/ 2147483647 h 311"/>
                <a:gd name="T46" fmla="*/ 2147483647 w 525"/>
                <a:gd name="T47" fmla="*/ 2147483647 h 311"/>
                <a:gd name="T48" fmla="*/ 2147483647 w 525"/>
                <a:gd name="T49" fmla="*/ 2147483647 h 311"/>
                <a:gd name="T50" fmla="*/ 2147483647 w 525"/>
                <a:gd name="T51" fmla="*/ 2147483647 h 311"/>
                <a:gd name="T52" fmla="*/ 2147483647 w 525"/>
                <a:gd name="T53" fmla="*/ 2147483647 h 311"/>
                <a:gd name="T54" fmla="*/ 2147483647 w 525"/>
                <a:gd name="T55" fmla="*/ 2147483647 h 311"/>
                <a:gd name="T56" fmla="*/ 2147483647 w 525"/>
                <a:gd name="T57" fmla="*/ 2147483647 h 311"/>
                <a:gd name="T58" fmla="*/ 2147483647 w 525"/>
                <a:gd name="T59" fmla="*/ 2147483647 h 311"/>
                <a:gd name="T60" fmla="*/ 2147483647 w 525"/>
                <a:gd name="T61" fmla="*/ 2147483647 h 311"/>
                <a:gd name="T62" fmla="*/ 2147483647 w 525"/>
                <a:gd name="T63" fmla="*/ 2147483647 h 311"/>
                <a:gd name="T64" fmla="*/ 2147483647 w 525"/>
                <a:gd name="T65" fmla="*/ 2147483647 h 311"/>
                <a:gd name="T66" fmla="*/ 2147483647 w 525"/>
                <a:gd name="T67" fmla="*/ 2147483647 h 311"/>
                <a:gd name="T68" fmla="*/ 2147483647 w 525"/>
                <a:gd name="T69" fmla="*/ 2147483647 h 311"/>
                <a:gd name="T70" fmla="*/ 2147483647 w 525"/>
                <a:gd name="T71" fmla="*/ 2147483647 h 311"/>
                <a:gd name="T72" fmla="*/ 2147483647 w 525"/>
                <a:gd name="T73" fmla="*/ 2147483647 h 311"/>
                <a:gd name="T74" fmla="*/ 2147483647 w 525"/>
                <a:gd name="T75" fmla="*/ 2147483647 h 311"/>
                <a:gd name="T76" fmla="*/ 0 w 525"/>
                <a:gd name="T77" fmla="*/ 2147483647 h 311"/>
                <a:gd name="T78" fmla="*/ 2147483647 w 525"/>
                <a:gd name="T79" fmla="*/ 2147483647 h 311"/>
                <a:gd name="T80" fmla="*/ 2147483647 w 525"/>
                <a:gd name="T81" fmla="*/ 2147483647 h 311"/>
                <a:gd name="T82" fmla="*/ 2147483647 w 525"/>
                <a:gd name="T83" fmla="*/ 2147483647 h 311"/>
                <a:gd name="T84" fmla="*/ 2147483647 w 525"/>
                <a:gd name="T85" fmla="*/ 2147483647 h 311"/>
                <a:gd name="T86" fmla="*/ 2147483647 w 525"/>
                <a:gd name="T87" fmla="*/ 2147483647 h 311"/>
                <a:gd name="T88" fmla="*/ 2147483647 w 525"/>
                <a:gd name="T89" fmla="*/ 2147483647 h 311"/>
                <a:gd name="T90" fmla="*/ 2147483647 w 525"/>
                <a:gd name="T91" fmla="*/ 2147483647 h 311"/>
                <a:gd name="T92" fmla="*/ 2147483647 w 525"/>
                <a:gd name="T93" fmla="*/ 2147483647 h 311"/>
                <a:gd name="T94" fmla="*/ 2147483647 w 525"/>
                <a:gd name="T95" fmla="*/ 2147483647 h 311"/>
                <a:gd name="T96" fmla="*/ 2147483647 w 525"/>
                <a:gd name="T97" fmla="*/ 2147483647 h 311"/>
                <a:gd name="T98" fmla="*/ 2147483647 w 525"/>
                <a:gd name="T99" fmla="*/ 2147483647 h 311"/>
                <a:gd name="T100" fmla="*/ 2147483647 w 525"/>
                <a:gd name="T101" fmla="*/ 2147483647 h 311"/>
                <a:gd name="T102" fmla="*/ 2147483647 w 525"/>
                <a:gd name="T103" fmla="*/ 2147483647 h 311"/>
                <a:gd name="T104" fmla="*/ 2147483647 w 525"/>
                <a:gd name="T105" fmla="*/ 2147483647 h 311"/>
                <a:gd name="T106" fmla="*/ 2147483647 w 525"/>
                <a:gd name="T107" fmla="*/ 2147483647 h 311"/>
                <a:gd name="T108" fmla="*/ 2147483647 w 525"/>
                <a:gd name="T109" fmla="*/ 2147483647 h 311"/>
                <a:gd name="T110" fmla="*/ 2147483647 w 525"/>
                <a:gd name="T111" fmla="*/ 2147483647 h 31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25" h="311">
                  <a:moveTo>
                    <a:pt x="273" y="31"/>
                  </a:moveTo>
                  <a:lnTo>
                    <a:pt x="307" y="31"/>
                  </a:lnTo>
                  <a:lnTo>
                    <a:pt x="315" y="27"/>
                  </a:lnTo>
                  <a:lnTo>
                    <a:pt x="324" y="24"/>
                  </a:lnTo>
                  <a:lnTo>
                    <a:pt x="333" y="22"/>
                  </a:lnTo>
                  <a:lnTo>
                    <a:pt x="342" y="21"/>
                  </a:lnTo>
                  <a:lnTo>
                    <a:pt x="359" y="20"/>
                  </a:lnTo>
                  <a:lnTo>
                    <a:pt x="377" y="20"/>
                  </a:lnTo>
                  <a:lnTo>
                    <a:pt x="385" y="20"/>
                  </a:lnTo>
                  <a:lnTo>
                    <a:pt x="393" y="20"/>
                  </a:lnTo>
                  <a:lnTo>
                    <a:pt x="401" y="19"/>
                  </a:lnTo>
                  <a:lnTo>
                    <a:pt x="408" y="17"/>
                  </a:lnTo>
                  <a:lnTo>
                    <a:pt x="415" y="15"/>
                  </a:lnTo>
                  <a:lnTo>
                    <a:pt x="421" y="11"/>
                  </a:lnTo>
                  <a:lnTo>
                    <a:pt x="427" y="7"/>
                  </a:lnTo>
                  <a:lnTo>
                    <a:pt x="433" y="0"/>
                  </a:lnTo>
                  <a:lnTo>
                    <a:pt x="512" y="0"/>
                  </a:lnTo>
                  <a:lnTo>
                    <a:pt x="514" y="6"/>
                  </a:lnTo>
                  <a:lnTo>
                    <a:pt x="519" y="12"/>
                  </a:lnTo>
                  <a:lnTo>
                    <a:pt x="523" y="17"/>
                  </a:lnTo>
                  <a:lnTo>
                    <a:pt x="525" y="19"/>
                  </a:lnTo>
                  <a:lnTo>
                    <a:pt x="511" y="26"/>
                  </a:lnTo>
                  <a:lnTo>
                    <a:pt x="491" y="36"/>
                  </a:lnTo>
                  <a:lnTo>
                    <a:pt x="468" y="47"/>
                  </a:lnTo>
                  <a:lnTo>
                    <a:pt x="443" y="57"/>
                  </a:lnTo>
                  <a:lnTo>
                    <a:pt x="418" y="66"/>
                  </a:lnTo>
                  <a:lnTo>
                    <a:pt x="392" y="73"/>
                  </a:lnTo>
                  <a:lnTo>
                    <a:pt x="379" y="76"/>
                  </a:lnTo>
                  <a:lnTo>
                    <a:pt x="368" y="78"/>
                  </a:lnTo>
                  <a:lnTo>
                    <a:pt x="356" y="80"/>
                  </a:lnTo>
                  <a:lnTo>
                    <a:pt x="346" y="80"/>
                  </a:lnTo>
                  <a:lnTo>
                    <a:pt x="333" y="81"/>
                  </a:lnTo>
                  <a:lnTo>
                    <a:pt x="321" y="83"/>
                  </a:lnTo>
                  <a:lnTo>
                    <a:pt x="309" y="86"/>
                  </a:lnTo>
                  <a:lnTo>
                    <a:pt x="299" y="90"/>
                  </a:lnTo>
                  <a:lnTo>
                    <a:pt x="279" y="101"/>
                  </a:lnTo>
                  <a:lnTo>
                    <a:pt x="262" y="111"/>
                  </a:lnTo>
                  <a:lnTo>
                    <a:pt x="253" y="116"/>
                  </a:lnTo>
                  <a:lnTo>
                    <a:pt x="244" y="121"/>
                  </a:lnTo>
                  <a:lnTo>
                    <a:pt x="235" y="124"/>
                  </a:lnTo>
                  <a:lnTo>
                    <a:pt x="226" y="127"/>
                  </a:lnTo>
                  <a:lnTo>
                    <a:pt x="218" y="129"/>
                  </a:lnTo>
                  <a:lnTo>
                    <a:pt x="208" y="129"/>
                  </a:lnTo>
                  <a:lnTo>
                    <a:pt x="198" y="127"/>
                  </a:lnTo>
                  <a:lnTo>
                    <a:pt x="187" y="123"/>
                  </a:lnTo>
                  <a:lnTo>
                    <a:pt x="186" y="128"/>
                  </a:lnTo>
                  <a:lnTo>
                    <a:pt x="183" y="133"/>
                  </a:lnTo>
                  <a:lnTo>
                    <a:pt x="178" y="137"/>
                  </a:lnTo>
                  <a:lnTo>
                    <a:pt x="174" y="142"/>
                  </a:lnTo>
                  <a:lnTo>
                    <a:pt x="174" y="144"/>
                  </a:lnTo>
                  <a:lnTo>
                    <a:pt x="175" y="145"/>
                  </a:lnTo>
                  <a:lnTo>
                    <a:pt x="177" y="146"/>
                  </a:lnTo>
                  <a:lnTo>
                    <a:pt x="180" y="147"/>
                  </a:lnTo>
                  <a:lnTo>
                    <a:pt x="185" y="148"/>
                  </a:lnTo>
                  <a:lnTo>
                    <a:pt x="187" y="148"/>
                  </a:lnTo>
                  <a:lnTo>
                    <a:pt x="186" y="152"/>
                  </a:lnTo>
                  <a:lnTo>
                    <a:pt x="184" y="157"/>
                  </a:lnTo>
                  <a:lnTo>
                    <a:pt x="181" y="160"/>
                  </a:lnTo>
                  <a:lnTo>
                    <a:pt x="178" y="164"/>
                  </a:lnTo>
                  <a:lnTo>
                    <a:pt x="176" y="167"/>
                  </a:lnTo>
                  <a:lnTo>
                    <a:pt x="175" y="171"/>
                  </a:lnTo>
                  <a:lnTo>
                    <a:pt x="176" y="175"/>
                  </a:lnTo>
                  <a:lnTo>
                    <a:pt x="180" y="179"/>
                  </a:lnTo>
                  <a:lnTo>
                    <a:pt x="175" y="185"/>
                  </a:lnTo>
                  <a:lnTo>
                    <a:pt x="168" y="190"/>
                  </a:lnTo>
                  <a:lnTo>
                    <a:pt x="162" y="194"/>
                  </a:lnTo>
                  <a:lnTo>
                    <a:pt x="155" y="197"/>
                  </a:lnTo>
                  <a:lnTo>
                    <a:pt x="150" y="201"/>
                  </a:lnTo>
                  <a:lnTo>
                    <a:pt x="144" y="204"/>
                  </a:lnTo>
                  <a:lnTo>
                    <a:pt x="143" y="207"/>
                  </a:lnTo>
                  <a:lnTo>
                    <a:pt x="141" y="209"/>
                  </a:lnTo>
                  <a:lnTo>
                    <a:pt x="141" y="213"/>
                  </a:lnTo>
                  <a:lnTo>
                    <a:pt x="140" y="216"/>
                  </a:lnTo>
                  <a:lnTo>
                    <a:pt x="141" y="222"/>
                  </a:lnTo>
                  <a:lnTo>
                    <a:pt x="144" y="228"/>
                  </a:lnTo>
                  <a:lnTo>
                    <a:pt x="149" y="234"/>
                  </a:lnTo>
                  <a:lnTo>
                    <a:pt x="155" y="241"/>
                  </a:lnTo>
                  <a:lnTo>
                    <a:pt x="163" y="247"/>
                  </a:lnTo>
                  <a:lnTo>
                    <a:pt x="172" y="254"/>
                  </a:lnTo>
                  <a:lnTo>
                    <a:pt x="181" y="260"/>
                  </a:lnTo>
                  <a:lnTo>
                    <a:pt x="191" y="267"/>
                  </a:lnTo>
                  <a:lnTo>
                    <a:pt x="213" y="279"/>
                  </a:lnTo>
                  <a:lnTo>
                    <a:pt x="235" y="290"/>
                  </a:lnTo>
                  <a:lnTo>
                    <a:pt x="256" y="300"/>
                  </a:lnTo>
                  <a:lnTo>
                    <a:pt x="273" y="308"/>
                  </a:lnTo>
                  <a:lnTo>
                    <a:pt x="258" y="310"/>
                  </a:lnTo>
                  <a:lnTo>
                    <a:pt x="243" y="311"/>
                  </a:lnTo>
                  <a:lnTo>
                    <a:pt x="229" y="311"/>
                  </a:lnTo>
                  <a:lnTo>
                    <a:pt x="214" y="310"/>
                  </a:lnTo>
                  <a:lnTo>
                    <a:pt x="189" y="309"/>
                  </a:lnTo>
                  <a:lnTo>
                    <a:pt x="167" y="308"/>
                  </a:lnTo>
                  <a:lnTo>
                    <a:pt x="155" y="308"/>
                  </a:lnTo>
                  <a:lnTo>
                    <a:pt x="145" y="308"/>
                  </a:lnTo>
                  <a:lnTo>
                    <a:pt x="138" y="307"/>
                  </a:lnTo>
                  <a:lnTo>
                    <a:pt x="131" y="305"/>
                  </a:lnTo>
                  <a:lnTo>
                    <a:pt x="129" y="304"/>
                  </a:lnTo>
                  <a:lnTo>
                    <a:pt x="127" y="302"/>
                  </a:lnTo>
                  <a:lnTo>
                    <a:pt x="124" y="300"/>
                  </a:lnTo>
                  <a:lnTo>
                    <a:pt x="123" y="298"/>
                  </a:lnTo>
                  <a:lnTo>
                    <a:pt x="121" y="292"/>
                  </a:lnTo>
                  <a:lnTo>
                    <a:pt x="120" y="284"/>
                  </a:lnTo>
                  <a:lnTo>
                    <a:pt x="120" y="282"/>
                  </a:lnTo>
                  <a:lnTo>
                    <a:pt x="119" y="280"/>
                  </a:lnTo>
                  <a:lnTo>
                    <a:pt x="118" y="279"/>
                  </a:lnTo>
                  <a:lnTo>
                    <a:pt x="116" y="278"/>
                  </a:lnTo>
                  <a:lnTo>
                    <a:pt x="111" y="277"/>
                  </a:lnTo>
                  <a:lnTo>
                    <a:pt x="106" y="276"/>
                  </a:lnTo>
                  <a:lnTo>
                    <a:pt x="95" y="277"/>
                  </a:lnTo>
                  <a:lnTo>
                    <a:pt x="87" y="278"/>
                  </a:lnTo>
                  <a:lnTo>
                    <a:pt x="84" y="287"/>
                  </a:lnTo>
                  <a:lnTo>
                    <a:pt x="80" y="296"/>
                  </a:lnTo>
                  <a:lnTo>
                    <a:pt x="66" y="291"/>
                  </a:lnTo>
                  <a:lnTo>
                    <a:pt x="55" y="287"/>
                  </a:lnTo>
                  <a:lnTo>
                    <a:pt x="44" y="282"/>
                  </a:lnTo>
                  <a:lnTo>
                    <a:pt x="35" y="276"/>
                  </a:lnTo>
                  <a:lnTo>
                    <a:pt x="19" y="263"/>
                  </a:lnTo>
                  <a:lnTo>
                    <a:pt x="0" y="246"/>
                  </a:lnTo>
                  <a:lnTo>
                    <a:pt x="8" y="244"/>
                  </a:lnTo>
                  <a:lnTo>
                    <a:pt x="13" y="242"/>
                  </a:lnTo>
                  <a:lnTo>
                    <a:pt x="18" y="239"/>
                  </a:lnTo>
                  <a:lnTo>
                    <a:pt x="22" y="237"/>
                  </a:lnTo>
                  <a:lnTo>
                    <a:pt x="29" y="230"/>
                  </a:lnTo>
                  <a:lnTo>
                    <a:pt x="34" y="222"/>
                  </a:lnTo>
                  <a:lnTo>
                    <a:pt x="31" y="219"/>
                  </a:lnTo>
                  <a:lnTo>
                    <a:pt x="29" y="216"/>
                  </a:lnTo>
                  <a:lnTo>
                    <a:pt x="28" y="213"/>
                  </a:lnTo>
                  <a:lnTo>
                    <a:pt x="28" y="211"/>
                  </a:lnTo>
                  <a:lnTo>
                    <a:pt x="30" y="205"/>
                  </a:lnTo>
                  <a:lnTo>
                    <a:pt x="34" y="200"/>
                  </a:lnTo>
                  <a:lnTo>
                    <a:pt x="38" y="196"/>
                  </a:lnTo>
                  <a:lnTo>
                    <a:pt x="40" y="191"/>
                  </a:lnTo>
                  <a:lnTo>
                    <a:pt x="40" y="188"/>
                  </a:lnTo>
                  <a:lnTo>
                    <a:pt x="39" y="185"/>
                  </a:lnTo>
                  <a:lnTo>
                    <a:pt x="37" y="182"/>
                  </a:lnTo>
                  <a:lnTo>
                    <a:pt x="34" y="179"/>
                  </a:lnTo>
                  <a:lnTo>
                    <a:pt x="73" y="179"/>
                  </a:lnTo>
                  <a:lnTo>
                    <a:pt x="106" y="179"/>
                  </a:lnTo>
                  <a:lnTo>
                    <a:pt x="134" y="179"/>
                  </a:lnTo>
                  <a:lnTo>
                    <a:pt x="167" y="179"/>
                  </a:lnTo>
                  <a:lnTo>
                    <a:pt x="147" y="178"/>
                  </a:lnTo>
                  <a:lnTo>
                    <a:pt x="131" y="177"/>
                  </a:lnTo>
                  <a:lnTo>
                    <a:pt x="117" y="174"/>
                  </a:lnTo>
                  <a:lnTo>
                    <a:pt x="102" y="171"/>
                  </a:lnTo>
                  <a:lnTo>
                    <a:pt x="90" y="166"/>
                  </a:lnTo>
                  <a:lnTo>
                    <a:pt x="78" y="161"/>
                  </a:lnTo>
                  <a:lnTo>
                    <a:pt x="66" y="155"/>
                  </a:lnTo>
                  <a:lnTo>
                    <a:pt x="54" y="148"/>
                  </a:lnTo>
                  <a:lnTo>
                    <a:pt x="65" y="143"/>
                  </a:lnTo>
                  <a:lnTo>
                    <a:pt x="75" y="139"/>
                  </a:lnTo>
                  <a:lnTo>
                    <a:pt x="84" y="134"/>
                  </a:lnTo>
                  <a:lnTo>
                    <a:pt x="91" y="130"/>
                  </a:lnTo>
                  <a:lnTo>
                    <a:pt x="106" y="120"/>
                  </a:lnTo>
                  <a:lnTo>
                    <a:pt x="120" y="111"/>
                  </a:lnTo>
                  <a:lnTo>
                    <a:pt x="118" y="110"/>
                  </a:lnTo>
                  <a:lnTo>
                    <a:pt x="115" y="108"/>
                  </a:lnTo>
                  <a:lnTo>
                    <a:pt x="111" y="103"/>
                  </a:lnTo>
                  <a:lnTo>
                    <a:pt x="108" y="99"/>
                  </a:lnTo>
                  <a:lnTo>
                    <a:pt x="102" y="87"/>
                  </a:lnTo>
                  <a:lnTo>
                    <a:pt x="100" y="80"/>
                  </a:lnTo>
                  <a:lnTo>
                    <a:pt x="108" y="80"/>
                  </a:lnTo>
                  <a:lnTo>
                    <a:pt x="117" y="78"/>
                  </a:lnTo>
                  <a:lnTo>
                    <a:pt x="127" y="76"/>
                  </a:lnTo>
                  <a:lnTo>
                    <a:pt x="138" y="73"/>
                  </a:lnTo>
                  <a:lnTo>
                    <a:pt x="161" y="66"/>
                  </a:lnTo>
                  <a:lnTo>
                    <a:pt x="184" y="58"/>
                  </a:lnTo>
                  <a:lnTo>
                    <a:pt x="209" y="50"/>
                  </a:lnTo>
                  <a:lnTo>
                    <a:pt x="232" y="41"/>
                  </a:lnTo>
                  <a:lnTo>
                    <a:pt x="254" y="35"/>
                  </a:lnTo>
                  <a:lnTo>
                    <a:pt x="273" y="3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4" name="Freeform 522"/>
            <p:cNvSpPr>
              <a:spLocks/>
            </p:cNvSpPr>
            <p:nvPr>
              <p:custDataLst>
                <p:tags r:id="rId163"/>
              </p:custDataLst>
            </p:nvPr>
          </p:nvSpPr>
          <p:spPr bwMode="auto">
            <a:xfrm>
              <a:off x="3615258" y="1959617"/>
              <a:ext cx="31750" cy="55562"/>
            </a:xfrm>
            <a:custGeom>
              <a:avLst/>
              <a:gdLst>
                <a:gd name="T0" fmla="*/ 2147483647 w 79"/>
                <a:gd name="T1" fmla="*/ 0 h 38"/>
                <a:gd name="T2" fmla="*/ 2147483647 w 79"/>
                <a:gd name="T3" fmla="*/ 2147483647 h 38"/>
                <a:gd name="T4" fmla="*/ 2147483647 w 79"/>
                <a:gd name="T5" fmla="*/ 2147483647 h 38"/>
                <a:gd name="T6" fmla="*/ 2147483647 w 79"/>
                <a:gd name="T7" fmla="*/ 2147483647 h 38"/>
                <a:gd name="T8" fmla="*/ 2147483647 w 79"/>
                <a:gd name="T9" fmla="*/ 2147483647 h 38"/>
                <a:gd name="T10" fmla="*/ 2147483647 w 79"/>
                <a:gd name="T11" fmla="*/ 2147483647 h 38"/>
                <a:gd name="T12" fmla="*/ 2147483647 w 79"/>
                <a:gd name="T13" fmla="*/ 2147483647 h 38"/>
                <a:gd name="T14" fmla="*/ 2147483647 w 79"/>
                <a:gd name="T15" fmla="*/ 2147483647 h 38"/>
                <a:gd name="T16" fmla="*/ 2147483647 w 79"/>
                <a:gd name="T17" fmla="*/ 2147483647 h 38"/>
                <a:gd name="T18" fmla="*/ 2147483647 w 79"/>
                <a:gd name="T19" fmla="*/ 2147483647 h 38"/>
                <a:gd name="T20" fmla="*/ 2147483647 w 79"/>
                <a:gd name="T21" fmla="*/ 2147483647 h 38"/>
                <a:gd name="T22" fmla="*/ 2147483647 w 79"/>
                <a:gd name="T23" fmla="*/ 2147483647 h 38"/>
                <a:gd name="T24" fmla="*/ 2147483647 w 79"/>
                <a:gd name="T25" fmla="*/ 2147483647 h 38"/>
                <a:gd name="T26" fmla="*/ 2147483647 w 79"/>
                <a:gd name="T27" fmla="*/ 2147483647 h 38"/>
                <a:gd name="T28" fmla="*/ 2147483647 w 79"/>
                <a:gd name="T29" fmla="*/ 2147483647 h 38"/>
                <a:gd name="T30" fmla="*/ 2147483647 w 79"/>
                <a:gd name="T31" fmla="*/ 2147483647 h 38"/>
                <a:gd name="T32" fmla="*/ 2147483647 w 79"/>
                <a:gd name="T33" fmla="*/ 2147483647 h 38"/>
                <a:gd name="T34" fmla="*/ 2147483647 w 79"/>
                <a:gd name="T35" fmla="*/ 2147483647 h 38"/>
                <a:gd name="T36" fmla="*/ 2147483647 w 79"/>
                <a:gd name="T37" fmla="*/ 2147483647 h 38"/>
                <a:gd name="T38" fmla="*/ 2147483647 w 79"/>
                <a:gd name="T39" fmla="*/ 2147483647 h 38"/>
                <a:gd name="T40" fmla="*/ 2147483647 w 79"/>
                <a:gd name="T41" fmla="*/ 2147483647 h 38"/>
                <a:gd name="T42" fmla="*/ 2147483647 w 79"/>
                <a:gd name="T43" fmla="*/ 2147483647 h 38"/>
                <a:gd name="T44" fmla="*/ 2147483647 w 79"/>
                <a:gd name="T45" fmla="*/ 2147483647 h 38"/>
                <a:gd name="T46" fmla="*/ 0 w 79"/>
                <a:gd name="T47" fmla="*/ 2147483647 h 38"/>
                <a:gd name="T48" fmla="*/ 0 w 79"/>
                <a:gd name="T49" fmla="*/ 2147483647 h 38"/>
                <a:gd name="T50" fmla="*/ 2147483647 w 79"/>
                <a:gd name="T51" fmla="*/ 2147483647 h 38"/>
                <a:gd name="T52" fmla="*/ 2147483647 w 79"/>
                <a:gd name="T53" fmla="*/ 2147483647 h 38"/>
                <a:gd name="T54" fmla="*/ 2147483647 w 79"/>
                <a:gd name="T55" fmla="*/ 2147483647 h 38"/>
                <a:gd name="T56" fmla="*/ 2147483647 w 79"/>
                <a:gd name="T57" fmla="*/ 2147483647 h 38"/>
                <a:gd name="T58" fmla="*/ 2147483647 w 79"/>
                <a:gd name="T59" fmla="*/ 2147483647 h 38"/>
                <a:gd name="T60" fmla="*/ 2147483647 w 79"/>
                <a:gd name="T61" fmla="*/ 0 h 3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79" h="38">
                  <a:moveTo>
                    <a:pt x="46" y="0"/>
                  </a:moveTo>
                  <a:lnTo>
                    <a:pt x="54" y="1"/>
                  </a:lnTo>
                  <a:lnTo>
                    <a:pt x="62" y="3"/>
                  </a:lnTo>
                  <a:lnTo>
                    <a:pt x="68" y="7"/>
                  </a:lnTo>
                  <a:lnTo>
                    <a:pt x="72" y="12"/>
                  </a:lnTo>
                  <a:lnTo>
                    <a:pt x="75" y="17"/>
                  </a:lnTo>
                  <a:lnTo>
                    <a:pt x="77" y="22"/>
                  </a:lnTo>
                  <a:lnTo>
                    <a:pt x="79" y="27"/>
                  </a:lnTo>
                  <a:lnTo>
                    <a:pt x="79" y="32"/>
                  </a:lnTo>
                  <a:lnTo>
                    <a:pt x="77" y="34"/>
                  </a:lnTo>
                  <a:lnTo>
                    <a:pt x="75" y="35"/>
                  </a:lnTo>
                  <a:lnTo>
                    <a:pt x="72" y="36"/>
                  </a:lnTo>
                  <a:lnTo>
                    <a:pt x="68" y="37"/>
                  </a:lnTo>
                  <a:lnTo>
                    <a:pt x="57" y="38"/>
                  </a:lnTo>
                  <a:lnTo>
                    <a:pt x="46" y="38"/>
                  </a:lnTo>
                  <a:lnTo>
                    <a:pt x="38" y="37"/>
                  </a:lnTo>
                  <a:lnTo>
                    <a:pt x="30" y="36"/>
                  </a:lnTo>
                  <a:lnTo>
                    <a:pt x="21" y="35"/>
                  </a:lnTo>
                  <a:lnTo>
                    <a:pt x="15" y="32"/>
                  </a:lnTo>
                  <a:lnTo>
                    <a:pt x="8" y="29"/>
                  </a:lnTo>
                  <a:lnTo>
                    <a:pt x="4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1" y="11"/>
                  </a:lnTo>
                  <a:lnTo>
                    <a:pt x="4" y="9"/>
                  </a:lnTo>
                  <a:lnTo>
                    <a:pt x="10" y="6"/>
                  </a:lnTo>
                  <a:lnTo>
                    <a:pt x="17" y="4"/>
                  </a:lnTo>
                  <a:lnTo>
                    <a:pt x="32" y="1"/>
                  </a:lnTo>
                  <a:lnTo>
                    <a:pt x="46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5" name="Freeform 523"/>
            <p:cNvSpPr>
              <a:spLocks/>
            </p:cNvSpPr>
            <p:nvPr>
              <p:custDataLst>
                <p:tags r:id="rId164"/>
              </p:custDataLst>
            </p:nvPr>
          </p:nvSpPr>
          <p:spPr bwMode="auto">
            <a:xfrm>
              <a:off x="5920308" y="2256479"/>
              <a:ext cx="196850" cy="268288"/>
            </a:xfrm>
            <a:custGeom>
              <a:avLst/>
              <a:gdLst>
                <a:gd name="T0" fmla="*/ 2147483647 w 459"/>
                <a:gd name="T1" fmla="*/ 2147483647 h 511"/>
                <a:gd name="T2" fmla="*/ 2147483647 w 459"/>
                <a:gd name="T3" fmla="*/ 2147483647 h 511"/>
                <a:gd name="T4" fmla="*/ 0 w 459"/>
                <a:gd name="T5" fmla="*/ 0 h 511"/>
                <a:gd name="T6" fmla="*/ 2147483647 w 459"/>
                <a:gd name="T7" fmla="*/ 2147483647 h 511"/>
                <a:gd name="T8" fmla="*/ 2147483647 w 459"/>
                <a:gd name="T9" fmla="*/ 2147483647 h 511"/>
                <a:gd name="T10" fmla="*/ 2147483647 w 459"/>
                <a:gd name="T11" fmla="*/ 2147483647 h 511"/>
                <a:gd name="T12" fmla="*/ 2147483647 w 459"/>
                <a:gd name="T13" fmla="*/ 2147483647 h 511"/>
                <a:gd name="T14" fmla="*/ 2147483647 w 459"/>
                <a:gd name="T15" fmla="*/ 2147483647 h 511"/>
                <a:gd name="T16" fmla="*/ 2147483647 w 459"/>
                <a:gd name="T17" fmla="*/ 2147483647 h 511"/>
                <a:gd name="T18" fmla="*/ 2147483647 w 459"/>
                <a:gd name="T19" fmla="*/ 2147483647 h 511"/>
                <a:gd name="T20" fmla="*/ 2147483647 w 459"/>
                <a:gd name="T21" fmla="*/ 2147483647 h 511"/>
                <a:gd name="T22" fmla="*/ 2147483647 w 459"/>
                <a:gd name="T23" fmla="*/ 2147483647 h 511"/>
                <a:gd name="T24" fmla="*/ 2147483647 w 459"/>
                <a:gd name="T25" fmla="*/ 2147483647 h 511"/>
                <a:gd name="T26" fmla="*/ 2147483647 w 459"/>
                <a:gd name="T27" fmla="*/ 2147483647 h 511"/>
                <a:gd name="T28" fmla="*/ 2147483647 w 459"/>
                <a:gd name="T29" fmla="*/ 2147483647 h 511"/>
                <a:gd name="T30" fmla="*/ 2147483647 w 459"/>
                <a:gd name="T31" fmla="*/ 2147483647 h 511"/>
                <a:gd name="T32" fmla="*/ 2147483647 w 459"/>
                <a:gd name="T33" fmla="*/ 2147483647 h 511"/>
                <a:gd name="T34" fmla="*/ 2147483647 w 459"/>
                <a:gd name="T35" fmla="*/ 2147483647 h 511"/>
                <a:gd name="T36" fmla="*/ 2147483647 w 459"/>
                <a:gd name="T37" fmla="*/ 2147483647 h 511"/>
                <a:gd name="T38" fmla="*/ 2147483647 w 459"/>
                <a:gd name="T39" fmla="*/ 2147483647 h 511"/>
                <a:gd name="T40" fmla="*/ 2147483647 w 459"/>
                <a:gd name="T41" fmla="*/ 2147483647 h 511"/>
                <a:gd name="T42" fmla="*/ 2147483647 w 459"/>
                <a:gd name="T43" fmla="*/ 2147483647 h 511"/>
                <a:gd name="T44" fmla="*/ 2147483647 w 459"/>
                <a:gd name="T45" fmla="*/ 2147483647 h 511"/>
                <a:gd name="T46" fmla="*/ 2147483647 w 459"/>
                <a:gd name="T47" fmla="*/ 2147483647 h 511"/>
                <a:gd name="T48" fmla="*/ 2147483647 w 459"/>
                <a:gd name="T49" fmla="*/ 2147483647 h 511"/>
                <a:gd name="T50" fmla="*/ 2147483647 w 459"/>
                <a:gd name="T51" fmla="*/ 2147483647 h 511"/>
                <a:gd name="T52" fmla="*/ 2147483647 w 459"/>
                <a:gd name="T53" fmla="*/ 2147483647 h 511"/>
                <a:gd name="T54" fmla="*/ 2147483647 w 459"/>
                <a:gd name="T55" fmla="*/ 2147483647 h 511"/>
                <a:gd name="T56" fmla="*/ 2147483647 w 459"/>
                <a:gd name="T57" fmla="*/ 2147483647 h 511"/>
                <a:gd name="T58" fmla="*/ 2147483647 w 459"/>
                <a:gd name="T59" fmla="*/ 2147483647 h 511"/>
                <a:gd name="T60" fmla="*/ 2147483647 w 459"/>
                <a:gd name="T61" fmla="*/ 2147483647 h 511"/>
                <a:gd name="T62" fmla="*/ 2147483647 w 459"/>
                <a:gd name="T63" fmla="*/ 2147483647 h 511"/>
                <a:gd name="T64" fmla="*/ 2147483647 w 459"/>
                <a:gd name="T65" fmla="*/ 2147483647 h 511"/>
                <a:gd name="T66" fmla="*/ 2147483647 w 459"/>
                <a:gd name="T67" fmla="*/ 2147483647 h 511"/>
                <a:gd name="T68" fmla="*/ 2147483647 w 459"/>
                <a:gd name="T69" fmla="*/ 2147483647 h 511"/>
                <a:gd name="T70" fmla="*/ 2147483647 w 459"/>
                <a:gd name="T71" fmla="*/ 2147483647 h 511"/>
                <a:gd name="T72" fmla="*/ 2147483647 w 459"/>
                <a:gd name="T73" fmla="*/ 2147483647 h 511"/>
                <a:gd name="T74" fmla="*/ 2147483647 w 459"/>
                <a:gd name="T75" fmla="*/ 2147483647 h 511"/>
                <a:gd name="T76" fmla="*/ 2147483647 w 459"/>
                <a:gd name="T77" fmla="*/ 2147483647 h 511"/>
                <a:gd name="T78" fmla="*/ 2147483647 w 459"/>
                <a:gd name="T79" fmla="*/ 2147483647 h 511"/>
                <a:gd name="T80" fmla="*/ 2147483647 w 459"/>
                <a:gd name="T81" fmla="*/ 2147483647 h 511"/>
                <a:gd name="T82" fmla="*/ 2147483647 w 459"/>
                <a:gd name="T83" fmla="*/ 2147483647 h 511"/>
                <a:gd name="T84" fmla="*/ 2147483647 w 459"/>
                <a:gd name="T85" fmla="*/ 2147483647 h 511"/>
                <a:gd name="T86" fmla="*/ 2147483647 w 459"/>
                <a:gd name="T87" fmla="*/ 2147483647 h 511"/>
                <a:gd name="T88" fmla="*/ 2147483647 w 459"/>
                <a:gd name="T89" fmla="*/ 2147483647 h 511"/>
                <a:gd name="T90" fmla="*/ 2147483647 w 459"/>
                <a:gd name="T91" fmla="*/ 2147483647 h 511"/>
                <a:gd name="T92" fmla="*/ 2147483647 w 459"/>
                <a:gd name="T93" fmla="*/ 2147483647 h 5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59" h="511">
                  <a:moveTo>
                    <a:pt x="33" y="68"/>
                  </a:moveTo>
                  <a:lnTo>
                    <a:pt x="29" y="56"/>
                  </a:lnTo>
                  <a:lnTo>
                    <a:pt x="26" y="45"/>
                  </a:lnTo>
                  <a:lnTo>
                    <a:pt x="22" y="38"/>
                  </a:lnTo>
                  <a:lnTo>
                    <a:pt x="16" y="31"/>
                  </a:lnTo>
                  <a:lnTo>
                    <a:pt x="12" y="25"/>
                  </a:lnTo>
                  <a:lnTo>
                    <a:pt x="6" y="18"/>
                  </a:lnTo>
                  <a:lnTo>
                    <a:pt x="3" y="10"/>
                  </a:lnTo>
                  <a:lnTo>
                    <a:pt x="0" y="0"/>
                  </a:lnTo>
                  <a:lnTo>
                    <a:pt x="6" y="2"/>
                  </a:lnTo>
                  <a:lnTo>
                    <a:pt x="16" y="5"/>
                  </a:lnTo>
                  <a:lnTo>
                    <a:pt x="22" y="7"/>
                  </a:lnTo>
                  <a:lnTo>
                    <a:pt x="26" y="8"/>
                  </a:lnTo>
                  <a:lnTo>
                    <a:pt x="29" y="8"/>
                  </a:lnTo>
                  <a:lnTo>
                    <a:pt x="33" y="6"/>
                  </a:lnTo>
                  <a:lnTo>
                    <a:pt x="59" y="31"/>
                  </a:lnTo>
                  <a:lnTo>
                    <a:pt x="80" y="50"/>
                  </a:lnTo>
                  <a:lnTo>
                    <a:pt x="95" y="67"/>
                  </a:lnTo>
                  <a:lnTo>
                    <a:pt x="107" y="80"/>
                  </a:lnTo>
                  <a:lnTo>
                    <a:pt x="125" y="102"/>
                  </a:lnTo>
                  <a:lnTo>
                    <a:pt x="146" y="123"/>
                  </a:lnTo>
                  <a:lnTo>
                    <a:pt x="172" y="149"/>
                  </a:lnTo>
                  <a:lnTo>
                    <a:pt x="195" y="175"/>
                  </a:lnTo>
                  <a:lnTo>
                    <a:pt x="216" y="198"/>
                  </a:lnTo>
                  <a:lnTo>
                    <a:pt x="239" y="222"/>
                  </a:lnTo>
                  <a:lnTo>
                    <a:pt x="248" y="230"/>
                  </a:lnTo>
                  <a:lnTo>
                    <a:pt x="258" y="237"/>
                  </a:lnTo>
                  <a:lnTo>
                    <a:pt x="269" y="245"/>
                  </a:lnTo>
                  <a:lnTo>
                    <a:pt x="280" y="252"/>
                  </a:lnTo>
                  <a:lnTo>
                    <a:pt x="303" y="266"/>
                  </a:lnTo>
                  <a:lnTo>
                    <a:pt x="327" y="281"/>
                  </a:lnTo>
                  <a:lnTo>
                    <a:pt x="350" y="295"/>
                  </a:lnTo>
                  <a:lnTo>
                    <a:pt x="372" y="311"/>
                  </a:lnTo>
                  <a:lnTo>
                    <a:pt x="382" y="318"/>
                  </a:lnTo>
                  <a:lnTo>
                    <a:pt x="391" y="327"/>
                  </a:lnTo>
                  <a:lnTo>
                    <a:pt x="398" y="336"/>
                  </a:lnTo>
                  <a:lnTo>
                    <a:pt x="405" y="345"/>
                  </a:lnTo>
                  <a:lnTo>
                    <a:pt x="387" y="334"/>
                  </a:lnTo>
                  <a:lnTo>
                    <a:pt x="365" y="320"/>
                  </a:lnTo>
                  <a:lnTo>
                    <a:pt x="343" y="306"/>
                  </a:lnTo>
                  <a:lnTo>
                    <a:pt x="326" y="295"/>
                  </a:lnTo>
                  <a:lnTo>
                    <a:pt x="324" y="296"/>
                  </a:lnTo>
                  <a:lnTo>
                    <a:pt x="318" y="296"/>
                  </a:lnTo>
                  <a:lnTo>
                    <a:pt x="316" y="297"/>
                  </a:lnTo>
                  <a:lnTo>
                    <a:pt x="314" y="298"/>
                  </a:lnTo>
                  <a:lnTo>
                    <a:pt x="313" y="300"/>
                  </a:lnTo>
                  <a:lnTo>
                    <a:pt x="311" y="301"/>
                  </a:lnTo>
                  <a:lnTo>
                    <a:pt x="313" y="311"/>
                  </a:lnTo>
                  <a:lnTo>
                    <a:pt x="313" y="320"/>
                  </a:lnTo>
                  <a:lnTo>
                    <a:pt x="315" y="328"/>
                  </a:lnTo>
                  <a:lnTo>
                    <a:pt x="317" y="337"/>
                  </a:lnTo>
                  <a:lnTo>
                    <a:pt x="319" y="344"/>
                  </a:lnTo>
                  <a:lnTo>
                    <a:pt x="322" y="351"/>
                  </a:lnTo>
                  <a:lnTo>
                    <a:pt x="326" y="358"/>
                  </a:lnTo>
                  <a:lnTo>
                    <a:pt x="329" y="364"/>
                  </a:lnTo>
                  <a:lnTo>
                    <a:pt x="338" y="375"/>
                  </a:lnTo>
                  <a:lnTo>
                    <a:pt x="348" y="387"/>
                  </a:lnTo>
                  <a:lnTo>
                    <a:pt x="359" y="396"/>
                  </a:lnTo>
                  <a:lnTo>
                    <a:pt x="370" y="405"/>
                  </a:lnTo>
                  <a:lnTo>
                    <a:pt x="394" y="421"/>
                  </a:lnTo>
                  <a:lnTo>
                    <a:pt x="418" y="438"/>
                  </a:lnTo>
                  <a:lnTo>
                    <a:pt x="430" y="448"/>
                  </a:lnTo>
                  <a:lnTo>
                    <a:pt x="440" y="458"/>
                  </a:lnTo>
                  <a:lnTo>
                    <a:pt x="450" y="468"/>
                  </a:lnTo>
                  <a:lnTo>
                    <a:pt x="459" y="480"/>
                  </a:lnTo>
                  <a:lnTo>
                    <a:pt x="448" y="476"/>
                  </a:lnTo>
                  <a:lnTo>
                    <a:pt x="437" y="473"/>
                  </a:lnTo>
                  <a:lnTo>
                    <a:pt x="432" y="471"/>
                  </a:lnTo>
                  <a:lnTo>
                    <a:pt x="428" y="469"/>
                  </a:lnTo>
                  <a:lnTo>
                    <a:pt x="426" y="466"/>
                  </a:lnTo>
                  <a:lnTo>
                    <a:pt x="425" y="462"/>
                  </a:lnTo>
                  <a:lnTo>
                    <a:pt x="392" y="462"/>
                  </a:lnTo>
                  <a:lnTo>
                    <a:pt x="392" y="475"/>
                  </a:lnTo>
                  <a:lnTo>
                    <a:pt x="393" y="488"/>
                  </a:lnTo>
                  <a:lnTo>
                    <a:pt x="393" y="494"/>
                  </a:lnTo>
                  <a:lnTo>
                    <a:pt x="395" y="501"/>
                  </a:lnTo>
                  <a:lnTo>
                    <a:pt x="396" y="506"/>
                  </a:lnTo>
                  <a:lnTo>
                    <a:pt x="398" y="511"/>
                  </a:lnTo>
                  <a:lnTo>
                    <a:pt x="395" y="505"/>
                  </a:lnTo>
                  <a:lnTo>
                    <a:pt x="392" y="498"/>
                  </a:lnTo>
                  <a:lnTo>
                    <a:pt x="388" y="492"/>
                  </a:lnTo>
                  <a:lnTo>
                    <a:pt x="383" y="486"/>
                  </a:lnTo>
                  <a:lnTo>
                    <a:pt x="374" y="476"/>
                  </a:lnTo>
                  <a:lnTo>
                    <a:pt x="363" y="466"/>
                  </a:lnTo>
                  <a:lnTo>
                    <a:pt x="354" y="458"/>
                  </a:lnTo>
                  <a:lnTo>
                    <a:pt x="346" y="449"/>
                  </a:lnTo>
                  <a:lnTo>
                    <a:pt x="343" y="445"/>
                  </a:lnTo>
                  <a:lnTo>
                    <a:pt x="340" y="439"/>
                  </a:lnTo>
                  <a:lnTo>
                    <a:pt x="339" y="435"/>
                  </a:lnTo>
                  <a:lnTo>
                    <a:pt x="339" y="431"/>
                  </a:lnTo>
                  <a:lnTo>
                    <a:pt x="337" y="425"/>
                  </a:lnTo>
                  <a:lnTo>
                    <a:pt x="333" y="419"/>
                  </a:lnTo>
                  <a:lnTo>
                    <a:pt x="328" y="411"/>
                  </a:lnTo>
                  <a:lnTo>
                    <a:pt x="321" y="403"/>
                  </a:lnTo>
                  <a:lnTo>
                    <a:pt x="316" y="394"/>
                  </a:lnTo>
                  <a:lnTo>
                    <a:pt x="310" y="384"/>
                  </a:lnTo>
                  <a:lnTo>
                    <a:pt x="307" y="376"/>
                  </a:lnTo>
                  <a:lnTo>
                    <a:pt x="305" y="369"/>
                  </a:lnTo>
                  <a:lnTo>
                    <a:pt x="298" y="367"/>
                  </a:lnTo>
                  <a:lnTo>
                    <a:pt x="292" y="365"/>
                  </a:lnTo>
                  <a:lnTo>
                    <a:pt x="285" y="362"/>
                  </a:lnTo>
                  <a:lnTo>
                    <a:pt x="280" y="358"/>
                  </a:lnTo>
                  <a:lnTo>
                    <a:pt x="274" y="353"/>
                  </a:lnTo>
                  <a:lnTo>
                    <a:pt x="269" y="348"/>
                  </a:lnTo>
                  <a:lnTo>
                    <a:pt x="264" y="343"/>
                  </a:lnTo>
                  <a:lnTo>
                    <a:pt x="261" y="337"/>
                  </a:lnTo>
                  <a:lnTo>
                    <a:pt x="254" y="325"/>
                  </a:lnTo>
                  <a:lnTo>
                    <a:pt x="249" y="314"/>
                  </a:lnTo>
                  <a:lnTo>
                    <a:pt x="247" y="304"/>
                  </a:lnTo>
                  <a:lnTo>
                    <a:pt x="246" y="295"/>
                  </a:lnTo>
                  <a:lnTo>
                    <a:pt x="245" y="293"/>
                  </a:lnTo>
                  <a:lnTo>
                    <a:pt x="242" y="289"/>
                  </a:lnTo>
                  <a:lnTo>
                    <a:pt x="239" y="285"/>
                  </a:lnTo>
                  <a:lnTo>
                    <a:pt x="234" y="281"/>
                  </a:lnTo>
                  <a:lnTo>
                    <a:pt x="221" y="269"/>
                  </a:lnTo>
                  <a:lnTo>
                    <a:pt x="208" y="257"/>
                  </a:lnTo>
                  <a:lnTo>
                    <a:pt x="194" y="244"/>
                  </a:lnTo>
                  <a:lnTo>
                    <a:pt x="181" y="232"/>
                  </a:lnTo>
                  <a:lnTo>
                    <a:pt x="175" y="226"/>
                  </a:lnTo>
                  <a:lnTo>
                    <a:pt x="171" y="220"/>
                  </a:lnTo>
                  <a:lnTo>
                    <a:pt x="168" y="214"/>
                  </a:lnTo>
                  <a:lnTo>
                    <a:pt x="165" y="209"/>
                  </a:lnTo>
                  <a:lnTo>
                    <a:pt x="163" y="203"/>
                  </a:lnTo>
                  <a:lnTo>
                    <a:pt x="161" y="197"/>
                  </a:lnTo>
                  <a:lnTo>
                    <a:pt x="158" y="192"/>
                  </a:lnTo>
                  <a:lnTo>
                    <a:pt x="154" y="187"/>
                  </a:lnTo>
                  <a:lnTo>
                    <a:pt x="146" y="178"/>
                  </a:lnTo>
                  <a:lnTo>
                    <a:pt x="137" y="170"/>
                  </a:lnTo>
                  <a:lnTo>
                    <a:pt x="115" y="155"/>
                  </a:lnTo>
                  <a:lnTo>
                    <a:pt x="92" y="143"/>
                  </a:lnTo>
                  <a:lnTo>
                    <a:pt x="81" y="136"/>
                  </a:lnTo>
                  <a:lnTo>
                    <a:pt x="70" y="130"/>
                  </a:lnTo>
                  <a:lnTo>
                    <a:pt x="60" y="122"/>
                  </a:lnTo>
                  <a:lnTo>
                    <a:pt x="51" y="114"/>
                  </a:lnTo>
                  <a:lnTo>
                    <a:pt x="47" y="110"/>
                  </a:lnTo>
                  <a:lnTo>
                    <a:pt x="44" y="104"/>
                  </a:lnTo>
                  <a:lnTo>
                    <a:pt x="40" y="99"/>
                  </a:lnTo>
                  <a:lnTo>
                    <a:pt x="38" y="93"/>
                  </a:lnTo>
                  <a:lnTo>
                    <a:pt x="36" y="88"/>
                  </a:lnTo>
                  <a:lnTo>
                    <a:pt x="34" y="81"/>
                  </a:lnTo>
                  <a:lnTo>
                    <a:pt x="34" y="75"/>
                  </a:lnTo>
                  <a:lnTo>
                    <a:pt x="33" y="6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386" name="Group 524"/>
            <p:cNvGrpSpPr>
              <a:grpSpLocks/>
            </p:cNvGrpSpPr>
            <p:nvPr>
              <p:custDataLst>
                <p:tags r:id="rId165"/>
              </p:custDataLst>
            </p:nvPr>
          </p:nvGrpSpPr>
          <p:grpSpPr bwMode="auto">
            <a:xfrm>
              <a:off x="4710633" y="2212029"/>
              <a:ext cx="671513" cy="384175"/>
              <a:chOff x="4115" y="1551"/>
              <a:chExt cx="504" cy="244"/>
            </a:xfrm>
          </p:grpSpPr>
          <p:sp>
            <p:nvSpPr>
              <p:cNvPr id="412" name="Freeform 525"/>
              <p:cNvSpPr>
                <a:spLocks/>
              </p:cNvSpPr>
              <p:nvPr/>
            </p:nvSpPr>
            <p:spPr bwMode="auto">
              <a:xfrm>
                <a:off x="4540" y="1551"/>
                <a:ext cx="79" cy="86"/>
              </a:xfrm>
              <a:custGeom>
                <a:avLst/>
                <a:gdLst>
                  <a:gd name="T0" fmla="*/ 0 w 240"/>
                  <a:gd name="T1" fmla="*/ 3 h 259"/>
                  <a:gd name="T2" fmla="*/ 1 w 240"/>
                  <a:gd name="T3" fmla="*/ 3 h 259"/>
                  <a:gd name="T4" fmla="*/ 1 w 240"/>
                  <a:gd name="T5" fmla="*/ 3 h 259"/>
                  <a:gd name="T6" fmla="*/ 2 w 240"/>
                  <a:gd name="T7" fmla="*/ 3 h 259"/>
                  <a:gd name="T8" fmla="*/ 2 w 240"/>
                  <a:gd name="T9" fmla="*/ 2 h 259"/>
                  <a:gd name="T10" fmla="*/ 3 w 240"/>
                  <a:gd name="T11" fmla="*/ 1 h 259"/>
                  <a:gd name="T12" fmla="*/ 3 w 240"/>
                  <a:gd name="T13" fmla="*/ 0 h 259"/>
                  <a:gd name="T14" fmla="*/ 3 w 240"/>
                  <a:gd name="T15" fmla="*/ 0 h 259"/>
                  <a:gd name="T16" fmla="*/ 2 w 240"/>
                  <a:gd name="T17" fmla="*/ 0 h 259"/>
                  <a:gd name="T18" fmla="*/ 2 w 240"/>
                  <a:gd name="T19" fmla="*/ 1 h 259"/>
                  <a:gd name="T20" fmla="*/ 2 w 240"/>
                  <a:gd name="T21" fmla="*/ 1 h 259"/>
                  <a:gd name="T22" fmla="*/ 2 w 240"/>
                  <a:gd name="T23" fmla="*/ 2 h 259"/>
                  <a:gd name="T24" fmla="*/ 1 w 240"/>
                  <a:gd name="T25" fmla="*/ 2 h 259"/>
                  <a:gd name="T26" fmla="*/ 1 w 240"/>
                  <a:gd name="T27" fmla="*/ 3 h 259"/>
                  <a:gd name="T28" fmla="*/ 0 w 240"/>
                  <a:gd name="T29" fmla="*/ 3 h 259"/>
                  <a:gd name="T30" fmla="*/ 0 w 240"/>
                  <a:gd name="T31" fmla="*/ 3 h 259"/>
                  <a:gd name="T32" fmla="*/ 0 w 240"/>
                  <a:gd name="T33" fmla="*/ 3 h 2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40" h="259">
                    <a:moveTo>
                      <a:pt x="13" y="247"/>
                    </a:moveTo>
                    <a:lnTo>
                      <a:pt x="79" y="259"/>
                    </a:lnTo>
                    <a:lnTo>
                      <a:pt x="120" y="240"/>
                    </a:lnTo>
                    <a:lnTo>
                      <a:pt x="133" y="210"/>
                    </a:lnTo>
                    <a:lnTo>
                      <a:pt x="192" y="161"/>
                    </a:lnTo>
                    <a:lnTo>
                      <a:pt x="212" y="111"/>
                    </a:lnTo>
                    <a:lnTo>
                      <a:pt x="240" y="26"/>
                    </a:lnTo>
                    <a:lnTo>
                      <a:pt x="212" y="0"/>
                    </a:lnTo>
                    <a:lnTo>
                      <a:pt x="206" y="32"/>
                    </a:lnTo>
                    <a:lnTo>
                      <a:pt x="199" y="74"/>
                    </a:lnTo>
                    <a:lnTo>
                      <a:pt x="166" y="105"/>
                    </a:lnTo>
                    <a:lnTo>
                      <a:pt x="133" y="149"/>
                    </a:lnTo>
                    <a:lnTo>
                      <a:pt x="113" y="179"/>
                    </a:lnTo>
                    <a:lnTo>
                      <a:pt x="93" y="216"/>
                    </a:lnTo>
                    <a:lnTo>
                      <a:pt x="20" y="222"/>
                    </a:lnTo>
                    <a:lnTo>
                      <a:pt x="0" y="222"/>
                    </a:lnTo>
                    <a:lnTo>
                      <a:pt x="13" y="247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983">
                  <a:defRPr/>
                </a:pPr>
                <a:endParaRPr lang="en-GB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13" name="Freeform 526"/>
              <p:cNvSpPr>
                <a:spLocks/>
              </p:cNvSpPr>
              <p:nvPr/>
            </p:nvSpPr>
            <p:spPr bwMode="auto">
              <a:xfrm>
                <a:off x="4115" y="1761"/>
                <a:ext cx="84" cy="34"/>
              </a:xfrm>
              <a:custGeom>
                <a:avLst/>
                <a:gdLst>
                  <a:gd name="T0" fmla="*/ 0 w 259"/>
                  <a:gd name="T1" fmla="*/ 1 h 104"/>
                  <a:gd name="T2" fmla="*/ 0 w 259"/>
                  <a:gd name="T3" fmla="*/ 1 h 104"/>
                  <a:gd name="T4" fmla="*/ 1 w 259"/>
                  <a:gd name="T5" fmla="*/ 1 h 104"/>
                  <a:gd name="T6" fmla="*/ 1 w 259"/>
                  <a:gd name="T7" fmla="*/ 1 h 104"/>
                  <a:gd name="T8" fmla="*/ 1 w 259"/>
                  <a:gd name="T9" fmla="*/ 1 h 104"/>
                  <a:gd name="T10" fmla="*/ 2 w 259"/>
                  <a:gd name="T11" fmla="*/ 1 h 104"/>
                  <a:gd name="T12" fmla="*/ 3 w 259"/>
                  <a:gd name="T13" fmla="*/ 0 h 104"/>
                  <a:gd name="T14" fmla="*/ 3 w 259"/>
                  <a:gd name="T15" fmla="*/ 0 h 104"/>
                  <a:gd name="T16" fmla="*/ 3 w 259"/>
                  <a:gd name="T17" fmla="*/ 0 h 104"/>
                  <a:gd name="T18" fmla="*/ 2 w 259"/>
                  <a:gd name="T19" fmla="*/ 0 h 104"/>
                  <a:gd name="T20" fmla="*/ 2 w 259"/>
                  <a:gd name="T21" fmla="*/ 0 h 104"/>
                  <a:gd name="T22" fmla="*/ 1 w 259"/>
                  <a:gd name="T23" fmla="*/ 0 h 104"/>
                  <a:gd name="T24" fmla="*/ 1 w 259"/>
                  <a:gd name="T25" fmla="*/ 0 h 104"/>
                  <a:gd name="T26" fmla="*/ 0 w 259"/>
                  <a:gd name="T27" fmla="*/ 1 h 104"/>
                  <a:gd name="T28" fmla="*/ 0 w 259"/>
                  <a:gd name="T29" fmla="*/ 1 h 104"/>
                  <a:gd name="T30" fmla="*/ 0 w 259"/>
                  <a:gd name="T31" fmla="*/ 1 h 104"/>
                  <a:gd name="T32" fmla="*/ 0 w 259"/>
                  <a:gd name="T33" fmla="*/ 1 h 10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59" h="104">
                    <a:moveTo>
                      <a:pt x="33" y="104"/>
                    </a:moveTo>
                    <a:lnTo>
                      <a:pt x="26" y="86"/>
                    </a:lnTo>
                    <a:lnTo>
                      <a:pt x="52" y="62"/>
                    </a:lnTo>
                    <a:lnTo>
                      <a:pt x="72" y="49"/>
                    </a:lnTo>
                    <a:lnTo>
                      <a:pt x="126" y="43"/>
                    </a:lnTo>
                    <a:lnTo>
                      <a:pt x="172" y="43"/>
                    </a:lnTo>
                    <a:lnTo>
                      <a:pt x="246" y="31"/>
                    </a:lnTo>
                    <a:lnTo>
                      <a:pt x="259" y="7"/>
                    </a:lnTo>
                    <a:lnTo>
                      <a:pt x="246" y="0"/>
                    </a:lnTo>
                    <a:lnTo>
                      <a:pt x="205" y="13"/>
                    </a:lnTo>
                    <a:lnTo>
                      <a:pt x="152" y="7"/>
                    </a:lnTo>
                    <a:lnTo>
                      <a:pt x="106" y="13"/>
                    </a:lnTo>
                    <a:lnTo>
                      <a:pt x="52" y="19"/>
                    </a:lnTo>
                    <a:lnTo>
                      <a:pt x="26" y="43"/>
                    </a:lnTo>
                    <a:lnTo>
                      <a:pt x="0" y="68"/>
                    </a:lnTo>
                    <a:lnTo>
                      <a:pt x="0" y="104"/>
                    </a:lnTo>
                    <a:lnTo>
                      <a:pt x="33" y="104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983">
                  <a:defRPr/>
                </a:pPr>
                <a:endParaRPr lang="en-GB" sz="135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387" name="Freeform 527"/>
            <p:cNvSpPr>
              <a:spLocks/>
            </p:cNvSpPr>
            <p:nvPr>
              <p:custDataLst>
                <p:tags r:id="rId166"/>
              </p:custDataLst>
            </p:nvPr>
          </p:nvSpPr>
          <p:spPr bwMode="auto">
            <a:xfrm>
              <a:off x="3767658" y="2961329"/>
              <a:ext cx="530225" cy="511175"/>
            </a:xfrm>
            <a:custGeom>
              <a:avLst/>
              <a:gdLst>
                <a:gd name="T0" fmla="*/ 2147483647 w 1227"/>
                <a:gd name="T1" fmla="*/ 2147483647 h 979"/>
                <a:gd name="T2" fmla="*/ 2147483647 w 1227"/>
                <a:gd name="T3" fmla="*/ 2147483647 h 979"/>
                <a:gd name="T4" fmla="*/ 2147483647 w 1227"/>
                <a:gd name="T5" fmla="*/ 2147483647 h 979"/>
                <a:gd name="T6" fmla="*/ 2147483647 w 1227"/>
                <a:gd name="T7" fmla="*/ 2147483647 h 979"/>
                <a:gd name="T8" fmla="*/ 2147483647 w 1227"/>
                <a:gd name="T9" fmla="*/ 2147483647 h 979"/>
                <a:gd name="T10" fmla="*/ 2147483647 w 1227"/>
                <a:gd name="T11" fmla="*/ 2147483647 h 979"/>
                <a:gd name="T12" fmla="*/ 2147483647 w 1227"/>
                <a:gd name="T13" fmla="*/ 2147483647 h 979"/>
                <a:gd name="T14" fmla="*/ 2147483647 w 1227"/>
                <a:gd name="T15" fmla="*/ 2147483647 h 979"/>
                <a:gd name="T16" fmla="*/ 2147483647 w 1227"/>
                <a:gd name="T17" fmla="*/ 2147483647 h 979"/>
                <a:gd name="T18" fmla="*/ 2147483647 w 1227"/>
                <a:gd name="T19" fmla="*/ 2147483647 h 979"/>
                <a:gd name="T20" fmla="*/ 2147483647 w 1227"/>
                <a:gd name="T21" fmla="*/ 2147483647 h 979"/>
                <a:gd name="T22" fmla="*/ 2147483647 w 1227"/>
                <a:gd name="T23" fmla="*/ 2147483647 h 979"/>
                <a:gd name="T24" fmla="*/ 2147483647 w 1227"/>
                <a:gd name="T25" fmla="*/ 2147483647 h 979"/>
                <a:gd name="T26" fmla="*/ 2147483647 w 1227"/>
                <a:gd name="T27" fmla="*/ 2147483647 h 979"/>
                <a:gd name="T28" fmla="*/ 2147483647 w 1227"/>
                <a:gd name="T29" fmla="*/ 2147483647 h 979"/>
                <a:gd name="T30" fmla="*/ 2147483647 w 1227"/>
                <a:gd name="T31" fmla="*/ 2147483647 h 979"/>
                <a:gd name="T32" fmla="*/ 2147483647 w 1227"/>
                <a:gd name="T33" fmla="*/ 2147483647 h 979"/>
                <a:gd name="T34" fmla="*/ 2147483647 w 1227"/>
                <a:gd name="T35" fmla="*/ 2147483647 h 979"/>
                <a:gd name="T36" fmla="*/ 2147483647 w 1227"/>
                <a:gd name="T37" fmla="*/ 2147483647 h 979"/>
                <a:gd name="T38" fmla="*/ 2147483647 w 1227"/>
                <a:gd name="T39" fmla="*/ 2147483647 h 979"/>
                <a:gd name="T40" fmla="*/ 2147483647 w 1227"/>
                <a:gd name="T41" fmla="*/ 2147483647 h 979"/>
                <a:gd name="T42" fmla="*/ 2147483647 w 1227"/>
                <a:gd name="T43" fmla="*/ 2147483647 h 979"/>
                <a:gd name="T44" fmla="*/ 2147483647 w 1227"/>
                <a:gd name="T45" fmla="*/ 2147483647 h 979"/>
                <a:gd name="T46" fmla="*/ 2147483647 w 1227"/>
                <a:gd name="T47" fmla="*/ 2147483647 h 979"/>
                <a:gd name="T48" fmla="*/ 2147483647 w 1227"/>
                <a:gd name="T49" fmla="*/ 2147483647 h 979"/>
                <a:gd name="T50" fmla="*/ 2147483647 w 1227"/>
                <a:gd name="T51" fmla="*/ 2147483647 h 979"/>
                <a:gd name="T52" fmla="*/ 2147483647 w 1227"/>
                <a:gd name="T53" fmla="*/ 2147483647 h 979"/>
                <a:gd name="T54" fmla="*/ 2147483647 w 1227"/>
                <a:gd name="T55" fmla="*/ 2147483647 h 979"/>
                <a:gd name="T56" fmla="*/ 2147483647 w 1227"/>
                <a:gd name="T57" fmla="*/ 2147483647 h 979"/>
                <a:gd name="T58" fmla="*/ 0 w 1227"/>
                <a:gd name="T59" fmla="*/ 2147483647 h 979"/>
                <a:gd name="T60" fmla="*/ 2147483647 w 1227"/>
                <a:gd name="T61" fmla="*/ 2147483647 h 979"/>
                <a:gd name="T62" fmla="*/ 2147483647 w 1227"/>
                <a:gd name="T63" fmla="*/ 2147483647 h 979"/>
                <a:gd name="T64" fmla="*/ 2147483647 w 1227"/>
                <a:gd name="T65" fmla="*/ 2147483647 h 979"/>
                <a:gd name="T66" fmla="*/ 2147483647 w 1227"/>
                <a:gd name="T67" fmla="*/ 2147483647 h 979"/>
                <a:gd name="T68" fmla="*/ 2147483647 w 1227"/>
                <a:gd name="T69" fmla="*/ 2147483647 h 979"/>
                <a:gd name="T70" fmla="*/ 2147483647 w 1227"/>
                <a:gd name="T71" fmla="*/ 2147483647 h 979"/>
                <a:gd name="T72" fmla="*/ 2147483647 w 1227"/>
                <a:gd name="T73" fmla="*/ 2147483647 h 979"/>
                <a:gd name="T74" fmla="*/ 2147483647 w 1227"/>
                <a:gd name="T75" fmla="*/ 2147483647 h 979"/>
                <a:gd name="T76" fmla="*/ 2147483647 w 1227"/>
                <a:gd name="T77" fmla="*/ 2147483647 h 979"/>
                <a:gd name="T78" fmla="*/ 2147483647 w 1227"/>
                <a:gd name="T79" fmla="*/ 2147483647 h 979"/>
                <a:gd name="T80" fmla="*/ 2147483647 w 1227"/>
                <a:gd name="T81" fmla="*/ 2147483647 h 979"/>
                <a:gd name="T82" fmla="*/ 2147483647 w 1227"/>
                <a:gd name="T83" fmla="*/ 2147483647 h 979"/>
                <a:gd name="T84" fmla="*/ 2147483647 w 1227"/>
                <a:gd name="T85" fmla="*/ 2147483647 h 979"/>
                <a:gd name="T86" fmla="*/ 2147483647 w 1227"/>
                <a:gd name="T87" fmla="*/ 2147483647 h 979"/>
                <a:gd name="T88" fmla="*/ 2147483647 w 1227"/>
                <a:gd name="T89" fmla="*/ 2147483647 h 979"/>
                <a:gd name="T90" fmla="*/ 2147483647 w 1227"/>
                <a:gd name="T91" fmla="*/ 2147483647 h 979"/>
                <a:gd name="T92" fmla="*/ 2147483647 w 1227"/>
                <a:gd name="T93" fmla="*/ 2147483647 h 979"/>
                <a:gd name="T94" fmla="*/ 2147483647 w 1227"/>
                <a:gd name="T95" fmla="*/ 2147483647 h 979"/>
                <a:gd name="T96" fmla="*/ 2147483647 w 1227"/>
                <a:gd name="T97" fmla="*/ 2147483647 h 979"/>
                <a:gd name="T98" fmla="*/ 2147483647 w 1227"/>
                <a:gd name="T99" fmla="*/ 2147483647 h 979"/>
                <a:gd name="T100" fmla="*/ 2147483647 w 1227"/>
                <a:gd name="T101" fmla="*/ 2147483647 h 979"/>
                <a:gd name="T102" fmla="*/ 2147483647 w 1227"/>
                <a:gd name="T103" fmla="*/ 2147483647 h 979"/>
                <a:gd name="T104" fmla="*/ 2147483647 w 1227"/>
                <a:gd name="T105" fmla="*/ 2147483647 h 979"/>
                <a:gd name="T106" fmla="*/ 2147483647 w 1227"/>
                <a:gd name="T107" fmla="*/ 2147483647 h 979"/>
                <a:gd name="T108" fmla="*/ 2147483647 w 1227"/>
                <a:gd name="T109" fmla="*/ 2147483647 h 979"/>
                <a:gd name="T110" fmla="*/ 2147483647 w 1227"/>
                <a:gd name="T111" fmla="*/ 2147483647 h 979"/>
                <a:gd name="T112" fmla="*/ 2147483647 w 1227"/>
                <a:gd name="T113" fmla="*/ 2147483647 h 97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227" h="979">
                  <a:moveTo>
                    <a:pt x="940" y="468"/>
                  </a:moveTo>
                  <a:lnTo>
                    <a:pt x="937" y="468"/>
                  </a:lnTo>
                  <a:lnTo>
                    <a:pt x="935" y="467"/>
                  </a:lnTo>
                  <a:lnTo>
                    <a:pt x="932" y="466"/>
                  </a:lnTo>
                  <a:lnTo>
                    <a:pt x="931" y="465"/>
                  </a:lnTo>
                  <a:lnTo>
                    <a:pt x="930" y="461"/>
                  </a:lnTo>
                  <a:lnTo>
                    <a:pt x="930" y="456"/>
                  </a:lnTo>
                  <a:lnTo>
                    <a:pt x="932" y="442"/>
                  </a:lnTo>
                  <a:lnTo>
                    <a:pt x="933" y="425"/>
                  </a:lnTo>
                  <a:lnTo>
                    <a:pt x="933" y="420"/>
                  </a:lnTo>
                  <a:lnTo>
                    <a:pt x="932" y="416"/>
                  </a:lnTo>
                  <a:lnTo>
                    <a:pt x="930" y="412"/>
                  </a:lnTo>
                  <a:lnTo>
                    <a:pt x="928" y="407"/>
                  </a:lnTo>
                  <a:lnTo>
                    <a:pt x="921" y="400"/>
                  </a:lnTo>
                  <a:lnTo>
                    <a:pt x="915" y="392"/>
                  </a:lnTo>
                  <a:lnTo>
                    <a:pt x="908" y="385"/>
                  </a:lnTo>
                  <a:lnTo>
                    <a:pt x="903" y="378"/>
                  </a:lnTo>
                  <a:lnTo>
                    <a:pt x="902" y="373"/>
                  </a:lnTo>
                  <a:lnTo>
                    <a:pt x="901" y="370"/>
                  </a:lnTo>
                  <a:lnTo>
                    <a:pt x="899" y="367"/>
                  </a:lnTo>
                  <a:lnTo>
                    <a:pt x="901" y="363"/>
                  </a:lnTo>
                  <a:lnTo>
                    <a:pt x="865" y="344"/>
                  </a:lnTo>
                  <a:lnTo>
                    <a:pt x="838" y="328"/>
                  </a:lnTo>
                  <a:lnTo>
                    <a:pt x="817" y="312"/>
                  </a:lnTo>
                  <a:lnTo>
                    <a:pt x="801" y="300"/>
                  </a:lnTo>
                  <a:lnTo>
                    <a:pt x="779" y="280"/>
                  </a:lnTo>
                  <a:lnTo>
                    <a:pt x="761" y="264"/>
                  </a:lnTo>
                  <a:lnTo>
                    <a:pt x="759" y="263"/>
                  </a:lnTo>
                  <a:lnTo>
                    <a:pt x="757" y="258"/>
                  </a:lnTo>
                  <a:lnTo>
                    <a:pt x="756" y="252"/>
                  </a:lnTo>
                  <a:lnTo>
                    <a:pt x="754" y="245"/>
                  </a:lnTo>
                  <a:lnTo>
                    <a:pt x="752" y="229"/>
                  </a:lnTo>
                  <a:lnTo>
                    <a:pt x="748" y="216"/>
                  </a:lnTo>
                  <a:lnTo>
                    <a:pt x="740" y="218"/>
                  </a:lnTo>
                  <a:lnTo>
                    <a:pt x="733" y="218"/>
                  </a:lnTo>
                  <a:lnTo>
                    <a:pt x="726" y="218"/>
                  </a:lnTo>
                  <a:lnTo>
                    <a:pt x="718" y="217"/>
                  </a:lnTo>
                  <a:lnTo>
                    <a:pt x="711" y="215"/>
                  </a:lnTo>
                  <a:lnTo>
                    <a:pt x="703" y="212"/>
                  </a:lnTo>
                  <a:lnTo>
                    <a:pt x="695" y="207"/>
                  </a:lnTo>
                  <a:lnTo>
                    <a:pt x="688" y="203"/>
                  </a:lnTo>
                  <a:lnTo>
                    <a:pt x="667" y="199"/>
                  </a:lnTo>
                  <a:lnTo>
                    <a:pt x="650" y="197"/>
                  </a:lnTo>
                  <a:lnTo>
                    <a:pt x="638" y="196"/>
                  </a:lnTo>
                  <a:lnTo>
                    <a:pt x="630" y="196"/>
                  </a:lnTo>
                  <a:lnTo>
                    <a:pt x="617" y="199"/>
                  </a:lnTo>
                  <a:lnTo>
                    <a:pt x="602" y="203"/>
                  </a:lnTo>
                  <a:lnTo>
                    <a:pt x="596" y="201"/>
                  </a:lnTo>
                  <a:lnTo>
                    <a:pt x="591" y="201"/>
                  </a:lnTo>
                  <a:lnTo>
                    <a:pt x="584" y="202"/>
                  </a:lnTo>
                  <a:lnTo>
                    <a:pt x="578" y="203"/>
                  </a:lnTo>
                  <a:lnTo>
                    <a:pt x="570" y="204"/>
                  </a:lnTo>
                  <a:lnTo>
                    <a:pt x="563" y="205"/>
                  </a:lnTo>
                  <a:lnTo>
                    <a:pt x="556" y="204"/>
                  </a:lnTo>
                  <a:lnTo>
                    <a:pt x="548" y="203"/>
                  </a:lnTo>
                  <a:lnTo>
                    <a:pt x="530" y="195"/>
                  </a:lnTo>
                  <a:lnTo>
                    <a:pt x="517" y="190"/>
                  </a:lnTo>
                  <a:lnTo>
                    <a:pt x="513" y="187"/>
                  </a:lnTo>
                  <a:lnTo>
                    <a:pt x="509" y="183"/>
                  </a:lnTo>
                  <a:lnTo>
                    <a:pt x="505" y="179"/>
                  </a:lnTo>
                  <a:lnTo>
                    <a:pt x="502" y="173"/>
                  </a:lnTo>
                  <a:lnTo>
                    <a:pt x="493" y="152"/>
                  </a:lnTo>
                  <a:lnTo>
                    <a:pt x="487" y="136"/>
                  </a:lnTo>
                  <a:lnTo>
                    <a:pt x="483" y="128"/>
                  </a:lnTo>
                  <a:lnTo>
                    <a:pt x="479" y="121"/>
                  </a:lnTo>
                  <a:lnTo>
                    <a:pt x="476" y="115"/>
                  </a:lnTo>
                  <a:lnTo>
                    <a:pt x="470" y="109"/>
                  </a:lnTo>
                  <a:lnTo>
                    <a:pt x="465" y="103"/>
                  </a:lnTo>
                  <a:lnTo>
                    <a:pt x="459" y="96"/>
                  </a:lnTo>
                  <a:lnTo>
                    <a:pt x="451" y="91"/>
                  </a:lnTo>
                  <a:lnTo>
                    <a:pt x="443" y="86"/>
                  </a:lnTo>
                  <a:lnTo>
                    <a:pt x="432" y="81"/>
                  </a:lnTo>
                  <a:lnTo>
                    <a:pt x="420" y="77"/>
                  </a:lnTo>
                  <a:lnTo>
                    <a:pt x="405" y="72"/>
                  </a:lnTo>
                  <a:lnTo>
                    <a:pt x="389" y="68"/>
                  </a:lnTo>
                  <a:lnTo>
                    <a:pt x="365" y="61"/>
                  </a:lnTo>
                  <a:lnTo>
                    <a:pt x="346" y="55"/>
                  </a:lnTo>
                  <a:lnTo>
                    <a:pt x="332" y="48"/>
                  </a:lnTo>
                  <a:lnTo>
                    <a:pt x="317" y="40"/>
                  </a:lnTo>
                  <a:lnTo>
                    <a:pt x="303" y="32"/>
                  </a:lnTo>
                  <a:lnTo>
                    <a:pt x="287" y="23"/>
                  </a:lnTo>
                  <a:lnTo>
                    <a:pt x="265" y="13"/>
                  </a:lnTo>
                  <a:lnTo>
                    <a:pt x="236" y="0"/>
                  </a:lnTo>
                  <a:lnTo>
                    <a:pt x="214" y="10"/>
                  </a:lnTo>
                  <a:lnTo>
                    <a:pt x="186" y="24"/>
                  </a:lnTo>
                  <a:lnTo>
                    <a:pt x="178" y="28"/>
                  </a:lnTo>
                  <a:lnTo>
                    <a:pt x="171" y="33"/>
                  </a:lnTo>
                  <a:lnTo>
                    <a:pt x="166" y="38"/>
                  </a:lnTo>
                  <a:lnTo>
                    <a:pt x="160" y="44"/>
                  </a:lnTo>
                  <a:lnTo>
                    <a:pt x="156" y="49"/>
                  </a:lnTo>
                  <a:lnTo>
                    <a:pt x="153" y="55"/>
                  </a:lnTo>
                  <a:lnTo>
                    <a:pt x="151" y="61"/>
                  </a:lnTo>
                  <a:lnTo>
                    <a:pt x="149" y="68"/>
                  </a:lnTo>
                  <a:lnTo>
                    <a:pt x="151" y="75"/>
                  </a:lnTo>
                  <a:lnTo>
                    <a:pt x="152" y="82"/>
                  </a:lnTo>
                  <a:lnTo>
                    <a:pt x="153" y="90"/>
                  </a:lnTo>
                  <a:lnTo>
                    <a:pt x="156" y="97"/>
                  </a:lnTo>
                  <a:lnTo>
                    <a:pt x="159" y="105"/>
                  </a:lnTo>
                  <a:lnTo>
                    <a:pt x="164" y="112"/>
                  </a:lnTo>
                  <a:lnTo>
                    <a:pt x="169" y="118"/>
                  </a:lnTo>
                  <a:lnTo>
                    <a:pt x="177" y="123"/>
                  </a:lnTo>
                  <a:lnTo>
                    <a:pt x="171" y="129"/>
                  </a:lnTo>
                  <a:lnTo>
                    <a:pt x="163" y="139"/>
                  </a:lnTo>
                  <a:lnTo>
                    <a:pt x="151" y="150"/>
                  </a:lnTo>
                  <a:lnTo>
                    <a:pt x="136" y="162"/>
                  </a:lnTo>
                  <a:lnTo>
                    <a:pt x="120" y="173"/>
                  </a:lnTo>
                  <a:lnTo>
                    <a:pt x="102" y="182"/>
                  </a:lnTo>
                  <a:lnTo>
                    <a:pt x="95" y="186"/>
                  </a:lnTo>
                  <a:lnTo>
                    <a:pt x="86" y="188"/>
                  </a:lnTo>
                  <a:lnTo>
                    <a:pt x="78" y="190"/>
                  </a:lnTo>
                  <a:lnTo>
                    <a:pt x="70" y="191"/>
                  </a:lnTo>
                  <a:lnTo>
                    <a:pt x="54" y="190"/>
                  </a:lnTo>
                  <a:lnTo>
                    <a:pt x="37" y="187"/>
                  </a:lnTo>
                  <a:lnTo>
                    <a:pt x="22" y="183"/>
                  </a:lnTo>
                  <a:lnTo>
                    <a:pt x="10" y="179"/>
                  </a:lnTo>
                  <a:lnTo>
                    <a:pt x="9" y="183"/>
                  </a:lnTo>
                  <a:lnTo>
                    <a:pt x="6" y="193"/>
                  </a:lnTo>
                  <a:lnTo>
                    <a:pt x="2" y="208"/>
                  </a:lnTo>
                  <a:lnTo>
                    <a:pt x="0" y="226"/>
                  </a:lnTo>
                  <a:lnTo>
                    <a:pt x="0" y="236"/>
                  </a:lnTo>
                  <a:lnTo>
                    <a:pt x="0" y="245"/>
                  </a:lnTo>
                  <a:lnTo>
                    <a:pt x="2" y="253"/>
                  </a:lnTo>
                  <a:lnTo>
                    <a:pt x="5" y="261"/>
                  </a:lnTo>
                  <a:lnTo>
                    <a:pt x="9" y="269"/>
                  </a:lnTo>
                  <a:lnTo>
                    <a:pt x="14" y="276"/>
                  </a:lnTo>
                  <a:lnTo>
                    <a:pt x="18" y="278"/>
                  </a:lnTo>
                  <a:lnTo>
                    <a:pt x="21" y="280"/>
                  </a:lnTo>
                  <a:lnTo>
                    <a:pt x="25" y="282"/>
                  </a:lnTo>
                  <a:lnTo>
                    <a:pt x="30" y="283"/>
                  </a:lnTo>
                  <a:lnTo>
                    <a:pt x="32" y="291"/>
                  </a:lnTo>
                  <a:lnTo>
                    <a:pt x="35" y="299"/>
                  </a:lnTo>
                  <a:lnTo>
                    <a:pt x="40" y="307"/>
                  </a:lnTo>
                  <a:lnTo>
                    <a:pt x="44" y="315"/>
                  </a:lnTo>
                  <a:lnTo>
                    <a:pt x="56" y="331"/>
                  </a:lnTo>
                  <a:lnTo>
                    <a:pt x="69" y="347"/>
                  </a:lnTo>
                  <a:lnTo>
                    <a:pt x="83" y="364"/>
                  </a:lnTo>
                  <a:lnTo>
                    <a:pt x="92" y="383"/>
                  </a:lnTo>
                  <a:lnTo>
                    <a:pt x="97" y="393"/>
                  </a:lnTo>
                  <a:lnTo>
                    <a:pt x="100" y="403"/>
                  </a:lnTo>
                  <a:lnTo>
                    <a:pt x="102" y="414"/>
                  </a:lnTo>
                  <a:lnTo>
                    <a:pt x="103" y="425"/>
                  </a:lnTo>
                  <a:lnTo>
                    <a:pt x="110" y="425"/>
                  </a:lnTo>
                  <a:lnTo>
                    <a:pt x="117" y="426"/>
                  </a:lnTo>
                  <a:lnTo>
                    <a:pt x="121" y="427"/>
                  </a:lnTo>
                  <a:lnTo>
                    <a:pt x="124" y="429"/>
                  </a:lnTo>
                  <a:lnTo>
                    <a:pt x="128" y="431"/>
                  </a:lnTo>
                  <a:lnTo>
                    <a:pt x="131" y="435"/>
                  </a:lnTo>
                  <a:lnTo>
                    <a:pt x="133" y="438"/>
                  </a:lnTo>
                  <a:lnTo>
                    <a:pt x="135" y="441"/>
                  </a:lnTo>
                  <a:lnTo>
                    <a:pt x="139" y="450"/>
                  </a:lnTo>
                  <a:lnTo>
                    <a:pt x="143" y="459"/>
                  </a:lnTo>
                  <a:lnTo>
                    <a:pt x="148" y="469"/>
                  </a:lnTo>
                  <a:lnTo>
                    <a:pt x="156" y="480"/>
                  </a:lnTo>
                  <a:lnTo>
                    <a:pt x="184" y="504"/>
                  </a:lnTo>
                  <a:lnTo>
                    <a:pt x="216" y="536"/>
                  </a:lnTo>
                  <a:lnTo>
                    <a:pt x="224" y="546"/>
                  </a:lnTo>
                  <a:lnTo>
                    <a:pt x="232" y="556"/>
                  </a:lnTo>
                  <a:lnTo>
                    <a:pt x="238" y="565"/>
                  </a:lnTo>
                  <a:lnTo>
                    <a:pt x="244" y="575"/>
                  </a:lnTo>
                  <a:lnTo>
                    <a:pt x="249" y="585"/>
                  </a:lnTo>
                  <a:lnTo>
                    <a:pt x="253" y="595"/>
                  </a:lnTo>
                  <a:lnTo>
                    <a:pt x="255" y="606"/>
                  </a:lnTo>
                  <a:lnTo>
                    <a:pt x="256" y="616"/>
                  </a:lnTo>
                  <a:lnTo>
                    <a:pt x="256" y="624"/>
                  </a:lnTo>
                  <a:lnTo>
                    <a:pt x="257" y="631"/>
                  </a:lnTo>
                  <a:lnTo>
                    <a:pt x="258" y="638"/>
                  </a:lnTo>
                  <a:lnTo>
                    <a:pt x="260" y="645"/>
                  </a:lnTo>
                  <a:lnTo>
                    <a:pt x="266" y="659"/>
                  </a:lnTo>
                  <a:lnTo>
                    <a:pt x="272" y="670"/>
                  </a:lnTo>
                  <a:lnTo>
                    <a:pt x="280" y="681"/>
                  </a:lnTo>
                  <a:lnTo>
                    <a:pt x="289" y="691"/>
                  </a:lnTo>
                  <a:lnTo>
                    <a:pt x="299" y="701"/>
                  </a:lnTo>
                  <a:lnTo>
                    <a:pt x="310" y="710"/>
                  </a:lnTo>
                  <a:lnTo>
                    <a:pt x="331" y="730"/>
                  </a:lnTo>
                  <a:lnTo>
                    <a:pt x="352" y="750"/>
                  </a:lnTo>
                  <a:lnTo>
                    <a:pt x="361" y="761"/>
                  </a:lnTo>
                  <a:lnTo>
                    <a:pt x="369" y="774"/>
                  </a:lnTo>
                  <a:lnTo>
                    <a:pt x="377" y="787"/>
                  </a:lnTo>
                  <a:lnTo>
                    <a:pt x="382" y="801"/>
                  </a:lnTo>
                  <a:lnTo>
                    <a:pt x="388" y="814"/>
                  </a:lnTo>
                  <a:lnTo>
                    <a:pt x="394" y="827"/>
                  </a:lnTo>
                  <a:lnTo>
                    <a:pt x="401" y="838"/>
                  </a:lnTo>
                  <a:lnTo>
                    <a:pt x="409" y="848"/>
                  </a:lnTo>
                  <a:lnTo>
                    <a:pt x="425" y="867"/>
                  </a:lnTo>
                  <a:lnTo>
                    <a:pt x="443" y="886"/>
                  </a:lnTo>
                  <a:lnTo>
                    <a:pt x="459" y="905"/>
                  </a:lnTo>
                  <a:lnTo>
                    <a:pt x="476" y="925"/>
                  </a:lnTo>
                  <a:lnTo>
                    <a:pt x="483" y="938"/>
                  </a:lnTo>
                  <a:lnTo>
                    <a:pt x="490" y="950"/>
                  </a:lnTo>
                  <a:lnTo>
                    <a:pt x="496" y="964"/>
                  </a:lnTo>
                  <a:lnTo>
                    <a:pt x="502" y="979"/>
                  </a:lnTo>
                  <a:lnTo>
                    <a:pt x="528" y="979"/>
                  </a:lnTo>
                  <a:lnTo>
                    <a:pt x="535" y="973"/>
                  </a:lnTo>
                  <a:lnTo>
                    <a:pt x="539" y="966"/>
                  </a:lnTo>
                  <a:lnTo>
                    <a:pt x="541" y="960"/>
                  </a:lnTo>
                  <a:lnTo>
                    <a:pt x="543" y="953"/>
                  </a:lnTo>
                  <a:lnTo>
                    <a:pt x="543" y="938"/>
                  </a:lnTo>
                  <a:lnTo>
                    <a:pt x="541" y="918"/>
                  </a:lnTo>
                  <a:lnTo>
                    <a:pt x="543" y="913"/>
                  </a:lnTo>
                  <a:lnTo>
                    <a:pt x="546" y="909"/>
                  </a:lnTo>
                  <a:lnTo>
                    <a:pt x="551" y="905"/>
                  </a:lnTo>
                  <a:lnTo>
                    <a:pt x="557" y="901"/>
                  </a:lnTo>
                  <a:lnTo>
                    <a:pt x="563" y="898"/>
                  </a:lnTo>
                  <a:lnTo>
                    <a:pt x="570" y="896"/>
                  </a:lnTo>
                  <a:lnTo>
                    <a:pt x="577" y="894"/>
                  </a:lnTo>
                  <a:lnTo>
                    <a:pt x="582" y="893"/>
                  </a:lnTo>
                  <a:lnTo>
                    <a:pt x="594" y="894"/>
                  </a:lnTo>
                  <a:lnTo>
                    <a:pt x="605" y="895"/>
                  </a:lnTo>
                  <a:lnTo>
                    <a:pt x="616" y="896"/>
                  </a:lnTo>
                  <a:lnTo>
                    <a:pt x="626" y="898"/>
                  </a:lnTo>
                  <a:lnTo>
                    <a:pt x="644" y="902"/>
                  </a:lnTo>
                  <a:lnTo>
                    <a:pt x="660" y="909"/>
                  </a:lnTo>
                  <a:lnTo>
                    <a:pt x="674" y="916"/>
                  </a:lnTo>
                  <a:lnTo>
                    <a:pt x="686" y="924"/>
                  </a:lnTo>
                  <a:lnTo>
                    <a:pt x="697" y="934"/>
                  </a:lnTo>
                  <a:lnTo>
                    <a:pt x="708" y="943"/>
                  </a:lnTo>
                  <a:lnTo>
                    <a:pt x="729" y="916"/>
                  </a:lnTo>
                  <a:lnTo>
                    <a:pt x="756" y="881"/>
                  </a:lnTo>
                  <a:lnTo>
                    <a:pt x="778" y="851"/>
                  </a:lnTo>
                  <a:lnTo>
                    <a:pt x="787" y="838"/>
                  </a:lnTo>
                  <a:lnTo>
                    <a:pt x="1033" y="789"/>
                  </a:lnTo>
                  <a:lnTo>
                    <a:pt x="1146" y="763"/>
                  </a:lnTo>
                  <a:lnTo>
                    <a:pt x="1227" y="616"/>
                  </a:lnTo>
                  <a:lnTo>
                    <a:pt x="1199" y="567"/>
                  </a:lnTo>
                  <a:lnTo>
                    <a:pt x="1173" y="591"/>
                  </a:lnTo>
                  <a:lnTo>
                    <a:pt x="1000" y="573"/>
                  </a:lnTo>
                  <a:lnTo>
                    <a:pt x="940" y="480"/>
                  </a:lnTo>
                  <a:lnTo>
                    <a:pt x="940" y="46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8" name="Freeform 528"/>
            <p:cNvSpPr>
              <a:spLocks/>
            </p:cNvSpPr>
            <p:nvPr>
              <p:custDataLst>
                <p:tags r:id="rId167"/>
              </p:custDataLst>
            </p:nvPr>
          </p:nvSpPr>
          <p:spPr bwMode="auto">
            <a:xfrm>
              <a:off x="3242196" y="2505717"/>
              <a:ext cx="57150" cy="57150"/>
            </a:xfrm>
            <a:custGeom>
              <a:avLst/>
              <a:gdLst>
                <a:gd name="T0" fmla="*/ 2147483647 w 146"/>
                <a:gd name="T1" fmla="*/ 2147483647 h 81"/>
                <a:gd name="T2" fmla="*/ 2147483647 w 146"/>
                <a:gd name="T3" fmla="*/ 2147483647 h 81"/>
                <a:gd name="T4" fmla="*/ 2147483647 w 146"/>
                <a:gd name="T5" fmla="*/ 2147483647 h 81"/>
                <a:gd name="T6" fmla="*/ 2147483647 w 146"/>
                <a:gd name="T7" fmla="*/ 2147483647 h 81"/>
                <a:gd name="T8" fmla="*/ 2147483647 w 146"/>
                <a:gd name="T9" fmla="*/ 2147483647 h 81"/>
                <a:gd name="T10" fmla="*/ 2147483647 w 146"/>
                <a:gd name="T11" fmla="*/ 2147483647 h 81"/>
                <a:gd name="T12" fmla="*/ 2147483647 w 146"/>
                <a:gd name="T13" fmla="*/ 2147483647 h 81"/>
                <a:gd name="T14" fmla="*/ 2147483647 w 146"/>
                <a:gd name="T15" fmla="*/ 2147483647 h 81"/>
                <a:gd name="T16" fmla="*/ 2147483647 w 146"/>
                <a:gd name="T17" fmla="*/ 2147483647 h 81"/>
                <a:gd name="T18" fmla="*/ 2147483647 w 146"/>
                <a:gd name="T19" fmla="*/ 2147483647 h 81"/>
                <a:gd name="T20" fmla="*/ 2147483647 w 146"/>
                <a:gd name="T21" fmla="*/ 2147483647 h 81"/>
                <a:gd name="T22" fmla="*/ 2147483647 w 146"/>
                <a:gd name="T23" fmla="*/ 2147483647 h 81"/>
                <a:gd name="T24" fmla="*/ 2147483647 w 146"/>
                <a:gd name="T25" fmla="*/ 2147483647 h 81"/>
                <a:gd name="T26" fmla="*/ 2147483647 w 146"/>
                <a:gd name="T27" fmla="*/ 2147483647 h 81"/>
                <a:gd name="T28" fmla="*/ 0 w 146"/>
                <a:gd name="T29" fmla="*/ 2147483647 h 81"/>
                <a:gd name="T30" fmla="*/ 0 w 146"/>
                <a:gd name="T31" fmla="*/ 2147483647 h 81"/>
                <a:gd name="T32" fmla="*/ 0 w 146"/>
                <a:gd name="T33" fmla="*/ 2147483647 h 81"/>
                <a:gd name="T34" fmla="*/ 0 w 146"/>
                <a:gd name="T35" fmla="*/ 2147483647 h 81"/>
                <a:gd name="T36" fmla="*/ 0 w 146"/>
                <a:gd name="T37" fmla="*/ 2147483647 h 81"/>
                <a:gd name="T38" fmla="*/ 2147483647 w 146"/>
                <a:gd name="T39" fmla="*/ 2147483647 h 81"/>
                <a:gd name="T40" fmla="*/ 2147483647 w 146"/>
                <a:gd name="T41" fmla="*/ 2147483647 h 81"/>
                <a:gd name="T42" fmla="*/ 2147483647 w 146"/>
                <a:gd name="T43" fmla="*/ 2147483647 h 81"/>
                <a:gd name="T44" fmla="*/ 2147483647 w 146"/>
                <a:gd name="T45" fmla="*/ 2147483647 h 81"/>
                <a:gd name="T46" fmla="*/ 2147483647 w 146"/>
                <a:gd name="T47" fmla="*/ 2147483647 h 81"/>
                <a:gd name="T48" fmla="*/ 2147483647 w 146"/>
                <a:gd name="T49" fmla="*/ 2147483647 h 81"/>
                <a:gd name="T50" fmla="*/ 2147483647 w 146"/>
                <a:gd name="T51" fmla="*/ 2147483647 h 81"/>
                <a:gd name="T52" fmla="*/ 2147483647 w 146"/>
                <a:gd name="T53" fmla="*/ 2147483647 h 81"/>
                <a:gd name="T54" fmla="*/ 2147483647 w 146"/>
                <a:gd name="T55" fmla="*/ 2147483647 h 81"/>
                <a:gd name="T56" fmla="*/ 2147483647 w 146"/>
                <a:gd name="T57" fmla="*/ 0 h 81"/>
                <a:gd name="T58" fmla="*/ 2147483647 w 146"/>
                <a:gd name="T59" fmla="*/ 2147483647 h 81"/>
                <a:gd name="T60" fmla="*/ 2147483647 w 146"/>
                <a:gd name="T61" fmla="*/ 2147483647 h 81"/>
                <a:gd name="T62" fmla="*/ 2147483647 w 146"/>
                <a:gd name="T63" fmla="*/ 2147483647 h 81"/>
                <a:gd name="T64" fmla="*/ 2147483647 w 146"/>
                <a:gd name="T65" fmla="*/ 2147483647 h 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6" h="81">
                  <a:moveTo>
                    <a:pt x="146" y="18"/>
                  </a:moveTo>
                  <a:lnTo>
                    <a:pt x="138" y="24"/>
                  </a:lnTo>
                  <a:lnTo>
                    <a:pt x="130" y="29"/>
                  </a:lnTo>
                  <a:lnTo>
                    <a:pt x="123" y="35"/>
                  </a:lnTo>
                  <a:lnTo>
                    <a:pt x="118" y="41"/>
                  </a:lnTo>
                  <a:lnTo>
                    <a:pt x="108" y="53"/>
                  </a:lnTo>
                  <a:lnTo>
                    <a:pt x="98" y="64"/>
                  </a:lnTo>
                  <a:lnTo>
                    <a:pt x="93" y="69"/>
                  </a:lnTo>
                  <a:lnTo>
                    <a:pt x="85" y="73"/>
                  </a:lnTo>
                  <a:lnTo>
                    <a:pt x="76" y="77"/>
                  </a:lnTo>
                  <a:lnTo>
                    <a:pt x="66" y="80"/>
                  </a:lnTo>
                  <a:lnTo>
                    <a:pt x="53" y="81"/>
                  </a:lnTo>
                  <a:lnTo>
                    <a:pt x="39" y="80"/>
                  </a:lnTo>
                  <a:lnTo>
                    <a:pt x="21" y="77"/>
                  </a:lnTo>
                  <a:lnTo>
                    <a:pt x="0" y="74"/>
                  </a:lnTo>
                  <a:lnTo>
                    <a:pt x="0" y="62"/>
                  </a:lnTo>
                  <a:lnTo>
                    <a:pt x="0" y="49"/>
                  </a:lnTo>
                  <a:lnTo>
                    <a:pt x="0" y="34"/>
                  </a:lnTo>
                  <a:lnTo>
                    <a:pt x="0" y="18"/>
                  </a:lnTo>
                  <a:lnTo>
                    <a:pt x="14" y="18"/>
                  </a:lnTo>
                  <a:lnTo>
                    <a:pt x="22" y="18"/>
                  </a:lnTo>
                  <a:lnTo>
                    <a:pt x="31" y="18"/>
                  </a:lnTo>
                  <a:lnTo>
                    <a:pt x="40" y="18"/>
                  </a:lnTo>
                  <a:lnTo>
                    <a:pt x="52" y="18"/>
                  </a:lnTo>
                  <a:lnTo>
                    <a:pt x="63" y="16"/>
                  </a:lnTo>
                  <a:lnTo>
                    <a:pt x="73" y="14"/>
                  </a:lnTo>
                  <a:lnTo>
                    <a:pt x="83" y="11"/>
                  </a:lnTo>
                  <a:lnTo>
                    <a:pt x="101" y="5"/>
                  </a:lnTo>
                  <a:lnTo>
                    <a:pt x="120" y="0"/>
                  </a:lnTo>
                  <a:lnTo>
                    <a:pt x="129" y="4"/>
                  </a:lnTo>
                  <a:lnTo>
                    <a:pt x="135" y="9"/>
                  </a:lnTo>
                  <a:lnTo>
                    <a:pt x="141" y="14"/>
                  </a:lnTo>
                  <a:lnTo>
                    <a:pt x="146" y="18"/>
                  </a:lnTo>
                </a:path>
              </a:pathLst>
            </a:custGeom>
            <a:solidFill>
              <a:srgbClr val="92D05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9" name="Freeform 529"/>
            <p:cNvSpPr>
              <a:spLocks/>
            </p:cNvSpPr>
            <p:nvPr>
              <p:custDataLst>
                <p:tags r:id="rId168"/>
              </p:custDataLst>
            </p:nvPr>
          </p:nvSpPr>
          <p:spPr bwMode="auto">
            <a:xfrm>
              <a:off x="2981846" y="2718442"/>
              <a:ext cx="15875" cy="57150"/>
            </a:xfrm>
            <a:custGeom>
              <a:avLst/>
              <a:gdLst>
                <a:gd name="T0" fmla="*/ 2147483647 w 34"/>
                <a:gd name="T1" fmla="*/ 2147483647 h 49"/>
                <a:gd name="T2" fmla="*/ 2147483647 w 34"/>
                <a:gd name="T3" fmla="*/ 2147483647 h 49"/>
                <a:gd name="T4" fmla="*/ 2147483647 w 34"/>
                <a:gd name="T5" fmla="*/ 2147483647 h 49"/>
                <a:gd name="T6" fmla="*/ 2147483647 w 34"/>
                <a:gd name="T7" fmla="*/ 2147483647 h 49"/>
                <a:gd name="T8" fmla="*/ 2147483647 w 34"/>
                <a:gd name="T9" fmla="*/ 2147483647 h 49"/>
                <a:gd name="T10" fmla="*/ 2147483647 w 34"/>
                <a:gd name="T11" fmla="*/ 2147483647 h 49"/>
                <a:gd name="T12" fmla="*/ 2147483647 w 34"/>
                <a:gd name="T13" fmla="*/ 2147483647 h 49"/>
                <a:gd name="T14" fmla="*/ 2147483647 w 34"/>
                <a:gd name="T15" fmla="*/ 2147483647 h 49"/>
                <a:gd name="T16" fmla="*/ 2147483647 w 34"/>
                <a:gd name="T17" fmla="*/ 0 h 49"/>
                <a:gd name="T18" fmla="*/ 2147483647 w 34"/>
                <a:gd name="T19" fmla="*/ 0 h 49"/>
                <a:gd name="T20" fmla="*/ 0 w 34"/>
                <a:gd name="T21" fmla="*/ 0 h 49"/>
                <a:gd name="T22" fmla="*/ 2147483647 w 34"/>
                <a:gd name="T23" fmla="*/ 2147483647 h 49"/>
                <a:gd name="T24" fmla="*/ 2147483647 w 34"/>
                <a:gd name="T25" fmla="*/ 2147483647 h 49"/>
                <a:gd name="T26" fmla="*/ 2147483647 w 34"/>
                <a:gd name="T27" fmla="*/ 2147483647 h 49"/>
                <a:gd name="T28" fmla="*/ 2147483647 w 34"/>
                <a:gd name="T29" fmla="*/ 2147483647 h 49"/>
                <a:gd name="T30" fmla="*/ 2147483647 w 34"/>
                <a:gd name="T31" fmla="*/ 2147483647 h 49"/>
                <a:gd name="T32" fmla="*/ 2147483647 w 34"/>
                <a:gd name="T33" fmla="*/ 2147483647 h 49"/>
                <a:gd name="T34" fmla="*/ 2147483647 w 34"/>
                <a:gd name="T35" fmla="*/ 2147483647 h 49"/>
                <a:gd name="T36" fmla="*/ 2147483647 w 34"/>
                <a:gd name="T37" fmla="*/ 2147483647 h 4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4" h="49">
                  <a:moveTo>
                    <a:pt x="34" y="49"/>
                  </a:moveTo>
                  <a:lnTo>
                    <a:pt x="34" y="34"/>
                  </a:lnTo>
                  <a:lnTo>
                    <a:pt x="34" y="25"/>
                  </a:lnTo>
                  <a:lnTo>
                    <a:pt x="33" y="21"/>
                  </a:lnTo>
                  <a:lnTo>
                    <a:pt x="33" y="17"/>
                  </a:lnTo>
                  <a:lnTo>
                    <a:pt x="31" y="15"/>
                  </a:lnTo>
                  <a:lnTo>
                    <a:pt x="30" y="12"/>
                  </a:lnTo>
                  <a:lnTo>
                    <a:pt x="25" y="8"/>
                  </a:lnTo>
                  <a:lnTo>
                    <a:pt x="21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3" y="11"/>
                  </a:lnTo>
                  <a:lnTo>
                    <a:pt x="7" y="20"/>
                  </a:lnTo>
                  <a:lnTo>
                    <a:pt x="10" y="27"/>
                  </a:lnTo>
                  <a:lnTo>
                    <a:pt x="14" y="34"/>
                  </a:lnTo>
                  <a:lnTo>
                    <a:pt x="19" y="39"/>
                  </a:lnTo>
                  <a:lnTo>
                    <a:pt x="24" y="43"/>
                  </a:lnTo>
                  <a:lnTo>
                    <a:pt x="29" y="46"/>
                  </a:lnTo>
                  <a:lnTo>
                    <a:pt x="34" y="4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0" name="Freeform 530"/>
            <p:cNvSpPr>
              <a:spLocks/>
            </p:cNvSpPr>
            <p:nvPr>
              <p:custDataLst>
                <p:tags r:id="rId169"/>
              </p:custDataLst>
            </p:nvPr>
          </p:nvSpPr>
          <p:spPr bwMode="auto">
            <a:xfrm>
              <a:off x="2573858" y="3064517"/>
              <a:ext cx="28575" cy="57150"/>
            </a:xfrm>
            <a:custGeom>
              <a:avLst/>
              <a:gdLst>
                <a:gd name="T0" fmla="*/ 2147483647 w 60"/>
                <a:gd name="T1" fmla="*/ 0 h 74"/>
                <a:gd name="T2" fmla="*/ 2147483647 w 60"/>
                <a:gd name="T3" fmla="*/ 2147483647 h 74"/>
                <a:gd name="T4" fmla="*/ 2147483647 w 60"/>
                <a:gd name="T5" fmla="*/ 2147483647 h 74"/>
                <a:gd name="T6" fmla="*/ 2147483647 w 60"/>
                <a:gd name="T7" fmla="*/ 2147483647 h 74"/>
                <a:gd name="T8" fmla="*/ 2147483647 w 60"/>
                <a:gd name="T9" fmla="*/ 2147483647 h 74"/>
                <a:gd name="T10" fmla="*/ 2147483647 w 60"/>
                <a:gd name="T11" fmla="*/ 2147483647 h 74"/>
                <a:gd name="T12" fmla="*/ 2147483647 w 60"/>
                <a:gd name="T13" fmla="*/ 2147483647 h 74"/>
                <a:gd name="T14" fmla="*/ 2147483647 w 60"/>
                <a:gd name="T15" fmla="*/ 2147483647 h 74"/>
                <a:gd name="T16" fmla="*/ 2147483647 w 60"/>
                <a:gd name="T17" fmla="*/ 2147483647 h 74"/>
                <a:gd name="T18" fmla="*/ 2147483647 w 60"/>
                <a:gd name="T19" fmla="*/ 2147483647 h 74"/>
                <a:gd name="T20" fmla="*/ 2147483647 w 60"/>
                <a:gd name="T21" fmla="*/ 2147483647 h 74"/>
                <a:gd name="T22" fmla="*/ 2147483647 w 60"/>
                <a:gd name="T23" fmla="*/ 2147483647 h 74"/>
                <a:gd name="T24" fmla="*/ 2147483647 w 60"/>
                <a:gd name="T25" fmla="*/ 2147483647 h 74"/>
                <a:gd name="T26" fmla="*/ 2147483647 w 60"/>
                <a:gd name="T27" fmla="*/ 2147483647 h 74"/>
                <a:gd name="T28" fmla="*/ 0 w 60"/>
                <a:gd name="T29" fmla="*/ 2147483647 h 74"/>
                <a:gd name="T30" fmla="*/ 2147483647 w 60"/>
                <a:gd name="T31" fmla="*/ 2147483647 h 74"/>
                <a:gd name="T32" fmla="*/ 2147483647 w 60"/>
                <a:gd name="T33" fmla="*/ 2147483647 h 74"/>
                <a:gd name="T34" fmla="*/ 2147483647 w 60"/>
                <a:gd name="T35" fmla="*/ 2147483647 h 74"/>
                <a:gd name="T36" fmla="*/ 2147483647 w 60"/>
                <a:gd name="T37" fmla="*/ 2147483647 h 74"/>
                <a:gd name="T38" fmla="*/ 2147483647 w 60"/>
                <a:gd name="T39" fmla="*/ 2147483647 h 74"/>
                <a:gd name="T40" fmla="*/ 2147483647 w 60"/>
                <a:gd name="T41" fmla="*/ 2147483647 h 74"/>
                <a:gd name="T42" fmla="*/ 2147483647 w 60"/>
                <a:gd name="T43" fmla="*/ 2147483647 h 74"/>
                <a:gd name="T44" fmla="*/ 2147483647 w 60"/>
                <a:gd name="T45" fmla="*/ 2147483647 h 74"/>
                <a:gd name="T46" fmla="*/ 2147483647 w 60"/>
                <a:gd name="T47" fmla="*/ 0 h 74"/>
                <a:gd name="T48" fmla="*/ 2147483647 w 60"/>
                <a:gd name="T49" fmla="*/ 0 h 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0" h="74">
                  <a:moveTo>
                    <a:pt x="60" y="0"/>
                  </a:moveTo>
                  <a:lnTo>
                    <a:pt x="56" y="4"/>
                  </a:lnTo>
                  <a:lnTo>
                    <a:pt x="51" y="10"/>
                  </a:lnTo>
                  <a:lnTo>
                    <a:pt x="48" y="15"/>
                  </a:lnTo>
                  <a:lnTo>
                    <a:pt x="46" y="21"/>
                  </a:lnTo>
                  <a:lnTo>
                    <a:pt x="41" y="31"/>
                  </a:lnTo>
                  <a:lnTo>
                    <a:pt x="37" y="42"/>
                  </a:lnTo>
                  <a:lnTo>
                    <a:pt x="35" y="47"/>
                  </a:lnTo>
                  <a:lnTo>
                    <a:pt x="32" y="51"/>
                  </a:lnTo>
                  <a:lnTo>
                    <a:pt x="29" y="56"/>
                  </a:lnTo>
                  <a:lnTo>
                    <a:pt x="25" y="60"/>
                  </a:lnTo>
                  <a:lnTo>
                    <a:pt x="20" y="65"/>
                  </a:lnTo>
                  <a:lnTo>
                    <a:pt x="15" y="69"/>
                  </a:lnTo>
                  <a:lnTo>
                    <a:pt x="8" y="72"/>
                  </a:lnTo>
                  <a:lnTo>
                    <a:pt x="0" y="74"/>
                  </a:lnTo>
                  <a:lnTo>
                    <a:pt x="5" y="60"/>
                  </a:lnTo>
                  <a:lnTo>
                    <a:pt x="12" y="47"/>
                  </a:lnTo>
                  <a:lnTo>
                    <a:pt x="19" y="34"/>
                  </a:lnTo>
                  <a:lnTo>
                    <a:pt x="27" y="23"/>
                  </a:lnTo>
                  <a:lnTo>
                    <a:pt x="36" y="14"/>
                  </a:lnTo>
                  <a:lnTo>
                    <a:pt x="43" y="6"/>
                  </a:lnTo>
                  <a:lnTo>
                    <a:pt x="48" y="3"/>
                  </a:lnTo>
                  <a:lnTo>
                    <a:pt x="52" y="1"/>
                  </a:lnTo>
                  <a:lnTo>
                    <a:pt x="56" y="0"/>
                  </a:lnTo>
                  <a:lnTo>
                    <a:pt x="6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1" name="Freeform 531"/>
            <p:cNvSpPr>
              <a:spLocks/>
            </p:cNvSpPr>
            <p:nvPr>
              <p:custDataLst>
                <p:tags r:id="rId170"/>
              </p:custDataLst>
            </p:nvPr>
          </p:nvSpPr>
          <p:spPr bwMode="auto">
            <a:xfrm>
              <a:off x="2515121" y="3080392"/>
              <a:ext cx="23812" cy="60325"/>
            </a:xfrm>
            <a:custGeom>
              <a:avLst/>
              <a:gdLst>
                <a:gd name="T0" fmla="*/ 2147483647 w 47"/>
                <a:gd name="T1" fmla="*/ 2147483647 h 45"/>
                <a:gd name="T2" fmla="*/ 2147483647 w 47"/>
                <a:gd name="T3" fmla="*/ 2147483647 h 45"/>
                <a:gd name="T4" fmla="*/ 2147483647 w 47"/>
                <a:gd name="T5" fmla="*/ 2147483647 h 45"/>
                <a:gd name="T6" fmla="*/ 2147483647 w 47"/>
                <a:gd name="T7" fmla="*/ 2147483647 h 45"/>
                <a:gd name="T8" fmla="*/ 2147483647 w 47"/>
                <a:gd name="T9" fmla="*/ 2147483647 h 45"/>
                <a:gd name="T10" fmla="*/ 2147483647 w 47"/>
                <a:gd name="T11" fmla="*/ 2147483647 h 45"/>
                <a:gd name="T12" fmla="*/ 2147483647 w 47"/>
                <a:gd name="T13" fmla="*/ 0 h 45"/>
                <a:gd name="T14" fmla="*/ 2147483647 w 47"/>
                <a:gd name="T15" fmla="*/ 2147483647 h 45"/>
                <a:gd name="T16" fmla="*/ 2147483647 w 47"/>
                <a:gd name="T17" fmla="*/ 2147483647 h 45"/>
                <a:gd name="T18" fmla="*/ 2147483647 w 47"/>
                <a:gd name="T19" fmla="*/ 2147483647 h 45"/>
                <a:gd name="T20" fmla="*/ 2147483647 w 47"/>
                <a:gd name="T21" fmla="*/ 2147483647 h 45"/>
                <a:gd name="T22" fmla="*/ 2147483647 w 47"/>
                <a:gd name="T23" fmla="*/ 2147483647 h 45"/>
                <a:gd name="T24" fmla="*/ 2147483647 w 47"/>
                <a:gd name="T25" fmla="*/ 2147483647 h 45"/>
                <a:gd name="T26" fmla="*/ 2147483647 w 47"/>
                <a:gd name="T27" fmla="*/ 2147483647 h 45"/>
                <a:gd name="T28" fmla="*/ 2147483647 w 47"/>
                <a:gd name="T29" fmla="*/ 2147483647 h 45"/>
                <a:gd name="T30" fmla="*/ 2147483647 w 47"/>
                <a:gd name="T31" fmla="*/ 2147483647 h 45"/>
                <a:gd name="T32" fmla="*/ 2147483647 w 47"/>
                <a:gd name="T33" fmla="*/ 2147483647 h 45"/>
                <a:gd name="T34" fmla="*/ 2147483647 w 47"/>
                <a:gd name="T35" fmla="*/ 2147483647 h 45"/>
                <a:gd name="T36" fmla="*/ 0 w 47"/>
                <a:gd name="T37" fmla="*/ 2147483647 h 45"/>
                <a:gd name="T38" fmla="*/ 2147483647 w 47"/>
                <a:gd name="T39" fmla="*/ 2147483647 h 45"/>
                <a:gd name="T40" fmla="*/ 2147483647 w 47"/>
                <a:gd name="T41" fmla="*/ 2147483647 h 45"/>
                <a:gd name="T42" fmla="*/ 2147483647 w 47"/>
                <a:gd name="T43" fmla="*/ 2147483647 h 45"/>
                <a:gd name="T44" fmla="*/ 2147483647 w 47"/>
                <a:gd name="T45" fmla="*/ 2147483647 h 4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7" h="45">
                  <a:moveTo>
                    <a:pt x="13" y="8"/>
                  </a:moveTo>
                  <a:lnTo>
                    <a:pt x="22" y="8"/>
                  </a:lnTo>
                  <a:lnTo>
                    <a:pt x="28" y="6"/>
                  </a:lnTo>
                  <a:lnTo>
                    <a:pt x="32" y="5"/>
                  </a:lnTo>
                  <a:lnTo>
                    <a:pt x="35" y="3"/>
                  </a:lnTo>
                  <a:lnTo>
                    <a:pt x="37" y="1"/>
                  </a:lnTo>
                  <a:lnTo>
                    <a:pt x="39" y="0"/>
                  </a:lnTo>
                  <a:lnTo>
                    <a:pt x="43" y="1"/>
                  </a:lnTo>
                  <a:lnTo>
                    <a:pt x="47" y="2"/>
                  </a:lnTo>
                  <a:lnTo>
                    <a:pt x="46" y="7"/>
                  </a:lnTo>
                  <a:lnTo>
                    <a:pt x="46" y="11"/>
                  </a:lnTo>
                  <a:lnTo>
                    <a:pt x="44" y="15"/>
                  </a:lnTo>
                  <a:lnTo>
                    <a:pt x="43" y="19"/>
                  </a:lnTo>
                  <a:lnTo>
                    <a:pt x="37" y="26"/>
                  </a:lnTo>
                  <a:lnTo>
                    <a:pt x="30" y="32"/>
                  </a:lnTo>
                  <a:lnTo>
                    <a:pt x="24" y="38"/>
                  </a:lnTo>
                  <a:lnTo>
                    <a:pt x="16" y="42"/>
                  </a:lnTo>
                  <a:lnTo>
                    <a:pt x="7" y="45"/>
                  </a:lnTo>
                  <a:lnTo>
                    <a:pt x="0" y="45"/>
                  </a:lnTo>
                  <a:lnTo>
                    <a:pt x="2" y="38"/>
                  </a:lnTo>
                  <a:lnTo>
                    <a:pt x="6" y="26"/>
                  </a:lnTo>
                  <a:lnTo>
                    <a:pt x="11" y="15"/>
                  </a:lnTo>
                  <a:lnTo>
                    <a:pt x="13" y="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2" name="Freeform 532"/>
            <p:cNvSpPr>
              <a:spLocks/>
            </p:cNvSpPr>
            <p:nvPr>
              <p:custDataLst>
                <p:tags r:id="rId171"/>
              </p:custDataLst>
            </p:nvPr>
          </p:nvSpPr>
          <p:spPr bwMode="auto">
            <a:xfrm>
              <a:off x="2489721" y="3074042"/>
              <a:ext cx="6350" cy="57150"/>
            </a:xfrm>
            <a:custGeom>
              <a:avLst/>
              <a:gdLst>
                <a:gd name="T0" fmla="*/ 2147483647 w 26"/>
                <a:gd name="T1" fmla="*/ 2147483647 h 36"/>
                <a:gd name="T2" fmla="*/ 2147483647 w 26"/>
                <a:gd name="T3" fmla="*/ 2147483647 h 36"/>
                <a:gd name="T4" fmla="*/ 2147483647 w 26"/>
                <a:gd name="T5" fmla="*/ 2147483647 h 36"/>
                <a:gd name="T6" fmla="*/ 2147483647 w 26"/>
                <a:gd name="T7" fmla="*/ 2147483647 h 36"/>
                <a:gd name="T8" fmla="*/ 0 w 26"/>
                <a:gd name="T9" fmla="*/ 0 h 36"/>
                <a:gd name="T10" fmla="*/ 2147483647 w 26"/>
                <a:gd name="T11" fmla="*/ 0 h 36"/>
                <a:gd name="T12" fmla="*/ 2147483647 w 26"/>
                <a:gd name="T13" fmla="*/ 2147483647 h 36"/>
                <a:gd name="T14" fmla="*/ 2147483647 w 26"/>
                <a:gd name="T15" fmla="*/ 2147483647 h 36"/>
                <a:gd name="T16" fmla="*/ 2147483647 w 26"/>
                <a:gd name="T17" fmla="*/ 2147483647 h 36"/>
                <a:gd name="T18" fmla="*/ 2147483647 w 26"/>
                <a:gd name="T19" fmla="*/ 2147483647 h 36"/>
                <a:gd name="T20" fmla="*/ 2147483647 w 26"/>
                <a:gd name="T21" fmla="*/ 2147483647 h 36"/>
                <a:gd name="T22" fmla="*/ 2147483647 w 26"/>
                <a:gd name="T23" fmla="*/ 2147483647 h 36"/>
                <a:gd name="T24" fmla="*/ 2147483647 w 26"/>
                <a:gd name="T25" fmla="*/ 2147483647 h 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6" h="36">
                  <a:moveTo>
                    <a:pt x="6" y="36"/>
                  </a:moveTo>
                  <a:lnTo>
                    <a:pt x="5" y="30"/>
                  </a:lnTo>
                  <a:lnTo>
                    <a:pt x="3" y="20"/>
                  </a:lnTo>
                  <a:lnTo>
                    <a:pt x="1" y="1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5" y="12"/>
                  </a:lnTo>
                  <a:lnTo>
                    <a:pt x="24" y="23"/>
                  </a:lnTo>
                  <a:lnTo>
                    <a:pt x="23" y="27"/>
                  </a:lnTo>
                  <a:lnTo>
                    <a:pt x="23" y="31"/>
                  </a:lnTo>
                  <a:lnTo>
                    <a:pt x="24" y="34"/>
                  </a:lnTo>
                  <a:lnTo>
                    <a:pt x="26" y="36"/>
                  </a:lnTo>
                  <a:lnTo>
                    <a:pt x="6" y="3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3" name="Freeform 533"/>
            <p:cNvSpPr>
              <a:spLocks/>
            </p:cNvSpPr>
            <p:nvPr>
              <p:custDataLst>
                <p:tags r:id="rId172"/>
              </p:custDataLst>
            </p:nvPr>
          </p:nvSpPr>
          <p:spPr bwMode="auto">
            <a:xfrm>
              <a:off x="3761308" y="2802579"/>
              <a:ext cx="174625" cy="158750"/>
            </a:xfrm>
            <a:custGeom>
              <a:avLst/>
              <a:gdLst>
                <a:gd name="T0" fmla="*/ 2147483647 w 405"/>
                <a:gd name="T1" fmla="*/ 2147483647 h 302"/>
                <a:gd name="T2" fmla="*/ 2147483647 w 405"/>
                <a:gd name="T3" fmla="*/ 2147483647 h 302"/>
                <a:gd name="T4" fmla="*/ 2147483647 w 405"/>
                <a:gd name="T5" fmla="*/ 2147483647 h 302"/>
                <a:gd name="T6" fmla="*/ 2147483647 w 405"/>
                <a:gd name="T7" fmla="*/ 2147483647 h 302"/>
                <a:gd name="T8" fmla="*/ 2147483647 w 405"/>
                <a:gd name="T9" fmla="*/ 2147483647 h 302"/>
                <a:gd name="T10" fmla="*/ 2147483647 w 405"/>
                <a:gd name="T11" fmla="*/ 2147483647 h 302"/>
                <a:gd name="T12" fmla="*/ 2147483647 w 405"/>
                <a:gd name="T13" fmla="*/ 2147483647 h 302"/>
                <a:gd name="T14" fmla="*/ 2147483647 w 405"/>
                <a:gd name="T15" fmla="*/ 2147483647 h 302"/>
                <a:gd name="T16" fmla="*/ 2147483647 w 405"/>
                <a:gd name="T17" fmla="*/ 2147483647 h 302"/>
                <a:gd name="T18" fmla="*/ 2147483647 w 405"/>
                <a:gd name="T19" fmla="*/ 2147483647 h 302"/>
                <a:gd name="T20" fmla="*/ 2147483647 w 405"/>
                <a:gd name="T21" fmla="*/ 2147483647 h 302"/>
                <a:gd name="T22" fmla="*/ 2147483647 w 405"/>
                <a:gd name="T23" fmla="*/ 2147483647 h 302"/>
                <a:gd name="T24" fmla="*/ 2147483647 w 405"/>
                <a:gd name="T25" fmla="*/ 2147483647 h 302"/>
                <a:gd name="T26" fmla="*/ 2147483647 w 405"/>
                <a:gd name="T27" fmla="*/ 2147483647 h 302"/>
                <a:gd name="T28" fmla="*/ 2147483647 w 405"/>
                <a:gd name="T29" fmla="*/ 2147483647 h 302"/>
                <a:gd name="T30" fmla="*/ 2147483647 w 405"/>
                <a:gd name="T31" fmla="*/ 2147483647 h 302"/>
                <a:gd name="T32" fmla="*/ 2147483647 w 405"/>
                <a:gd name="T33" fmla="*/ 2147483647 h 302"/>
                <a:gd name="T34" fmla="*/ 2147483647 w 405"/>
                <a:gd name="T35" fmla="*/ 2147483647 h 302"/>
                <a:gd name="T36" fmla="*/ 2147483647 w 405"/>
                <a:gd name="T37" fmla="*/ 2147483647 h 302"/>
                <a:gd name="T38" fmla="*/ 2147483647 w 405"/>
                <a:gd name="T39" fmla="*/ 2147483647 h 302"/>
                <a:gd name="T40" fmla="*/ 2147483647 w 405"/>
                <a:gd name="T41" fmla="*/ 2147483647 h 302"/>
                <a:gd name="T42" fmla="*/ 2147483647 w 405"/>
                <a:gd name="T43" fmla="*/ 2147483647 h 302"/>
                <a:gd name="T44" fmla="*/ 2147483647 w 405"/>
                <a:gd name="T45" fmla="*/ 2147483647 h 302"/>
                <a:gd name="T46" fmla="*/ 2147483647 w 405"/>
                <a:gd name="T47" fmla="*/ 2147483647 h 302"/>
                <a:gd name="T48" fmla="*/ 2147483647 w 405"/>
                <a:gd name="T49" fmla="*/ 2147483647 h 302"/>
                <a:gd name="T50" fmla="*/ 2147483647 w 405"/>
                <a:gd name="T51" fmla="*/ 2147483647 h 302"/>
                <a:gd name="T52" fmla="*/ 2147483647 w 405"/>
                <a:gd name="T53" fmla="*/ 2147483647 h 302"/>
                <a:gd name="T54" fmla="*/ 2147483647 w 405"/>
                <a:gd name="T55" fmla="*/ 2147483647 h 302"/>
                <a:gd name="T56" fmla="*/ 2147483647 w 405"/>
                <a:gd name="T57" fmla="*/ 2147483647 h 302"/>
                <a:gd name="T58" fmla="*/ 2147483647 w 405"/>
                <a:gd name="T59" fmla="*/ 2147483647 h 302"/>
                <a:gd name="T60" fmla="*/ 2147483647 w 405"/>
                <a:gd name="T61" fmla="*/ 2147483647 h 302"/>
                <a:gd name="T62" fmla="*/ 2147483647 w 405"/>
                <a:gd name="T63" fmla="*/ 2147483647 h 302"/>
                <a:gd name="T64" fmla="*/ 2147483647 w 405"/>
                <a:gd name="T65" fmla="*/ 2147483647 h 302"/>
                <a:gd name="T66" fmla="*/ 2147483647 w 405"/>
                <a:gd name="T67" fmla="*/ 2147483647 h 302"/>
                <a:gd name="T68" fmla="*/ 2147483647 w 405"/>
                <a:gd name="T69" fmla="*/ 2147483647 h 302"/>
                <a:gd name="T70" fmla="*/ 2147483647 w 405"/>
                <a:gd name="T71" fmla="*/ 2147483647 h 302"/>
                <a:gd name="T72" fmla="*/ 2147483647 w 405"/>
                <a:gd name="T73" fmla="*/ 2147483647 h 302"/>
                <a:gd name="T74" fmla="*/ 2147483647 w 405"/>
                <a:gd name="T75" fmla="*/ 2147483647 h 302"/>
                <a:gd name="T76" fmla="*/ 2147483647 w 405"/>
                <a:gd name="T77" fmla="*/ 2147483647 h 302"/>
                <a:gd name="T78" fmla="*/ 2147483647 w 405"/>
                <a:gd name="T79" fmla="*/ 2147483647 h 302"/>
                <a:gd name="T80" fmla="*/ 2147483647 w 405"/>
                <a:gd name="T81" fmla="*/ 2147483647 h 302"/>
                <a:gd name="T82" fmla="*/ 2147483647 w 405"/>
                <a:gd name="T83" fmla="*/ 2147483647 h 302"/>
                <a:gd name="T84" fmla="*/ 2147483647 w 405"/>
                <a:gd name="T85" fmla="*/ 2147483647 h 302"/>
                <a:gd name="T86" fmla="*/ 2147483647 w 405"/>
                <a:gd name="T87" fmla="*/ 2147483647 h 302"/>
                <a:gd name="T88" fmla="*/ 2147483647 w 405"/>
                <a:gd name="T89" fmla="*/ 2147483647 h 302"/>
                <a:gd name="T90" fmla="*/ 2147483647 w 405"/>
                <a:gd name="T91" fmla="*/ 2147483647 h 30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05" h="302">
                  <a:moveTo>
                    <a:pt x="26" y="166"/>
                  </a:moveTo>
                  <a:lnTo>
                    <a:pt x="26" y="162"/>
                  </a:lnTo>
                  <a:lnTo>
                    <a:pt x="27" y="158"/>
                  </a:lnTo>
                  <a:lnTo>
                    <a:pt x="28" y="156"/>
                  </a:lnTo>
                  <a:lnTo>
                    <a:pt x="29" y="155"/>
                  </a:lnTo>
                  <a:lnTo>
                    <a:pt x="30" y="154"/>
                  </a:lnTo>
                  <a:lnTo>
                    <a:pt x="33" y="154"/>
                  </a:lnTo>
                  <a:lnTo>
                    <a:pt x="28" y="151"/>
                  </a:lnTo>
                  <a:lnTo>
                    <a:pt x="23" y="147"/>
                  </a:lnTo>
                  <a:lnTo>
                    <a:pt x="18" y="143"/>
                  </a:lnTo>
                  <a:lnTo>
                    <a:pt x="14" y="138"/>
                  </a:lnTo>
                  <a:lnTo>
                    <a:pt x="6" y="127"/>
                  </a:lnTo>
                  <a:lnTo>
                    <a:pt x="0" y="117"/>
                  </a:lnTo>
                  <a:lnTo>
                    <a:pt x="2" y="116"/>
                  </a:lnTo>
                  <a:lnTo>
                    <a:pt x="4" y="115"/>
                  </a:lnTo>
                  <a:lnTo>
                    <a:pt x="5" y="112"/>
                  </a:lnTo>
                  <a:lnTo>
                    <a:pt x="5" y="110"/>
                  </a:lnTo>
                  <a:lnTo>
                    <a:pt x="6" y="104"/>
                  </a:lnTo>
                  <a:lnTo>
                    <a:pt x="6" y="98"/>
                  </a:lnTo>
                  <a:lnTo>
                    <a:pt x="17" y="97"/>
                  </a:lnTo>
                  <a:lnTo>
                    <a:pt x="26" y="95"/>
                  </a:lnTo>
                  <a:lnTo>
                    <a:pt x="34" y="93"/>
                  </a:lnTo>
                  <a:lnTo>
                    <a:pt x="41" y="91"/>
                  </a:lnTo>
                  <a:lnTo>
                    <a:pt x="47" y="88"/>
                  </a:lnTo>
                  <a:lnTo>
                    <a:pt x="52" y="85"/>
                  </a:lnTo>
                  <a:lnTo>
                    <a:pt x="57" y="82"/>
                  </a:lnTo>
                  <a:lnTo>
                    <a:pt x="60" y="78"/>
                  </a:lnTo>
                  <a:lnTo>
                    <a:pt x="67" y="70"/>
                  </a:lnTo>
                  <a:lnTo>
                    <a:pt x="71" y="61"/>
                  </a:lnTo>
                  <a:lnTo>
                    <a:pt x="75" y="52"/>
                  </a:lnTo>
                  <a:lnTo>
                    <a:pt x="80" y="43"/>
                  </a:lnTo>
                  <a:lnTo>
                    <a:pt x="84" y="47"/>
                  </a:lnTo>
                  <a:lnTo>
                    <a:pt x="89" y="50"/>
                  </a:lnTo>
                  <a:lnTo>
                    <a:pt x="95" y="52"/>
                  </a:lnTo>
                  <a:lnTo>
                    <a:pt x="102" y="53"/>
                  </a:lnTo>
                  <a:lnTo>
                    <a:pt x="117" y="54"/>
                  </a:lnTo>
                  <a:lnTo>
                    <a:pt x="135" y="52"/>
                  </a:lnTo>
                  <a:lnTo>
                    <a:pt x="169" y="46"/>
                  </a:lnTo>
                  <a:lnTo>
                    <a:pt x="200" y="43"/>
                  </a:lnTo>
                  <a:lnTo>
                    <a:pt x="212" y="43"/>
                  </a:lnTo>
                  <a:lnTo>
                    <a:pt x="223" y="42"/>
                  </a:lnTo>
                  <a:lnTo>
                    <a:pt x="234" y="41"/>
                  </a:lnTo>
                  <a:lnTo>
                    <a:pt x="245" y="39"/>
                  </a:lnTo>
                  <a:lnTo>
                    <a:pt x="264" y="35"/>
                  </a:lnTo>
                  <a:lnTo>
                    <a:pt x="283" y="29"/>
                  </a:lnTo>
                  <a:lnTo>
                    <a:pt x="318" y="17"/>
                  </a:lnTo>
                  <a:lnTo>
                    <a:pt x="352" y="6"/>
                  </a:lnTo>
                  <a:lnTo>
                    <a:pt x="359" y="4"/>
                  </a:lnTo>
                  <a:lnTo>
                    <a:pt x="365" y="3"/>
                  </a:lnTo>
                  <a:lnTo>
                    <a:pt x="372" y="3"/>
                  </a:lnTo>
                  <a:lnTo>
                    <a:pt x="378" y="3"/>
                  </a:lnTo>
                  <a:lnTo>
                    <a:pt x="385" y="3"/>
                  </a:lnTo>
                  <a:lnTo>
                    <a:pt x="392" y="2"/>
                  </a:lnTo>
                  <a:lnTo>
                    <a:pt x="398" y="1"/>
                  </a:lnTo>
                  <a:lnTo>
                    <a:pt x="405" y="0"/>
                  </a:lnTo>
                  <a:lnTo>
                    <a:pt x="395" y="8"/>
                  </a:lnTo>
                  <a:lnTo>
                    <a:pt x="372" y="29"/>
                  </a:lnTo>
                  <a:lnTo>
                    <a:pt x="360" y="41"/>
                  </a:lnTo>
                  <a:lnTo>
                    <a:pt x="349" y="52"/>
                  </a:lnTo>
                  <a:lnTo>
                    <a:pt x="344" y="57"/>
                  </a:lnTo>
                  <a:lnTo>
                    <a:pt x="341" y="61"/>
                  </a:lnTo>
                  <a:lnTo>
                    <a:pt x="339" y="64"/>
                  </a:lnTo>
                  <a:lnTo>
                    <a:pt x="339" y="68"/>
                  </a:lnTo>
                  <a:lnTo>
                    <a:pt x="339" y="96"/>
                  </a:lnTo>
                  <a:lnTo>
                    <a:pt x="338" y="132"/>
                  </a:lnTo>
                  <a:lnTo>
                    <a:pt x="337" y="149"/>
                  </a:lnTo>
                  <a:lnTo>
                    <a:pt x="336" y="165"/>
                  </a:lnTo>
                  <a:lnTo>
                    <a:pt x="335" y="180"/>
                  </a:lnTo>
                  <a:lnTo>
                    <a:pt x="332" y="191"/>
                  </a:lnTo>
                  <a:lnTo>
                    <a:pt x="326" y="198"/>
                  </a:lnTo>
                  <a:lnTo>
                    <a:pt x="317" y="204"/>
                  </a:lnTo>
                  <a:lnTo>
                    <a:pt x="305" y="210"/>
                  </a:lnTo>
                  <a:lnTo>
                    <a:pt x="293" y="215"/>
                  </a:lnTo>
                  <a:lnTo>
                    <a:pt x="265" y="227"/>
                  </a:lnTo>
                  <a:lnTo>
                    <a:pt x="239" y="241"/>
                  </a:lnTo>
                  <a:lnTo>
                    <a:pt x="106" y="302"/>
                  </a:lnTo>
                  <a:lnTo>
                    <a:pt x="53" y="271"/>
                  </a:lnTo>
                  <a:lnTo>
                    <a:pt x="57" y="260"/>
                  </a:lnTo>
                  <a:lnTo>
                    <a:pt x="64" y="240"/>
                  </a:lnTo>
                  <a:lnTo>
                    <a:pt x="70" y="228"/>
                  </a:lnTo>
                  <a:lnTo>
                    <a:pt x="75" y="218"/>
                  </a:lnTo>
                  <a:lnTo>
                    <a:pt x="81" y="209"/>
                  </a:lnTo>
                  <a:lnTo>
                    <a:pt x="86" y="203"/>
                  </a:lnTo>
                  <a:lnTo>
                    <a:pt x="86" y="172"/>
                  </a:lnTo>
                  <a:lnTo>
                    <a:pt x="79" y="173"/>
                  </a:lnTo>
                  <a:lnTo>
                    <a:pt x="71" y="173"/>
                  </a:lnTo>
                  <a:lnTo>
                    <a:pt x="63" y="171"/>
                  </a:lnTo>
                  <a:lnTo>
                    <a:pt x="57" y="169"/>
                  </a:lnTo>
                  <a:lnTo>
                    <a:pt x="49" y="167"/>
                  </a:lnTo>
                  <a:lnTo>
                    <a:pt x="41" y="165"/>
                  </a:lnTo>
                  <a:lnTo>
                    <a:pt x="34" y="165"/>
                  </a:lnTo>
                  <a:lnTo>
                    <a:pt x="26" y="166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4" name="Freeform 534"/>
            <p:cNvSpPr>
              <a:spLocks/>
            </p:cNvSpPr>
            <p:nvPr>
              <p:custDataLst>
                <p:tags r:id="rId173"/>
              </p:custDataLst>
            </p:nvPr>
          </p:nvSpPr>
          <p:spPr bwMode="auto">
            <a:xfrm>
              <a:off x="5855221" y="3183579"/>
              <a:ext cx="42862" cy="79375"/>
            </a:xfrm>
            <a:custGeom>
              <a:avLst/>
              <a:gdLst>
                <a:gd name="T0" fmla="*/ 2147483647 w 100"/>
                <a:gd name="T1" fmla="*/ 2147483647 h 155"/>
                <a:gd name="T2" fmla="*/ 2147483647 w 100"/>
                <a:gd name="T3" fmla="*/ 2147483647 h 155"/>
                <a:gd name="T4" fmla="*/ 2147483647 w 100"/>
                <a:gd name="T5" fmla="*/ 2147483647 h 155"/>
                <a:gd name="T6" fmla="*/ 2147483647 w 100"/>
                <a:gd name="T7" fmla="*/ 2147483647 h 155"/>
                <a:gd name="T8" fmla="*/ 2147483647 w 100"/>
                <a:gd name="T9" fmla="*/ 2147483647 h 155"/>
                <a:gd name="T10" fmla="*/ 2147483647 w 100"/>
                <a:gd name="T11" fmla="*/ 2147483647 h 155"/>
                <a:gd name="T12" fmla="*/ 2147483647 w 100"/>
                <a:gd name="T13" fmla="*/ 2147483647 h 155"/>
                <a:gd name="T14" fmla="*/ 2147483647 w 100"/>
                <a:gd name="T15" fmla="*/ 2147483647 h 155"/>
                <a:gd name="T16" fmla="*/ 2147483647 w 100"/>
                <a:gd name="T17" fmla="*/ 2147483647 h 155"/>
                <a:gd name="T18" fmla="*/ 2147483647 w 100"/>
                <a:gd name="T19" fmla="*/ 2147483647 h 155"/>
                <a:gd name="T20" fmla="*/ 2147483647 w 100"/>
                <a:gd name="T21" fmla="*/ 2147483647 h 155"/>
                <a:gd name="T22" fmla="*/ 2147483647 w 100"/>
                <a:gd name="T23" fmla="*/ 2147483647 h 155"/>
                <a:gd name="T24" fmla="*/ 2147483647 w 100"/>
                <a:gd name="T25" fmla="*/ 2147483647 h 155"/>
                <a:gd name="T26" fmla="*/ 2147483647 w 100"/>
                <a:gd name="T27" fmla="*/ 2147483647 h 155"/>
                <a:gd name="T28" fmla="*/ 2147483647 w 100"/>
                <a:gd name="T29" fmla="*/ 2147483647 h 155"/>
                <a:gd name="T30" fmla="*/ 2147483647 w 100"/>
                <a:gd name="T31" fmla="*/ 2147483647 h 155"/>
                <a:gd name="T32" fmla="*/ 2147483647 w 100"/>
                <a:gd name="T33" fmla="*/ 2147483647 h 155"/>
                <a:gd name="T34" fmla="*/ 2147483647 w 100"/>
                <a:gd name="T35" fmla="*/ 2147483647 h 155"/>
                <a:gd name="T36" fmla="*/ 2147483647 w 100"/>
                <a:gd name="T37" fmla="*/ 2147483647 h 155"/>
                <a:gd name="T38" fmla="*/ 2147483647 w 100"/>
                <a:gd name="T39" fmla="*/ 2147483647 h 155"/>
                <a:gd name="T40" fmla="*/ 2147483647 w 100"/>
                <a:gd name="T41" fmla="*/ 2147483647 h 155"/>
                <a:gd name="T42" fmla="*/ 2147483647 w 100"/>
                <a:gd name="T43" fmla="*/ 2147483647 h 155"/>
                <a:gd name="T44" fmla="*/ 2147483647 w 100"/>
                <a:gd name="T45" fmla="*/ 2147483647 h 155"/>
                <a:gd name="T46" fmla="*/ 0 w 100"/>
                <a:gd name="T47" fmla="*/ 2147483647 h 155"/>
                <a:gd name="T48" fmla="*/ 0 w 100"/>
                <a:gd name="T49" fmla="*/ 2147483647 h 155"/>
                <a:gd name="T50" fmla="*/ 0 w 100"/>
                <a:gd name="T51" fmla="*/ 2147483647 h 155"/>
                <a:gd name="T52" fmla="*/ 0 w 100"/>
                <a:gd name="T53" fmla="*/ 2147483647 h 155"/>
                <a:gd name="T54" fmla="*/ 0 w 100"/>
                <a:gd name="T55" fmla="*/ 2147483647 h 155"/>
                <a:gd name="T56" fmla="*/ 0 w 100"/>
                <a:gd name="T57" fmla="*/ 2147483647 h 155"/>
                <a:gd name="T58" fmla="*/ 2147483647 w 100"/>
                <a:gd name="T59" fmla="*/ 2147483647 h 155"/>
                <a:gd name="T60" fmla="*/ 2147483647 w 100"/>
                <a:gd name="T61" fmla="*/ 2147483647 h 155"/>
                <a:gd name="T62" fmla="*/ 2147483647 w 100"/>
                <a:gd name="T63" fmla="*/ 2147483647 h 155"/>
                <a:gd name="T64" fmla="*/ 2147483647 w 100"/>
                <a:gd name="T65" fmla="*/ 2147483647 h 155"/>
                <a:gd name="T66" fmla="*/ 2147483647 w 100"/>
                <a:gd name="T67" fmla="*/ 2147483647 h 155"/>
                <a:gd name="T68" fmla="*/ 2147483647 w 100"/>
                <a:gd name="T69" fmla="*/ 2147483647 h 155"/>
                <a:gd name="T70" fmla="*/ 2147483647 w 100"/>
                <a:gd name="T71" fmla="*/ 2147483647 h 155"/>
                <a:gd name="T72" fmla="*/ 2147483647 w 100"/>
                <a:gd name="T73" fmla="*/ 2147483647 h 155"/>
                <a:gd name="T74" fmla="*/ 2147483647 w 100"/>
                <a:gd name="T75" fmla="*/ 2147483647 h 155"/>
                <a:gd name="T76" fmla="*/ 2147483647 w 100"/>
                <a:gd name="T77" fmla="*/ 2147483647 h 155"/>
                <a:gd name="T78" fmla="*/ 2147483647 w 100"/>
                <a:gd name="T79" fmla="*/ 0 h 155"/>
                <a:gd name="T80" fmla="*/ 2147483647 w 100"/>
                <a:gd name="T81" fmla="*/ 0 h 155"/>
                <a:gd name="T82" fmla="*/ 2147483647 w 100"/>
                <a:gd name="T83" fmla="*/ 0 h 155"/>
                <a:gd name="T84" fmla="*/ 2147483647 w 100"/>
                <a:gd name="T85" fmla="*/ 2147483647 h 15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00" h="155">
                  <a:moveTo>
                    <a:pt x="100" y="1"/>
                  </a:moveTo>
                  <a:lnTo>
                    <a:pt x="100" y="30"/>
                  </a:lnTo>
                  <a:lnTo>
                    <a:pt x="100" y="55"/>
                  </a:lnTo>
                  <a:lnTo>
                    <a:pt x="100" y="78"/>
                  </a:lnTo>
                  <a:lnTo>
                    <a:pt x="100" y="99"/>
                  </a:lnTo>
                  <a:lnTo>
                    <a:pt x="98" y="109"/>
                  </a:lnTo>
                  <a:lnTo>
                    <a:pt x="94" y="118"/>
                  </a:lnTo>
                  <a:lnTo>
                    <a:pt x="89" y="128"/>
                  </a:lnTo>
                  <a:lnTo>
                    <a:pt x="82" y="137"/>
                  </a:lnTo>
                  <a:lnTo>
                    <a:pt x="73" y="144"/>
                  </a:lnTo>
                  <a:lnTo>
                    <a:pt x="62" y="150"/>
                  </a:lnTo>
                  <a:lnTo>
                    <a:pt x="57" y="152"/>
                  </a:lnTo>
                  <a:lnTo>
                    <a:pt x="51" y="154"/>
                  </a:lnTo>
                  <a:lnTo>
                    <a:pt x="46" y="155"/>
                  </a:lnTo>
                  <a:lnTo>
                    <a:pt x="39" y="155"/>
                  </a:lnTo>
                  <a:lnTo>
                    <a:pt x="35" y="154"/>
                  </a:lnTo>
                  <a:lnTo>
                    <a:pt x="30" y="153"/>
                  </a:lnTo>
                  <a:lnTo>
                    <a:pt x="26" y="151"/>
                  </a:lnTo>
                  <a:lnTo>
                    <a:pt x="22" y="149"/>
                  </a:lnTo>
                  <a:lnTo>
                    <a:pt x="15" y="142"/>
                  </a:lnTo>
                  <a:lnTo>
                    <a:pt x="9" y="134"/>
                  </a:lnTo>
                  <a:lnTo>
                    <a:pt x="5" y="124"/>
                  </a:lnTo>
                  <a:lnTo>
                    <a:pt x="2" y="113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77"/>
                  </a:lnTo>
                  <a:lnTo>
                    <a:pt x="0" y="65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15" y="50"/>
                  </a:lnTo>
                  <a:lnTo>
                    <a:pt x="26" y="50"/>
                  </a:lnTo>
                  <a:lnTo>
                    <a:pt x="26" y="40"/>
                  </a:lnTo>
                  <a:lnTo>
                    <a:pt x="27" y="31"/>
                  </a:lnTo>
                  <a:lnTo>
                    <a:pt x="29" y="23"/>
                  </a:lnTo>
                  <a:lnTo>
                    <a:pt x="31" y="17"/>
                  </a:lnTo>
                  <a:lnTo>
                    <a:pt x="35" y="12"/>
                  </a:lnTo>
                  <a:lnTo>
                    <a:pt x="39" y="7"/>
                  </a:lnTo>
                  <a:lnTo>
                    <a:pt x="42" y="4"/>
                  </a:lnTo>
                  <a:lnTo>
                    <a:pt x="48" y="2"/>
                  </a:lnTo>
                  <a:lnTo>
                    <a:pt x="59" y="0"/>
                  </a:lnTo>
                  <a:lnTo>
                    <a:pt x="71" y="0"/>
                  </a:lnTo>
                  <a:lnTo>
                    <a:pt x="84" y="0"/>
                  </a:lnTo>
                  <a:lnTo>
                    <a:pt x="100" y="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395" name="Group 535"/>
            <p:cNvGrpSpPr>
              <a:grpSpLocks/>
            </p:cNvGrpSpPr>
            <p:nvPr>
              <p:custDataLst>
                <p:tags r:id="rId174"/>
              </p:custDataLst>
            </p:nvPr>
          </p:nvGrpSpPr>
          <p:grpSpPr bwMode="auto">
            <a:xfrm>
              <a:off x="3502546" y="2651767"/>
              <a:ext cx="482600" cy="201612"/>
              <a:chOff x="3289" y="1830"/>
              <a:chExt cx="363" cy="128"/>
            </a:xfrm>
          </p:grpSpPr>
          <p:sp>
            <p:nvSpPr>
              <p:cNvPr id="407" name="Freeform 536"/>
              <p:cNvSpPr>
                <a:spLocks/>
              </p:cNvSpPr>
              <p:nvPr/>
            </p:nvSpPr>
            <p:spPr bwMode="auto">
              <a:xfrm>
                <a:off x="3289" y="1871"/>
                <a:ext cx="4" cy="3"/>
              </a:xfrm>
              <a:custGeom>
                <a:avLst/>
                <a:gdLst>
                  <a:gd name="T0" fmla="*/ 0 w 13"/>
                  <a:gd name="T1" fmla="*/ 0 h 7"/>
                  <a:gd name="T2" fmla="*/ 0 w 13"/>
                  <a:gd name="T3" fmla="*/ 0 h 7"/>
                  <a:gd name="T4" fmla="*/ 0 w 13"/>
                  <a:gd name="T5" fmla="*/ 0 h 7"/>
                  <a:gd name="T6" fmla="*/ 0 w 13"/>
                  <a:gd name="T7" fmla="*/ 0 h 7"/>
                  <a:gd name="T8" fmla="*/ 0 w 13"/>
                  <a:gd name="T9" fmla="*/ 0 h 7"/>
                  <a:gd name="T10" fmla="*/ 0 w 13"/>
                  <a:gd name="T11" fmla="*/ 0 h 7"/>
                  <a:gd name="T12" fmla="*/ 0 w 13"/>
                  <a:gd name="T13" fmla="*/ 0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7">
                    <a:moveTo>
                      <a:pt x="13" y="0"/>
                    </a:moveTo>
                    <a:lnTo>
                      <a:pt x="12" y="1"/>
                    </a:lnTo>
                    <a:lnTo>
                      <a:pt x="9" y="3"/>
                    </a:lnTo>
                    <a:lnTo>
                      <a:pt x="4" y="5"/>
                    </a:lnTo>
                    <a:lnTo>
                      <a:pt x="0" y="7"/>
                    </a:lnTo>
                    <a:lnTo>
                      <a:pt x="7" y="3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983">
                  <a:defRPr/>
                </a:pPr>
                <a:endParaRPr lang="en-GB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08" name="Freeform 537"/>
              <p:cNvSpPr>
                <a:spLocks/>
              </p:cNvSpPr>
              <p:nvPr/>
            </p:nvSpPr>
            <p:spPr bwMode="auto">
              <a:xfrm>
                <a:off x="3324" y="1937"/>
                <a:ext cx="10" cy="3"/>
              </a:xfrm>
              <a:custGeom>
                <a:avLst/>
                <a:gdLst>
                  <a:gd name="T0" fmla="*/ 0 w 34"/>
                  <a:gd name="T1" fmla="*/ 0 h 8"/>
                  <a:gd name="T2" fmla="*/ 0 w 34"/>
                  <a:gd name="T3" fmla="*/ 0 h 8"/>
                  <a:gd name="T4" fmla="*/ 0 w 34"/>
                  <a:gd name="T5" fmla="*/ 0 h 8"/>
                  <a:gd name="T6" fmla="*/ 0 w 34"/>
                  <a:gd name="T7" fmla="*/ 0 h 8"/>
                  <a:gd name="T8" fmla="*/ 0 w 34"/>
                  <a:gd name="T9" fmla="*/ 0 h 8"/>
                  <a:gd name="T10" fmla="*/ 0 w 34"/>
                  <a:gd name="T11" fmla="*/ 0 h 8"/>
                  <a:gd name="T12" fmla="*/ 0 w 34"/>
                  <a:gd name="T13" fmla="*/ 0 h 8"/>
                  <a:gd name="T14" fmla="*/ 0 w 34"/>
                  <a:gd name="T15" fmla="*/ 0 h 8"/>
                  <a:gd name="T16" fmla="*/ 0 w 34"/>
                  <a:gd name="T17" fmla="*/ 0 h 8"/>
                  <a:gd name="T18" fmla="*/ 0 w 34"/>
                  <a:gd name="T19" fmla="*/ 0 h 8"/>
                  <a:gd name="T20" fmla="*/ 0 w 34"/>
                  <a:gd name="T21" fmla="*/ 0 h 8"/>
                  <a:gd name="T22" fmla="*/ 0 w 34"/>
                  <a:gd name="T23" fmla="*/ 0 h 8"/>
                  <a:gd name="T24" fmla="*/ 0 w 34"/>
                  <a:gd name="T25" fmla="*/ 0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4" h="8">
                    <a:moveTo>
                      <a:pt x="0" y="6"/>
                    </a:moveTo>
                    <a:lnTo>
                      <a:pt x="7" y="5"/>
                    </a:lnTo>
                    <a:lnTo>
                      <a:pt x="15" y="3"/>
                    </a:lnTo>
                    <a:lnTo>
                      <a:pt x="25" y="1"/>
                    </a:lnTo>
                    <a:lnTo>
                      <a:pt x="34" y="0"/>
                    </a:lnTo>
                    <a:lnTo>
                      <a:pt x="31" y="2"/>
                    </a:lnTo>
                    <a:lnTo>
                      <a:pt x="27" y="4"/>
                    </a:lnTo>
                    <a:lnTo>
                      <a:pt x="22" y="6"/>
                    </a:lnTo>
                    <a:lnTo>
                      <a:pt x="18" y="7"/>
                    </a:lnTo>
                    <a:lnTo>
                      <a:pt x="12" y="8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983">
                  <a:defRPr/>
                </a:pPr>
                <a:endParaRPr lang="en-GB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09" name="Freeform 538"/>
              <p:cNvSpPr>
                <a:spLocks/>
              </p:cNvSpPr>
              <p:nvPr/>
            </p:nvSpPr>
            <p:spPr bwMode="auto">
              <a:xfrm>
                <a:off x="3343" y="1948"/>
                <a:ext cx="4" cy="8"/>
              </a:xfrm>
              <a:custGeom>
                <a:avLst/>
                <a:gdLst>
                  <a:gd name="T0" fmla="*/ 0 w 13"/>
                  <a:gd name="T1" fmla="*/ 0 h 24"/>
                  <a:gd name="T2" fmla="*/ 0 w 13"/>
                  <a:gd name="T3" fmla="*/ 0 h 24"/>
                  <a:gd name="T4" fmla="*/ 0 w 13"/>
                  <a:gd name="T5" fmla="*/ 0 h 24"/>
                  <a:gd name="T6" fmla="*/ 0 w 13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24">
                    <a:moveTo>
                      <a:pt x="0" y="24"/>
                    </a:moveTo>
                    <a:lnTo>
                      <a:pt x="0" y="0"/>
                    </a:lnTo>
                    <a:lnTo>
                      <a:pt x="13" y="12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983">
                  <a:defRPr/>
                </a:pPr>
                <a:endParaRPr lang="en-GB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10" name="Freeform 539"/>
              <p:cNvSpPr>
                <a:spLocks/>
              </p:cNvSpPr>
              <p:nvPr/>
            </p:nvSpPr>
            <p:spPr bwMode="auto">
              <a:xfrm>
                <a:off x="3313" y="1834"/>
                <a:ext cx="34" cy="23"/>
              </a:xfrm>
              <a:custGeom>
                <a:avLst/>
                <a:gdLst>
                  <a:gd name="T0" fmla="*/ 0 w 107"/>
                  <a:gd name="T1" fmla="*/ 0 h 69"/>
                  <a:gd name="T2" fmla="*/ 0 w 107"/>
                  <a:gd name="T3" fmla="*/ 0 h 69"/>
                  <a:gd name="T4" fmla="*/ 0 w 107"/>
                  <a:gd name="T5" fmla="*/ 1 h 69"/>
                  <a:gd name="T6" fmla="*/ 0 w 107"/>
                  <a:gd name="T7" fmla="*/ 1 h 69"/>
                  <a:gd name="T8" fmla="*/ 0 w 107"/>
                  <a:gd name="T9" fmla="*/ 1 h 69"/>
                  <a:gd name="T10" fmla="*/ 0 w 107"/>
                  <a:gd name="T11" fmla="*/ 1 h 69"/>
                  <a:gd name="T12" fmla="*/ 1 w 107"/>
                  <a:gd name="T13" fmla="*/ 1 h 69"/>
                  <a:gd name="T14" fmla="*/ 1 w 107"/>
                  <a:gd name="T15" fmla="*/ 1 h 69"/>
                  <a:gd name="T16" fmla="*/ 1 w 107"/>
                  <a:gd name="T17" fmla="*/ 1 h 69"/>
                  <a:gd name="T18" fmla="*/ 1 w 107"/>
                  <a:gd name="T19" fmla="*/ 0 h 69"/>
                  <a:gd name="T20" fmla="*/ 1 w 107"/>
                  <a:gd name="T21" fmla="*/ 0 h 69"/>
                  <a:gd name="T22" fmla="*/ 1 w 107"/>
                  <a:gd name="T23" fmla="*/ 0 h 69"/>
                  <a:gd name="T24" fmla="*/ 1 w 107"/>
                  <a:gd name="T25" fmla="*/ 0 h 69"/>
                  <a:gd name="T26" fmla="*/ 1 w 107"/>
                  <a:gd name="T27" fmla="*/ 0 h 69"/>
                  <a:gd name="T28" fmla="*/ 1 w 107"/>
                  <a:gd name="T29" fmla="*/ 0 h 69"/>
                  <a:gd name="T30" fmla="*/ 1 w 107"/>
                  <a:gd name="T31" fmla="*/ 0 h 69"/>
                  <a:gd name="T32" fmla="*/ 1 w 107"/>
                  <a:gd name="T33" fmla="*/ 0 h 69"/>
                  <a:gd name="T34" fmla="*/ 1 w 107"/>
                  <a:gd name="T35" fmla="*/ 0 h 69"/>
                  <a:gd name="T36" fmla="*/ 1 w 107"/>
                  <a:gd name="T37" fmla="*/ 0 h 69"/>
                  <a:gd name="T38" fmla="*/ 1 w 107"/>
                  <a:gd name="T39" fmla="*/ 0 h 69"/>
                  <a:gd name="T40" fmla="*/ 0 w 107"/>
                  <a:gd name="T41" fmla="*/ 0 h 69"/>
                  <a:gd name="T42" fmla="*/ 0 w 107"/>
                  <a:gd name="T43" fmla="*/ 0 h 69"/>
                  <a:gd name="T44" fmla="*/ 0 w 107"/>
                  <a:gd name="T45" fmla="*/ 0 h 6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7" h="69">
                    <a:moveTo>
                      <a:pt x="0" y="13"/>
                    </a:moveTo>
                    <a:lnTo>
                      <a:pt x="0" y="27"/>
                    </a:lnTo>
                    <a:lnTo>
                      <a:pt x="0" y="45"/>
                    </a:lnTo>
                    <a:lnTo>
                      <a:pt x="0" y="62"/>
                    </a:lnTo>
                    <a:lnTo>
                      <a:pt x="0" y="69"/>
                    </a:lnTo>
                    <a:lnTo>
                      <a:pt x="16" y="66"/>
                    </a:lnTo>
                    <a:lnTo>
                      <a:pt x="49" y="58"/>
                    </a:lnTo>
                    <a:lnTo>
                      <a:pt x="85" y="50"/>
                    </a:lnTo>
                    <a:lnTo>
                      <a:pt x="107" y="44"/>
                    </a:lnTo>
                    <a:lnTo>
                      <a:pt x="101" y="38"/>
                    </a:lnTo>
                    <a:lnTo>
                      <a:pt x="94" y="34"/>
                    </a:lnTo>
                    <a:lnTo>
                      <a:pt x="86" y="30"/>
                    </a:lnTo>
                    <a:lnTo>
                      <a:pt x="78" y="27"/>
                    </a:lnTo>
                    <a:lnTo>
                      <a:pt x="72" y="23"/>
                    </a:lnTo>
                    <a:lnTo>
                      <a:pt x="65" y="18"/>
                    </a:lnTo>
                    <a:lnTo>
                      <a:pt x="63" y="15"/>
                    </a:lnTo>
                    <a:lnTo>
                      <a:pt x="62" y="11"/>
                    </a:lnTo>
                    <a:lnTo>
                      <a:pt x="61" y="7"/>
                    </a:lnTo>
                    <a:lnTo>
                      <a:pt x="61" y="0"/>
                    </a:lnTo>
                    <a:lnTo>
                      <a:pt x="54" y="1"/>
                    </a:lnTo>
                    <a:lnTo>
                      <a:pt x="38" y="4"/>
                    </a:lnTo>
                    <a:lnTo>
                      <a:pt x="18" y="9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983">
                  <a:defRPr/>
                </a:pPr>
                <a:endParaRPr lang="en-GB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11" name="Freeform 540"/>
              <p:cNvSpPr>
                <a:spLocks/>
              </p:cNvSpPr>
              <p:nvPr/>
            </p:nvSpPr>
            <p:spPr bwMode="auto">
              <a:xfrm>
                <a:off x="3302" y="1830"/>
                <a:ext cx="350" cy="128"/>
              </a:xfrm>
              <a:custGeom>
                <a:avLst/>
                <a:gdLst>
                  <a:gd name="T0" fmla="*/ 11 w 1070"/>
                  <a:gd name="T1" fmla="*/ 2 h 382"/>
                  <a:gd name="T2" fmla="*/ 11 w 1070"/>
                  <a:gd name="T3" fmla="*/ 1 h 382"/>
                  <a:gd name="T4" fmla="*/ 11 w 1070"/>
                  <a:gd name="T5" fmla="*/ 1 h 382"/>
                  <a:gd name="T6" fmla="*/ 11 w 1070"/>
                  <a:gd name="T7" fmla="*/ 0 h 382"/>
                  <a:gd name="T8" fmla="*/ 9 w 1070"/>
                  <a:gd name="T9" fmla="*/ 0 h 382"/>
                  <a:gd name="T10" fmla="*/ 9 w 1070"/>
                  <a:gd name="T11" fmla="*/ 1 h 382"/>
                  <a:gd name="T12" fmla="*/ 8 w 1070"/>
                  <a:gd name="T13" fmla="*/ 1 h 382"/>
                  <a:gd name="T14" fmla="*/ 7 w 1070"/>
                  <a:gd name="T15" fmla="*/ 1 h 382"/>
                  <a:gd name="T16" fmla="*/ 7 w 1070"/>
                  <a:gd name="T17" fmla="*/ 1 h 382"/>
                  <a:gd name="T18" fmla="*/ 7 w 1070"/>
                  <a:gd name="T19" fmla="*/ 0 h 382"/>
                  <a:gd name="T20" fmla="*/ 6 w 1070"/>
                  <a:gd name="T21" fmla="*/ 0 h 382"/>
                  <a:gd name="T22" fmla="*/ 6 w 1070"/>
                  <a:gd name="T23" fmla="*/ 0 h 382"/>
                  <a:gd name="T24" fmla="*/ 5 w 1070"/>
                  <a:gd name="T25" fmla="*/ 0 h 382"/>
                  <a:gd name="T26" fmla="*/ 5 w 1070"/>
                  <a:gd name="T27" fmla="*/ 0 h 382"/>
                  <a:gd name="T28" fmla="*/ 3 w 1070"/>
                  <a:gd name="T29" fmla="*/ 0 h 382"/>
                  <a:gd name="T30" fmla="*/ 3 w 1070"/>
                  <a:gd name="T31" fmla="*/ 1 h 382"/>
                  <a:gd name="T32" fmla="*/ 2 w 1070"/>
                  <a:gd name="T33" fmla="*/ 1 h 382"/>
                  <a:gd name="T34" fmla="*/ 2 w 1070"/>
                  <a:gd name="T35" fmla="*/ 1 h 382"/>
                  <a:gd name="T36" fmla="*/ 2 w 1070"/>
                  <a:gd name="T37" fmla="*/ 1 h 382"/>
                  <a:gd name="T38" fmla="*/ 1 w 1070"/>
                  <a:gd name="T39" fmla="*/ 1 h 382"/>
                  <a:gd name="T40" fmla="*/ 1 w 1070"/>
                  <a:gd name="T41" fmla="*/ 1 h 382"/>
                  <a:gd name="T42" fmla="*/ 0 w 1070"/>
                  <a:gd name="T43" fmla="*/ 1 h 382"/>
                  <a:gd name="T44" fmla="*/ 0 w 1070"/>
                  <a:gd name="T45" fmla="*/ 2 h 382"/>
                  <a:gd name="T46" fmla="*/ 0 w 1070"/>
                  <a:gd name="T47" fmla="*/ 2 h 382"/>
                  <a:gd name="T48" fmla="*/ 0 w 1070"/>
                  <a:gd name="T49" fmla="*/ 2 h 382"/>
                  <a:gd name="T50" fmla="*/ 0 w 1070"/>
                  <a:gd name="T51" fmla="*/ 3 h 382"/>
                  <a:gd name="T52" fmla="*/ 1 w 1070"/>
                  <a:gd name="T53" fmla="*/ 3 h 382"/>
                  <a:gd name="T54" fmla="*/ 1 w 1070"/>
                  <a:gd name="T55" fmla="*/ 3 h 382"/>
                  <a:gd name="T56" fmla="*/ 1 w 1070"/>
                  <a:gd name="T57" fmla="*/ 3 h 382"/>
                  <a:gd name="T58" fmla="*/ 1 w 1070"/>
                  <a:gd name="T59" fmla="*/ 4 h 382"/>
                  <a:gd name="T60" fmla="*/ 2 w 1070"/>
                  <a:gd name="T61" fmla="*/ 4 h 382"/>
                  <a:gd name="T62" fmla="*/ 3 w 1070"/>
                  <a:gd name="T63" fmla="*/ 5 h 382"/>
                  <a:gd name="T64" fmla="*/ 3 w 1070"/>
                  <a:gd name="T65" fmla="*/ 4 h 382"/>
                  <a:gd name="T66" fmla="*/ 3 w 1070"/>
                  <a:gd name="T67" fmla="*/ 4 h 382"/>
                  <a:gd name="T68" fmla="*/ 3 w 1070"/>
                  <a:gd name="T69" fmla="*/ 4 h 382"/>
                  <a:gd name="T70" fmla="*/ 4 w 1070"/>
                  <a:gd name="T71" fmla="*/ 4 h 382"/>
                  <a:gd name="T72" fmla="*/ 4 w 1070"/>
                  <a:gd name="T73" fmla="*/ 4 h 382"/>
                  <a:gd name="T74" fmla="*/ 5 w 1070"/>
                  <a:gd name="T75" fmla="*/ 5 h 382"/>
                  <a:gd name="T76" fmla="*/ 5 w 1070"/>
                  <a:gd name="T77" fmla="*/ 4 h 382"/>
                  <a:gd name="T78" fmla="*/ 6 w 1070"/>
                  <a:gd name="T79" fmla="*/ 4 h 382"/>
                  <a:gd name="T80" fmla="*/ 6 w 1070"/>
                  <a:gd name="T81" fmla="*/ 4 h 382"/>
                  <a:gd name="T82" fmla="*/ 7 w 1070"/>
                  <a:gd name="T83" fmla="*/ 4 h 382"/>
                  <a:gd name="T84" fmla="*/ 7 w 1070"/>
                  <a:gd name="T85" fmla="*/ 5 h 382"/>
                  <a:gd name="T86" fmla="*/ 7 w 1070"/>
                  <a:gd name="T87" fmla="*/ 5 h 382"/>
                  <a:gd name="T88" fmla="*/ 7 w 1070"/>
                  <a:gd name="T89" fmla="*/ 5 h 382"/>
                  <a:gd name="T90" fmla="*/ 8 w 1070"/>
                  <a:gd name="T91" fmla="*/ 4 h 382"/>
                  <a:gd name="T92" fmla="*/ 9 w 1070"/>
                  <a:gd name="T93" fmla="*/ 4 h 382"/>
                  <a:gd name="T94" fmla="*/ 9 w 1070"/>
                  <a:gd name="T95" fmla="*/ 4 h 382"/>
                  <a:gd name="T96" fmla="*/ 10 w 1070"/>
                  <a:gd name="T97" fmla="*/ 4 h 382"/>
                  <a:gd name="T98" fmla="*/ 11 w 1070"/>
                  <a:gd name="T99" fmla="*/ 4 h 382"/>
                  <a:gd name="T100" fmla="*/ 11 w 1070"/>
                  <a:gd name="T101" fmla="*/ 4 h 382"/>
                  <a:gd name="T102" fmla="*/ 12 w 1070"/>
                  <a:gd name="T103" fmla="*/ 4 h 382"/>
                  <a:gd name="T104" fmla="*/ 12 w 1070"/>
                  <a:gd name="T105" fmla="*/ 3 h 382"/>
                  <a:gd name="T106" fmla="*/ 12 w 1070"/>
                  <a:gd name="T107" fmla="*/ 3 h 382"/>
                  <a:gd name="T108" fmla="*/ 12 w 1070"/>
                  <a:gd name="T109" fmla="*/ 2 h 38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070" h="382">
                    <a:moveTo>
                      <a:pt x="1011" y="142"/>
                    </a:moveTo>
                    <a:lnTo>
                      <a:pt x="1011" y="136"/>
                    </a:lnTo>
                    <a:lnTo>
                      <a:pt x="1011" y="123"/>
                    </a:lnTo>
                    <a:lnTo>
                      <a:pt x="1000" y="125"/>
                    </a:lnTo>
                    <a:lnTo>
                      <a:pt x="992" y="124"/>
                    </a:lnTo>
                    <a:lnTo>
                      <a:pt x="984" y="122"/>
                    </a:lnTo>
                    <a:lnTo>
                      <a:pt x="980" y="119"/>
                    </a:lnTo>
                    <a:lnTo>
                      <a:pt x="976" y="114"/>
                    </a:lnTo>
                    <a:lnTo>
                      <a:pt x="972" y="109"/>
                    </a:lnTo>
                    <a:lnTo>
                      <a:pt x="970" y="103"/>
                    </a:lnTo>
                    <a:lnTo>
                      <a:pt x="969" y="96"/>
                    </a:lnTo>
                    <a:lnTo>
                      <a:pt x="967" y="82"/>
                    </a:lnTo>
                    <a:lnTo>
                      <a:pt x="966" y="68"/>
                    </a:lnTo>
                    <a:lnTo>
                      <a:pt x="965" y="62"/>
                    </a:lnTo>
                    <a:lnTo>
                      <a:pt x="962" y="57"/>
                    </a:lnTo>
                    <a:lnTo>
                      <a:pt x="960" y="53"/>
                    </a:lnTo>
                    <a:lnTo>
                      <a:pt x="957" y="50"/>
                    </a:lnTo>
                    <a:lnTo>
                      <a:pt x="950" y="44"/>
                    </a:lnTo>
                    <a:lnTo>
                      <a:pt x="944" y="40"/>
                    </a:lnTo>
                    <a:lnTo>
                      <a:pt x="936" y="36"/>
                    </a:lnTo>
                    <a:lnTo>
                      <a:pt x="928" y="33"/>
                    </a:lnTo>
                    <a:lnTo>
                      <a:pt x="912" y="28"/>
                    </a:lnTo>
                    <a:lnTo>
                      <a:pt x="894" y="25"/>
                    </a:lnTo>
                    <a:lnTo>
                      <a:pt x="857" y="22"/>
                    </a:lnTo>
                    <a:lnTo>
                      <a:pt x="817" y="19"/>
                    </a:lnTo>
                    <a:lnTo>
                      <a:pt x="799" y="29"/>
                    </a:lnTo>
                    <a:lnTo>
                      <a:pt x="769" y="43"/>
                    </a:lnTo>
                    <a:lnTo>
                      <a:pt x="752" y="50"/>
                    </a:lnTo>
                    <a:lnTo>
                      <a:pt x="734" y="56"/>
                    </a:lnTo>
                    <a:lnTo>
                      <a:pt x="726" y="58"/>
                    </a:lnTo>
                    <a:lnTo>
                      <a:pt x="719" y="60"/>
                    </a:lnTo>
                    <a:lnTo>
                      <a:pt x="711" y="61"/>
                    </a:lnTo>
                    <a:lnTo>
                      <a:pt x="704" y="62"/>
                    </a:lnTo>
                    <a:lnTo>
                      <a:pt x="692" y="63"/>
                    </a:lnTo>
                    <a:lnTo>
                      <a:pt x="678" y="65"/>
                    </a:lnTo>
                    <a:lnTo>
                      <a:pt x="664" y="67"/>
                    </a:lnTo>
                    <a:lnTo>
                      <a:pt x="652" y="68"/>
                    </a:lnTo>
                    <a:lnTo>
                      <a:pt x="644" y="68"/>
                    </a:lnTo>
                    <a:lnTo>
                      <a:pt x="637" y="67"/>
                    </a:lnTo>
                    <a:lnTo>
                      <a:pt x="632" y="65"/>
                    </a:lnTo>
                    <a:lnTo>
                      <a:pt x="626" y="63"/>
                    </a:lnTo>
                    <a:lnTo>
                      <a:pt x="622" y="59"/>
                    </a:lnTo>
                    <a:lnTo>
                      <a:pt x="618" y="55"/>
                    </a:lnTo>
                    <a:lnTo>
                      <a:pt x="614" y="50"/>
                    </a:lnTo>
                    <a:lnTo>
                      <a:pt x="612" y="44"/>
                    </a:lnTo>
                    <a:lnTo>
                      <a:pt x="601" y="45"/>
                    </a:lnTo>
                    <a:lnTo>
                      <a:pt x="591" y="44"/>
                    </a:lnTo>
                    <a:lnTo>
                      <a:pt x="581" y="42"/>
                    </a:lnTo>
                    <a:lnTo>
                      <a:pt x="571" y="40"/>
                    </a:lnTo>
                    <a:lnTo>
                      <a:pt x="560" y="37"/>
                    </a:lnTo>
                    <a:lnTo>
                      <a:pt x="549" y="34"/>
                    </a:lnTo>
                    <a:lnTo>
                      <a:pt x="537" y="32"/>
                    </a:lnTo>
                    <a:lnTo>
                      <a:pt x="525" y="32"/>
                    </a:lnTo>
                    <a:lnTo>
                      <a:pt x="525" y="25"/>
                    </a:lnTo>
                    <a:lnTo>
                      <a:pt x="525" y="19"/>
                    </a:lnTo>
                    <a:lnTo>
                      <a:pt x="512" y="22"/>
                    </a:lnTo>
                    <a:lnTo>
                      <a:pt x="499" y="25"/>
                    </a:lnTo>
                    <a:lnTo>
                      <a:pt x="493" y="25"/>
                    </a:lnTo>
                    <a:lnTo>
                      <a:pt x="488" y="23"/>
                    </a:lnTo>
                    <a:lnTo>
                      <a:pt x="483" y="21"/>
                    </a:lnTo>
                    <a:lnTo>
                      <a:pt x="477" y="17"/>
                    </a:lnTo>
                    <a:lnTo>
                      <a:pt x="473" y="13"/>
                    </a:lnTo>
                    <a:lnTo>
                      <a:pt x="468" y="9"/>
                    </a:lnTo>
                    <a:lnTo>
                      <a:pt x="466" y="5"/>
                    </a:lnTo>
                    <a:lnTo>
                      <a:pt x="465" y="0"/>
                    </a:lnTo>
                    <a:lnTo>
                      <a:pt x="456" y="5"/>
                    </a:lnTo>
                    <a:lnTo>
                      <a:pt x="445" y="9"/>
                    </a:lnTo>
                    <a:lnTo>
                      <a:pt x="432" y="12"/>
                    </a:lnTo>
                    <a:lnTo>
                      <a:pt x="419" y="14"/>
                    </a:lnTo>
                    <a:lnTo>
                      <a:pt x="390" y="16"/>
                    </a:lnTo>
                    <a:lnTo>
                      <a:pt x="360" y="19"/>
                    </a:lnTo>
                    <a:lnTo>
                      <a:pt x="343" y="20"/>
                    </a:lnTo>
                    <a:lnTo>
                      <a:pt x="329" y="21"/>
                    </a:lnTo>
                    <a:lnTo>
                      <a:pt x="313" y="23"/>
                    </a:lnTo>
                    <a:lnTo>
                      <a:pt x="299" y="26"/>
                    </a:lnTo>
                    <a:lnTo>
                      <a:pt x="286" y="30"/>
                    </a:lnTo>
                    <a:lnTo>
                      <a:pt x="274" y="35"/>
                    </a:lnTo>
                    <a:lnTo>
                      <a:pt x="267" y="38"/>
                    </a:lnTo>
                    <a:lnTo>
                      <a:pt x="262" y="41"/>
                    </a:lnTo>
                    <a:lnTo>
                      <a:pt x="257" y="45"/>
                    </a:lnTo>
                    <a:lnTo>
                      <a:pt x="253" y="50"/>
                    </a:lnTo>
                    <a:lnTo>
                      <a:pt x="147" y="50"/>
                    </a:lnTo>
                    <a:lnTo>
                      <a:pt x="145" y="54"/>
                    </a:lnTo>
                    <a:lnTo>
                      <a:pt x="142" y="58"/>
                    </a:lnTo>
                    <a:lnTo>
                      <a:pt x="138" y="61"/>
                    </a:lnTo>
                    <a:lnTo>
                      <a:pt x="133" y="62"/>
                    </a:lnTo>
                    <a:lnTo>
                      <a:pt x="143" y="65"/>
                    </a:lnTo>
                    <a:lnTo>
                      <a:pt x="153" y="68"/>
                    </a:lnTo>
                    <a:lnTo>
                      <a:pt x="163" y="70"/>
                    </a:lnTo>
                    <a:lnTo>
                      <a:pt x="173" y="75"/>
                    </a:lnTo>
                    <a:lnTo>
                      <a:pt x="173" y="79"/>
                    </a:lnTo>
                    <a:lnTo>
                      <a:pt x="172" y="83"/>
                    </a:lnTo>
                    <a:lnTo>
                      <a:pt x="170" y="86"/>
                    </a:lnTo>
                    <a:lnTo>
                      <a:pt x="167" y="88"/>
                    </a:lnTo>
                    <a:lnTo>
                      <a:pt x="164" y="90"/>
                    </a:lnTo>
                    <a:lnTo>
                      <a:pt x="161" y="91"/>
                    </a:lnTo>
                    <a:lnTo>
                      <a:pt x="158" y="92"/>
                    </a:lnTo>
                    <a:lnTo>
                      <a:pt x="153" y="93"/>
                    </a:lnTo>
                    <a:lnTo>
                      <a:pt x="133" y="94"/>
                    </a:lnTo>
                    <a:lnTo>
                      <a:pt x="114" y="93"/>
                    </a:lnTo>
                    <a:lnTo>
                      <a:pt x="108" y="93"/>
                    </a:lnTo>
                    <a:lnTo>
                      <a:pt x="94" y="93"/>
                    </a:lnTo>
                    <a:lnTo>
                      <a:pt x="74" y="93"/>
                    </a:lnTo>
                    <a:lnTo>
                      <a:pt x="53" y="93"/>
                    </a:lnTo>
                    <a:lnTo>
                      <a:pt x="42" y="94"/>
                    </a:lnTo>
                    <a:lnTo>
                      <a:pt x="31" y="95"/>
                    </a:lnTo>
                    <a:lnTo>
                      <a:pt x="22" y="99"/>
                    </a:lnTo>
                    <a:lnTo>
                      <a:pt x="15" y="104"/>
                    </a:lnTo>
                    <a:lnTo>
                      <a:pt x="11" y="107"/>
                    </a:lnTo>
                    <a:lnTo>
                      <a:pt x="8" y="110"/>
                    </a:lnTo>
                    <a:lnTo>
                      <a:pt x="6" y="114"/>
                    </a:lnTo>
                    <a:lnTo>
                      <a:pt x="4" y="119"/>
                    </a:lnTo>
                    <a:lnTo>
                      <a:pt x="2" y="130"/>
                    </a:lnTo>
                    <a:lnTo>
                      <a:pt x="0" y="142"/>
                    </a:lnTo>
                    <a:lnTo>
                      <a:pt x="0" y="147"/>
                    </a:lnTo>
                    <a:lnTo>
                      <a:pt x="2" y="151"/>
                    </a:lnTo>
                    <a:lnTo>
                      <a:pt x="4" y="154"/>
                    </a:lnTo>
                    <a:lnTo>
                      <a:pt x="5" y="157"/>
                    </a:lnTo>
                    <a:lnTo>
                      <a:pt x="10" y="162"/>
                    </a:lnTo>
                    <a:lnTo>
                      <a:pt x="16" y="167"/>
                    </a:lnTo>
                    <a:lnTo>
                      <a:pt x="20" y="173"/>
                    </a:lnTo>
                    <a:lnTo>
                      <a:pt x="22" y="179"/>
                    </a:lnTo>
                    <a:lnTo>
                      <a:pt x="24" y="183"/>
                    </a:lnTo>
                    <a:lnTo>
                      <a:pt x="24" y="188"/>
                    </a:lnTo>
                    <a:lnTo>
                      <a:pt x="22" y="193"/>
                    </a:lnTo>
                    <a:lnTo>
                      <a:pt x="20" y="198"/>
                    </a:lnTo>
                    <a:lnTo>
                      <a:pt x="19" y="200"/>
                    </a:lnTo>
                    <a:lnTo>
                      <a:pt x="19" y="203"/>
                    </a:lnTo>
                    <a:lnTo>
                      <a:pt x="20" y="206"/>
                    </a:lnTo>
                    <a:lnTo>
                      <a:pt x="21" y="210"/>
                    </a:lnTo>
                    <a:lnTo>
                      <a:pt x="25" y="217"/>
                    </a:lnTo>
                    <a:lnTo>
                      <a:pt x="30" y="224"/>
                    </a:lnTo>
                    <a:lnTo>
                      <a:pt x="37" y="230"/>
                    </a:lnTo>
                    <a:lnTo>
                      <a:pt x="44" y="235"/>
                    </a:lnTo>
                    <a:lnTo>
                      <a:pt x="49" y="237"/>
                    </a:lnTo>
                    <a:lnTo>
                      <a:pt x="52" y="239"/>
                    </a:lnTo>
                    <a:lnTo>
                      <a:pt x="56" y="241"/>
                    </a:lnTo>
                    <a:lnTo>
                      <a:pt x="60" y="241"/>
                    </a:lnTo>
                    <a:lnTo>
                      <a:pt x="59" y="250"/>
                    </a:lnTo>
                    <a:lnTo>
                      <a:pt x="56" y="259"/>
                    </a:lnTo>
                    <a:lnTo>
                      <a:pt x="52" y="266"/>
                    </a:lnTo>
                    <a:lnTo>
                      <a:pt x="47" y="271"/>
                    </a:lnTo>
                    <a:lnTo>
                      <a:pt x="56" y="271"/>
                    </a:lnTo>
                    <a:lnTo>
                      <a:pt x="66" y="271"/>
                    </a:lnTo>
                    <a:lnTo>
                      <a:pt x="74" y="271"/>
                    </a:lnTo>
                    <a:lnTo>
                      <a:pt x="81" y="271"/>
                    </a:lnTo>
                    <a:lnTo>
                      <a:pt x="82" y="275"/>
                    </a:lnTo>
                    <a:lnTo>
                      <a:pt x="84" y="280"/>
                    </a:lnTo>
                    <a:lnTo>
                      <a:pt x="89" y="284"/>
                    </a:lnTo>
                    <a:lnTo>
                      <a:pt x="96" y="290"/>
                    </a:lnTo>
                    <a:lnTo>
                      <a:pt x="112" y="302"/>
                    </a:lnTo>
                    <a:lnTo>
                      <a:pt x="131" y="313"/>
                    </a:lnTo>
                    <a:lnTo>
                      <a:pt x="170" y="334"/>
                    </a:lnTo>
                    <a:lnTo>
                      <a:pt x="193" y="345"/>
                    </a:lnTo>
                    <a:lnTo>
                      <a:pt x="205" y="352"/>
                    </a:lnTo>
                    <a:lnTo>
                      <a:pt x="218" y="360"/>
                    </a:lnTo>
                    <a:lnTo>
                      <a:pt x="226" y="364"/>
                    </a:lnTo>
                    <a:lnTo>
                      <a:pt x="234" y="367"/>
                    </a:lnTo>
                    <a:lnTo>
                      <a:pt x="243" y="370"/>
                    </a:lnTo>
                    <a:lnTo>
                      <a:pt x="253" y="370"/>
                    </a:lnTo>
                    <a:lnTo>
                      <a:pt x="255" y="370"/>
                    </a:lnTo>
                    <a:lnTo>
                      <a:pt x="257" y="367"/>
                    </a:lnTo>
                    <a:lnTo>
                      <a:pt x="261" y="365"/>
                    </a:lnTo>
                    <a:lnTo>
                      <a:pt x="264" y="361"/>
                    </a:lnTo>
                    <a:lnTo>
                      <a:pt x="267" y="358"/>
                    </a:lnTo>
                    <a:lnTo>
                      <a:pt x="271" y="355"/>
                    </a:lnTo>
                    <a:lnTo>
                      <a:pt x="275" y="353"/>
                    </a:lnTo>
                    <a:lnTo>
                      <a:pt x="279" y="352"/>
                    </a:lnTo>
                    <a:lnTo>
                      <a:pt x="277" y="344"/>
                    </a:lnTo>
                    <a:lnTo>
                      <a:pt x="277" y="338"/>
                    </a:lnTo>
                    <a:lnTo>
                      <a:pt x="278" y="332"/>
                    </a:lnTo>
                    <a:lnTo>
                      <a:pt x="280" y="326"/>
                    </a:lnTo>
                    <a:lnTo>
                      <a:pt x="284" y="322"/>
                    </a:lnTo>
                    <a:lnTo>
                      <a:pt x="289" y="318"/>
                    </a:lnTo>
                    <a:lnTo>
                      <a:pt x="297" y="316"/>
                    </a:lnTo>
                    <a:lnTo>
                      <a:pt x="306" y="315"/>
                    </a:lnTo>
                    <a:lnTo>
                      <a:pt x="316" y="315"/>
                    </a:lnTo>
                    <a:lnTo>
                      <a:pt x="323" y="317"/>
                    </a:lnTo>
                    <a:lnTo>
                      <a:pt x="329" y="320"/>
                    </a:lnTo>
                    <a:lnTo>
                      <a:pt x="334" y="323"/>
                    </a:lnTo>
                    <a:lnTo>
                      <a:pt x="343" y="332"/>
                    </a:lnTo>
                    <a:lnTo>
                      <a:pt x="350" y="342"/>
                    </a:lnTo>
                    <a:lnTo>
                      <a:pt x="353" y="347"/>
                    </a:lnTo>
                    <a:lnTo>
                      <a:pt x="357" y="353"/>
                    </a:lnTo>
                    <a:lnTo>
                      <a:pt x="362" y="358"/>
                    </a:lnTo>
                    <a:lnTo>
                      <a:pt x="367" y="362"/>
                    </a:lnTo>
                    <a:lnTo>
                      <a:pt x="373" y="365"/>
                    </a:lnTo>
                    <a:lnTo>
                      <a:pt x="380" y="368"/>
                    </a:lnTo>
                    <a:lnTo>
                      <a:pt x="389" y="370"/>
                    </a:lnTo>
                    <a:lnTo>
                      <a:pt x="399" y="370"/>
                    </a:lnTo>
                    <a:lnTo>
                      <a:pt x="409" y="370"/>
                    </a:lnTo>
                    <a:lnTo>
                      <a:pt x="418" y="369"/>
                    </a:lnTo>
                    <a:lnTo>
                      <a:pt x="425" y="367"/>
                    </a:lnTo>
                    <a:lnTo>
                      <a:pt x="433" y="365"/>
                    </a:lnTo>
                    <a:lnTo>
                      <a:pt x="447" y="359"/>
                    </a:lnTo>
                    <a:lnTo>
                      <a:pt x="459" y="352"/>
                    </a:lnTo>
                    <a:lnTo>
                      <a:pt x="472" y="345"/>
                    </a:lnTo>
                    <a:lnTo>
                      <a:pt x="483" y="339"/>
                    </a:lnTo>
                    <a:lnTo>
                      <a:pt x="488" y="336"/>
                    </a:lnTo>
                    <a:lnTo>
                      <a:pt x="493" y="335"/>
                    </a:lnTo>
                    <a:lnTo>
                      <a:pt x="499" y="333"/>
                    </a:lnTo>
                    <a:lnTo>
                      <a:pt x="506" y="333"/>
                    </a:lnTo>
                    <a:lnTo>
                      <a:pt x="512" y="332"/>
                    </a:lnTo>
                    <a:lnTo>
                      <a:pt x="521" y="329"/>
                    </a:lnTo>
                    <a:lnTo>
                      <a:pt x="525" y="327"/>
                    </a:lnTo>
                    <a:lnTo>
                      <a:pt x="529" y="325"/>
                    </a:lnTo>
                    <a:lnTo>
                      <a:pt x="531" y="323"/>
                    </a:lnTo>
                    <a:lnTo>
                      <a:pt x="532" y="321"/>
                    </a:lnTo>
                    <a:lnTo>
                      <a:pt x="565" y="321"/>
                    </a:lnTo>
                    <a:lnTo>
                      <a:pt x="564" y="326"/>
                    </a:lnTo>
                    <a:lnTo>
                      <a:pt x="563" y="333"/>
                    </a:lnTo>
                    <a:lnTo>
                      <a:pt x="564" y="341"/>
                    </a:lnTo>
                    <a:lnTo>
                      <a:pt x="565" y="349"/>
                    </a:lnTo>
                    <a:lnTo>
                      <a:pt x="566" y="358"/>
                    </a:lnTo>
                    <a:lnTo>
                      <a:pt x="567" y="367"/>
                    </a:lnTo>
                    <a:lnTo>
                      <a:pt x="567" y="375"/>
                    </a:lnTo>
                    <a:lnTo>
                      <a:pt x="565" y="382"/>
                    </a:lnTo>
                    <a:lnTo>
                      <a:pt x="575" y="381"/>
                    </a:lnTo>
                    <a:lnTo>
                      <a:pt x="582" y="379"/>
                    </a:lnTo>
                    <a:lnTo>
                      <a:pt x="590" y="377"/>
                    </a:lnTo>
                    <a:lnTo>
                      <a:pt x="596" y="375"/>
                    </a:lnTo>
                    <a:lnTo>
                      <a:pt x="601" y="372"/>
                    </a:lnTo>
                    <a:lnTo>
                      <a:pt x="605" y="369"/>
                    </a:lnTo>
                    <a:lnTo>
                      <a:pt x="610" y="366"/>
                    </a:lnTo>
                    <a:lnTo>
                      <a:pt x="613" y="362"/>
                    </a:lnTo>
                    <a:lnTo>
                      <a:pt x="623" y="345"/>
                    </a:lnTo>
                    <a:lnTo>
                      <a:pt x="632" y="327"/>
                    </a:lnTo>
                    <a:lnTo>
                      <a:pt x="636" y="331"/>
                    </a:lnTo>
                    <a:lnTo>
                      <a:pt x="641" y="334"/>
                    </a:lnTo>
                    <a:lnTo>
                      <a:pt x="647" y="336"/>
                    </a:lnTo>
                    <a:lnTo>
                      <a:pt x="654" y="337"/>
                    </a:lnTo>
                    <a:lnTo>
                      <a:pt x="669" y="338"/>
                    </a:lnTo>
                    <a:lnTo>
                      <a:pt x="687" y="336"/>
                    </a:lnTo>
                    <a:lnTo>
                      <a:pt x="721" y="330"/>
                    </a:lnTo>
                    <a:lnTo>
                      <a:pt x="752" y="327"/>
                    </a:lnTo>
                    <a:lnTo>
                      <a:pt x="767" y="327"/>
                    </a:lnTo>
                    <a:lnTo>
                      <a:pt x="781" y="325"/>
                    </a:lnTo>
                    <a:lnTo>
                      <a:pt x="794" y="324"/>
                    </a:lnTo>
                    <a:lnTo>
                      <a:pt x="808" y="321"/>
                    </a:lnTo>
                    <a:lnTo>
                      <a:pt x="831" y="315"/>
                    </a:lnTo>
                    <a:lnTo>
                      <a:pt x="853" y="307"/>
                    </a:lnTo>
                    <a:lnTo>
                      <a:pt x="873" y="299"/>
                    </a:lnTo>
                    <a:lnTo>
                      <a:pt x="895" y="290"/>
                    </a:lnTo>
                    <a:lnTo>
                      <a:pt x="906" y="287"/>
                    </a:lnTo>
                    <a:lnTo>
                      <a:pt x="918" y="283"/>
                    </a:lnTo>
                    <a:lnTo>
                      <a:pt x="930" y="280"/>
                    </a:lnTo>
                    <a:lnTo>
                      <a:pt x="944" y="278"/>
                    </a:lnTo>
                    <a:lnTo>
                      <a:pt x="951" y="279"/>
                    </a:lnTo>
                    <a:lnTo>
                      <a:pt x="961" y="284"/>
                    </a:lnTo>
                    <a:lnTo>
                      <a:pt x="967" y="286"/>
                    </a:lnTo>
                    <a:lnTo>
                      <a:pt x="972" y="288"/>
                    </a:lnTo>
                    <a:lnTo>
                      <a:pt x="979" y="289"/>
                    </a:lnTo>
                    <a:lnTo>
                      <a:pt x="983" y="290"/>
                    </a:lnTo>
                    <a:lnTo>
                      <a:pt x="995" y="290"/>
                    </a:lnTo>
                    <a:lnTo>
                      <a:pt x="1005" y="293"/>
                    </a:lnTo>
                    <a:lnTo>
                      <a:pt x="1015" y="295"/>
                    </a:lnTo>
                    <a:lnTo>
                      <a:pt x="1024" y="300"/>
                    </a:lnTo>
                    <a:lnTo>
                      <a:pt x="1034" y="303"/>
                    </a:lnTo>
                    <a:lnTo>
                      <a:pt x="1045" y="306"/>
                    </a:lnTo>
                    <a:lnTo>
                      <a:pt x="1056" y="308"/>
                    </a:lnTo>
                    <a:lnTo>
                      <a:pt x="1070" y="309"/>
                    </a:lnTo>
                    <a:lnTo>
                      <a:pt x="1068" y="297"/>
                    </a:lnTo>
                    <a:lnTo>
                      <a:pt x="1063" y="286"/>
                    </a:lnTo>
                    <a:lnTo>
                      <a:pt x="1060" y="276"/>
                    </a:lnTo>
                    <a:lnTo>
                      <a:pt x="1056" y="268"/>
                    </a:lnTo>
                    <a:lnTo>
                      <a:pt x="1047" y="254"/>
                    </a:lnTo>
                    <a:lnTo>
                      <a:pt x="1038" y="241"/>
                    </a:lnTo>
                    <a:lnTo>
                      <a:pt x="1034" y="233"/>
                    </a:lnTo>
                    <a:lnTo>
                      <a:pt x="1030" y="226"/>
                    </a:lnTo>
                    <a:lnTo>
                      <a:pt x="1026" y="219"/>
                    </a:lnTo>
                    <a:lnTo>
                      <a:pt x="1024" y="211"/>
                    </a:lnTo>
                    <a:lnTo>
                      <a:pt x="1021" y="202"/>
                    </a:lnTo>
                    <a:lnTo>
                      <a:pt x="1018" y="192"/>
                    </a:lnTo>
                    <a:lnTo>
                      <a:pt x="1017" y="179"/>
                    </a:lnTo>
                    <a:lnTo>
                      <a:pt x="1017" y="167"/>
                    </a:lnTo>
                    <a:lnTo>
                      <a:pt x="1014" y="152"/>
                    </a:lnTo>
                    <a:lnTo>
                      <a:pt x="1011" y="142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983">
                  <a:defRPr/>
                </a:pPr>
                <a:endParaRPr lang="en-GB" sz="135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396" name="Freeform 542"/>
            <p:cNvSpPr>
              <a:spLocks/>
            </p:cNvSpPr>
            <p:nvPr>
              <p:custDataLst>
                <p:tags r:id="rId175"/>
              </p:custDataLst>
            </p:nvPr>
          </p:nvSpPr>
          <p:spPr bwMode="auto">
            <a:xfrm>
              <a:off x="5436121" y="3240729"/>
              <a:ext cx="207962" cy="458788"/>
            </a:xfrm>
            <a:custGeom>
              <a:avLst/>
              <a:gdLst>
                <a:gd name="T0" fmla="*/ 2147483647 w 478"/>
                <a:gd name="T1" fmla="*/ 2147483647 h 875"/>
                <a:gd name="T2" fmla="*/ 2147483647 w 478"/>
                <a:gd name="T3" fmla="*/ 2147483647 h 875"/>
                <a:gd name="T4" fmla="*/ 2147483647 w 478"/>
                <a:gd name="T5" fmla="*/ 2147483647 h 875"/>
                <a:gd name="T6" fmla="*/ 2147483647 w 478"/>
                <a:gd name="T7" fmla="*/ 2147483647 h 875"/>
                <a:gd name="T8" fmla="*/ 2147483647 w 478"/>
                <a:gd name="T9" fmla="*/ 2147483647 h 875"/>
                <a:gd name="T10" fmla="*/ 2147483647 w 478"/>
                <a:gd name="T11" fmla="*/ 2147483647 h 875"/>
                <a:gd name="T12" fmla="*/ 2147483647 w 478"/>
                <a:gd name="T13" fmla="*/ 2147483647 h 875"/>
                <a:gd name="T14" fmla="*/ 2147483647 w 478"/>
                <a:gd name="T15" fmla="*/ 2147483647 h 875"/>
                <a:gd name="T16" fmla="*/ 2147483647 w 478"/>
                <a:gd name="T17" fmla="*/ 2147483647 h 875"/>
                <a:gd name="T18" fmla="*/ 2147483647 w 478"/>
                <a:gd name="T19" fmla="*/ 2147483647 h 875"/>
                <a:gd name="T20" fmla="*/ 2147483647 w 478"/>
                <a:gd name="T21" fmla="*/ 2147483647 h 875"/>
                <a:gd name="T22" fmla="*/ 2147483647 w 478"/>
                <a:gd name="T23" fmla="*/ 2147483647 h 875"/>
                <a:gd name="T24" fmla="*/ 2147483647 w 478"/>
                <a:gd name="T25" fmla="*/ 2147483647 h 875"/>
                <a:gd name="T26" fmla="*/ 2147483647 w 478"/>
                <a:gd name="T27" fmla="*/ 2147483647 h 875"/>
                <a:gd name="T28" fmla="*/ 2147483647 w 478"/>
                <a:gd name="T29" fmla="*/ 2147483647 h 875"/>
                <a:gd name="T30" fmla="*/ 2147483647 w 478"/>
                <a:gd name="T31" fmla="*/ 2147483647 h 875"/>
                <a:gd name="T32" fmla="*/ 2147483647 w 478"/>
                <a:gd name="T33" fmla="*/ 2147483647 h 875"/>
                <a:gd name="T34" fmla="*/ 2147483647 w 478"/>
                <a:gd name="T35" fmla="*/ 2147483647 h 875"/>
                <a:gd name="T36" fmla="*/ 2147483647 w 478"/>
                <a:gd name="T37" fmla="*/ 2147483647 h 875"/>
                <a:gd name="T38" fmla="*/ 2147483647 w 478"/>
                <a:gd name="T39" fmla="*/ 2147483647 h 875"/>
                <a:gd name="T40" fmla="*/ 2147483647 w 478"/>
                <a:gd name="T41" fmla="*/ 2147483647 h 875"/>
                <a:gd name="T42" fmla="*/ 2147483647 w 478"/>
                <a:gd name="T43" fmla="*/ 2147483647 h 875"/>
                <a:gd name="T44" fmla="*/ 2147483647 w 478"/>
                <a:gd name="T45" fmla="*/ 2147483647 h 875"/>
                <a:gd name="T46" fmla="*/ 2147483647 w 478"/>
                <a:gd name="T47" fmla="*/ 2147483647 h 875"/>
                <a:gd name="T48" fmla="*/ 2147483647 w 478"/>
                <a:gd name="T49" fmla="*/ 2147483647 h 875"/>
                <a:gd name="T50" fmla="*/ 2147483647 w 478"/>
                <a:gd name="T51" fmla="*/ 2147483647 h 875"/>
                <a:gd name="T52" fmla="*/ 2147483647 w 478"/>
                <a:gd name="T53" fmla="*/ 2147483647 h 875"/>
                <a:gd name="T54" fmla="*/ 2147483647 w 478"/>
                <a:gd name="T55" fmla="*/ 2147483647 h 875"/>
                <a:gd name="T56" fmla="*/ 2147483647 w 478"/>
                <a:gd name="T57" fmla="*/ 2147483647 h 875"/>
                <a:gd name="T58" fmla="*/ 2147483647 w 478"/>
                <a:gd name="T59" fmla="*/ 2147483647 h 875"/>
                <a:gd name="T60" fmla="*/ 2147483647 w 478"/>
                <a:gd name="T61" fmla="*/ 2147483647 h 875"/>
                <a:gd name="T62" fmla="*/ 2147483647 w 478"/>
                <a:gd name="T63" fmla="*/ 2147483647 h 875"/>
                <a:gd name="T64" fmla="*/ 2147483647 w 478"/>
                <a:gd name="T65" fmla="*/ 2147483647 h 875"/>
                <a:gd name="T66" fmla="*/ 2147483647 w 478"/>
                <a:gd name="T67" fmla="*/ 2147483647 h 875"/>
                <a:gd name="T68" fmla="*/ 2147483647 w 478"/>
                <a:gd name="T69" fmla="*/ 2147483647 h 875"/>
                <a:gd name="T70" fmla="*/ 2147483647 w 478"/>
                <a:gd name="T71" fmla="*/ 2147483647 h 875"/>
                <a:gd name="T72" fmla="*/ 2147483647 w 478"/>
                <a:gd name="T73" fmla="*/ 2147483647 h 875"/>
                <a:gd name="T74" fmla="*/ 2147483647 w 478"/>
                <a:gd name="T75" fmla="*/ 2147483647 h 875"/>
                <a:gd name="T76" fmla="*/ 2147483647 w 478"/>
                <a:gd name="T77" fmla="*/ 2147483647 h 875"/>
                <a:gd name="T78" fmla="*/ 2147483647 w 478"/>
                <a:gd name="T79" fmla="*/ 2147483647 h 875"/>
                <a:gd name="T80" fmla="*/ 2147483647 w 478"/>
                <a:gd name="T81" fmla="*/ 2147483647 h 875"/>
                <a:gd name="T82" fmla="*/ 2147483647 w 478"/>
                <a:gd name="T83" fmla="*/ 2147483647 h 875"/>
                <a:gd name="T84" fmla="*/ 2147483647 w 478"/>
                <a:gd name="T85" fmla="*/ 2147483647 h 875"/>
                <a:gd name="T86" fmla="*/ 2147483647 w 478"/>
                <a:gd name="T87" fmla="*/ 2147483647 h 875"/>
                <a:gd name="T88" fmla="*/ 2147483647 w 478"/>
                <a:gd name="T89" fmla="*/ 2147483647 h 875"/>
                <a:gd name="T90" fmla="*/ 2147483647 w 478"/>
                <a:gd name="T91" fmla="*/ 2147483647 h 875"/>
                <a:gd name="T92" fmla="*/ 2147483647 w 478"/>
                <a:gd name="T93" fmla="*/ 2147483647 h 875"/>
                <a:gd name="T94" fmla="*/ 2147483647 w 478"/>
                <a:gd name="T95" fmla="*/ 2147483647 h 875"/>
                <a:gd name="T96" fmla="*/ 2147483647 w 478"/>
                <a:gd name="T97" fmla="*/ 2147483647 h 875"/>
                <a:gd name="T98" fmla="*/ 2147483647 w 478"/>
                <a:gd name="T99" fmla="*/ 2147483647 h 875"/>
                <a:gd name="T100" fmla="*/ 2147483647 w 478"/>
                <a:gd name="T101" fmla="*/ 2147483647 h 87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78" h="875">
                  <a:moveTo>
                    <a:pt x="299" y="104"/>
                  </a:moveTo>
                  <a:lnTo>
                    <a:pt x="295" y="106"/>
                  </a:lnTo>
                  <a:lnTo>
                    <a:pt x="287" y="109"/>
                  </a:lnTo>
                  <a:lnTo>
                    <a:pt x="277" y="116"/>
                  </a:lnTo>
                  <a:lnTo>
                    <a:pt x="264" y="126"/>
                  </a:lnTo>
                  <a:lnTo>
                    <a:pt x="250" y="138"/>
                  </a:lnTo>
                  <a:lnTo>
                    <a:pt x="233" y="154"/>
                  </a:lnTo>
                  <a:lnTo>
                    <a:pt x="217" y="173"/>
                  </a:lnTo>
                  <a:lnTo>
                    <a:pt x="199" y="197"/>
                  </a:lnTo>
                  <a:lnTo>
                    <a:pt x="197" y="201"/>
                  </a:lnTo>
                  <a:lnTo>
                    <a:pt x="197" y="207"/>
                  </a:lnTo>
                  <a:lnTo>
                    <a:pt x="198" y="213"/>
                  </a:lnTo>
                  <a:lnTo>
                    <a:pt x="199" y="221"/>
                  </a:lnTo>
                  <a:lnTo>
                    <a:pt x="202" y="229"/>
                  </a:lnTo>
                  <a:lnTo>
                    <a:pt x="206" y="239"/>
                  </a:lnTo>
                  <a:lnTo>
                    <a:pt x="210" y="248"/>
                  </a:lnTo>
                  <a:lnTo>
                    <a:pt x="214" y="256"/>
                  </a:lnTo>
                  <a:lnTo>
                    <a:pt x="221" y="265"/>
                  </a:lnTo>
                  <a:lnTo>
                    <a:pt x="226" y="273"/>
                  </a:lnTo>
                  <a:lnTo>
                    <a:pt x="233" y="281"/>
                  </a:lnTo>
                  <a:lnTo>
                    <a:pt x="240" y="288"/>
                  </a:lnTo>
                  <a:lnTo>
                    <a:pt x="246" y="294"/>
                  </a:lnTo>
                  <a:lnTo>
                    <a:pt x="253" y="298"/>
                  </a:lnTo>
                  <a:lnTo>
                    <a:pt x="259" y="301"/>
                  </a:lnTo>
                  <a:lnTo>
                    <a:pt x="266" y="302"/>
                  </a:lnTo>
                  <a:lnTo>
                    <a:pt x="271" y="314"/>
                  </a:lnTo>
                  <a:lnTo>
                    <a:pt x="279" y="329"/>
                  </a:lnTo>
                  <a:lnTo>
                    <a:pt x="286" y="346"/>
                  </a:lnTo>
                  <a:lnTo>
                    <a:pt x="292" y="357"/>
                  </a:lnTo>
                  <a:lnTo>
                    <a:pt x="295" y="361"/>
                  </a:lnTo>
                  <a:lnTo>
                    <a:pt x="298" y="365"/>
                  </a:lnTo>
                  <a:lnTo>
                    <a:pt x="302" y="367"/>
                  </a:lnTo>
                  <a:lnTo>
                    <a:pt x="305" y="369"/>
                  </a:lnTo>
                  <a:lnTo>
                    <a:pt x="313" y="372"/>
                  </a:lnTo>
                  <a:lnTo>
                    <a:pt x="319" y="376"/>
                  </a:lnTo>
                  <a:lnTo>
                    <a:pt x="438" y="499"/>
                  </a:lnTo>
                  <a:lnTo>
                    <a:pt x="453" y="535"/>
                  </a:lnTo>
                  <a:lnTo>
                    <a:pt x="466" y="571"/>
                  </a:lnTo>
                  <a:lnTo>
                    <a:pt x="471" y="589"/>
                  </a:lnTo>
                  <a:lnTo>
                    <a:pt x="475" y="607"/>
                  </a:lnTo>
                  <a:lnTo>
                    <a:pt x="477" y="627"/>
                  </a:lnTo>
                  <a:lnTo>
                    <a:pt x="478" y="647"/>
                  </a:lnTo>
                  <a:lnTo>
                    <a:pt x="477" y="666"/>
                  </a:lnTo>
                  <a:lnTo>
                    <a:pt x="476" y="680"/>
                  </a:lnTo>
                  <a:lnTo>
                    <a:pt x="476" y="687"/>
                  </a:lnTo>
                  <a:lnTo>
                    <a:pt x="476" y="693"/>
                  </a:lnTo>
                  <a:lnTo>
                    <a:pt x="476" y="700"/>
                  </a:lnTo>
                  <a:lnTo>
                    <a:pt x="478" y="708"/>
                  </a:lnTo>
                  <a:lnTo>
                    <a:pt x="467" y="711"/>
                  </a:lnTo>
                  <a:lnTo>
                    <a:pt x="457" y="714"/>
                  </a:lnTo>
                  <a:lnTo>
                    <a:pt x="447" y="718"/>
                  </a:lnTo>
                  <a:lnTo>
                    <a:pt x="437" y="722"/>
                  </a:lnTo>
                  <a:lnTo>
                    <a:pt x="428" y="727"/>
                  </a:lnTo>
                  <a:lnTo>
                    <a:pt x="420" y="733"/>
                  </a:lnTo>
                  <a:lnTo>
                    <a:pt x="412" y="739"/>
                  </a:lnTo>
                  <a:lnTo>
                    <a:pt x="404" y="744"/>
                  </a:lnTo>
                  <a:lnTo>
                    <a:pt x="391" y="756"/>
                  </a:lnTo>
                  <a:lnTo>
                    <a:pt x="380" y="767"/>
                  </a:lnTo>
                  <a:lnTo>
                    <a:pt x="371" y="778"/>
                  </a:lnTo>
                  <a:lnTo>
                    <a:pt x="365" y="789"/>
                  </a:lnTo>
                  <a:lnTo>
                    <a:pt x="360" y="786"/>
                  </a:lnTo>
                  <a:lnTo>
                    <a:pt x="354" y="785"/>
                  </a:lnTo>
                  <a:lnTo>
                    <a:pt x="348" y="785"/>
                  </a:lnTo>
                  <a:lnTo>
                    <a:pt x="342" y="786"/>
                  </a:lnTo>
                  <a:lnTo>
                    <a:pt x="330" y="788"/>
                  </a:lnTo>
                  <a:lnTo>
                    <a:pt x="319" y="789"/>
                  </a:lnTo>
                  <a:lnTo>
                    <a:pt x="318" y="793"/>
                  </a:lnTo>
                  <a:lnTo>
                    <a:pt x="316" y="798"/>
                  </a:lnTo>
                  <a:lnTo>
                    <a:pt x="313" y="804"/>
                  </a:lnTo>
                  <a:lnTo>
                    <a:pt x="310" y="810"/>
                  </a:lnTo>
                  <a:lnTo>
                    <a:pt x="300" y="824"/>
                  </a:lnTo>
                  <a:lnTo>
                    <a:pt x="289" y="838"/>
                  </a:lnTo>
                  <a:lnTo>
                    <a:pt x="276" y="853"/>
                  </a:lnTo>
                  <a:lnTo>
                    <a:pt x="263" y="864"/>
                  </a:lnTo>
                  <a:lnTo>
                    <a:pt x="256" y="868"/>
                  </a:lnTo>
                  <a:lnTo>
                    <a:pt x="250" y="872"/>
                  </a:lnTo>
                  <a:lnTo>
                    <a:pt x="244" y="874"/>
                  </a:lnTo>
                  <a:lnTo>
                    <a:pt x="239" y="875"/>
                  </a:lnTo>
                  <a:lnTo>
                    <a:pt x="236" y="874"/>
                  </a:lnTo>
                  <a:lnTo>
                    <a:pt x="234" y="872"/>
                  </a:lnTo>
                  <a:lnTo>
                    <a:pt x="232" y="868"/>
                  </a:lnTo>
                  <a:lnTo>
                    <a:pt x="230" y="864"/>
                  </a:lnTo>
                  <a:lnTo>
                    <a:pt x="226" y="854"/>
                  </a:lnTo>
                  <a:lnTo>
                    <a:pt x="225" y="844"/>
                  </a:lnTo>
                  <a:lnTo>
                    <a:pt x="226" y="830"/>
                  </a:lnTo>
                  <a:lnTo>
                    <a:pt x="229" y="816"/>
                  </a:lnTo>
                  <a:lnTo>
                    <a:pt x="231" y="800"/>
                  </a:lnTo>
                  <a:lnTo>
                    <a:pt x="232" y="782"/>
                  </a:lnTo>
                  <a:lnTo>
                    <a:pt x="244" y="779"/>
                  </a:lnTo>
                  <a:lnTo>
                    <a:pt x="253" y="775"/>
                  </a:lnTo>
                  <a:lnTo>
                    <a:pt x="262" y="770"/>
                  </a:lnTo>
                  <a:lnTo>
                    <a:pt x="269" y="765"/>
                  </a:lnTo>
                  <a:lnTo>
                    <a:pt x="277" y="760"/>
                  </a:lnTo>
                  <a:lnTo>
                    <a:pt x="285" y="756"/>
                  </a:lnTo>
                  <a:lnTo>
                    <a:pt x="289" y="754"/>
                  </a:lnTo>
                  <a:lnTo>
                    <a:pt x="295" y="753"/>
                  </a:lnTo>
                  <a:lnTo>
                    <a:pt x="300" y="752"/>
                  </a:lnTo>
                  <a:lnTo>
                    <a:pt x="305" y="752"/>
                  </a:lnTo>
                  <a:lnTo>
                    <a:pt x="305" y="743"/>
                  </a:lnTo>
                  <a:lnTo>
                    <a:pt x="308" y="733"/>
                  </a:lnTo>
                  <a:lnTo>
                    <a:pt x="311" y="723"/>
                  </a:lnTo>
                  <a:lnTo>
                    <a:pt x="314" y="714"/>
                  </a:lnTo>
                  <a:lnTo>
                    <a:pt x="319" y="705"/>
                  </a:lnTo>
                  <a:lnTo>
                    <a:pt x="324" y="695"/>
                  </a:lnTo>
                  <a:lnTo>
                    <a:pt x="330" y="686"/>
                  </a:lnTo>
                  <a:lnTo>
                    <a:pt x="336" y="677"/>
                  </a:lnTo>
                  <a:lnTo>
                    <a:pt x="349" y="659"/>
                  </a:lnTo>
                  <a:lnTo>
                    <a:pt x="365" y="643"/>
                  </a:lnTo>
                  <a:lnTo>
                    <a:pt x="378" y="629"/>
                  </a:lnTo>
                  <a:lnTo>
                    <a:pt x="392" y="616"/>
                  </a:lnTo>
                  <a:lnTo>
                    <a:pt x="371" y="536"/>
                  </a:lnTo>
                  <a:lnTo>
                    <a:pt x="371" y="514"/>
                  </a:lnTo>
                  <a:lnTo>
                    <a:pt x="368" y="493"/>
                  </a:lnTo>
                  <a:lnTo>
                    <a:pt x="364" y="475"/>
                  </a:lnTo>
                  <a:lnTo>
                    <a:pt x="357" y="458"/>
                  </a:lnTo>
                  <a:lnTo>
                    <a:pt x="349" y="442"/>
                  </a:lnTo>
                  <a:lnTo>
                    <a:pt x="341" y="427"/>
                  </a:lnTo>
                  <a:lnTo>
                    <a:pt x="331" y="414"/>
                  </a:lnTo>
                  <a:lnTo>
                    <a:pt x="321" y="402"/>
                  </a:lnTo>
                  <a:lnTo>
                    <a:pt x="297" y="377"/>
                  </a:lnTo>
                  <a:lnTo>
                    <a:pt x="271" y="355"/>
                  </a:lnTo>
                  <a:lnTo>
                    <a:pt x="245" y="332"/>
                  </a:lnTo>
                  <a:lnTo>
                    <a:pt x="219" y="308"/>
                  </a:lnTo>
                  <a:lnTo>
                    <a:pt x="199" y="292"/>
                  </a:lnTo>
                  <a:lnTo>
                    <a:pt x="179" y="273"/>
                  </a:lnTo>
                  <a:lnTo>
                    <a:pt x="161" y="255"/>
                  </a:lnTo>
                  <a:lnTo>
                    <a:pt x="142" y="237"/>
                  </a:lnTo>
                  <a:lnTo>
                    <a:pt x="124" y="217"/>
                  </a:lnTo>
                  <a:lnTo>
                    <a:pt x="108" y="198"/>
                  </a:lnTo>
                  <a:lnTo>
                    <a:pt x="92" y="179"/>
                  </a:lnTo>
                  <a:lnTo>
                    <a:pt x="79" y="160"/>
                  </a:lnTo>
                  <a:lnTo>
                    <a:pt x="72" y="146"/>
                  </a:lnTo>
                  <a:lnTo>
                    <a:pt x="63" y="133"/>
                  </a:lnTo>
                  <a:lnTo>
                    <a:pt x="53" y="118"/>
                  </a:lnTo>
                  <a:lnTo>
                    <a:pt x="42" y="104"/>
                  </a:lnTo>
                  <a:lnTo>
                    <a:pt x="21" y="77"/>
                  </a:lnTo>
                  <a:lnTo>
                    <a:pt x="0" y="49"/>
                  </a:lnTo>
                  <a:lnTo>
                    <a:pt x="46" y="41"/>
                  </a:lnTo>
                  <a:lnTo>
                    <a:pt x="91" y="32"/>
                  </a:lnTo>
                  <a:lnTo>
                    <a:pt x="111" y="26"/>
                  </a:lnTo>
                  <a:lnTo>
                    <a:pt x="129" y="19"/>
                  </a:lnTo>
                  <a:lnTo>
                    <a:pt x="136" y="15"/>
                  </a:lnTo>
                  <a:lnTo>
                    <a:pt x="143" y="11"/>
                  </a:lnTo>
                  <a:lnTo>
                    <a:pt x="148" y="5"/>
                  </a:lnTo>
                  <a:lnTo>
                    <a:pt x="153" y="0"/>
                  </a:lnTo>
                  <a:lnTo>
                    <a:pt x="163" y="9"/>
                  </a:lnTo>
                  <a:lnTo>
                    <a:pt x="175" y="16"/>
                  </a:lnTo>
                  <a:lnTo>
                    <a:pt x="186" y="21"/>
                  </a:lnTo>
                  <a:lnTo>
                    <a:pt x="198" y="26"/>
                  </a:lnTo>
                  <a:lnTo>
                    <a:pt x="221" y="35"/>
                  </a:lnTo>
                  <a:lnTo>
                    <a:pt x="239" y="43"/>
                  </a:lnTo>
                  <a:lnTo>
                    <a:pt x="256" y="55"/>
                  </a:lnTo>
                  <a:lnTo>
                    <a:pt x="269" y="67"/>
                  </a:lnTo>
                  <a:lnTo>
                    <a:pt x="282" y="82"/>
                  </a:lnTo>
                  <a:lnTo>
                    <a:pt x="299" y="10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7" name="Freeform 544"/>
            <p:cNvSpPr>
              <a:spLocks/>
            </p:cNvSpPr>
            <p:nvPr>
              <p:custDataLst>
                <p:tags r:id="rId176"/>
              </p:custDataLst>
            </p:nvPr>
          </p:nvSpPr>
          <p:spPr bwMode="auto">
            <a:xfrm>
              <a:off x="4215333" y="3185167"/>
              <a:ext cx="174625" cy="271462"/>
            </a:xfrm>
            <a:custGeom>
              <a:avLst/>
              <a:gdLst>
                <a:gd name="T0" fmla="*/ 2147483647 w 399"/>
                <a:gd name="T1" fmla="*/ 2147483647 h 518"/>
                <a:gd name="T2" fmla="*/ 2147483647 w 399"/>
                <a:gd name="T3" fmla="*/ 2147483647 h 518"/>
                <a:gd name="T4" fmla="*/ 2147483647 w 399"/>
                <a:gd name="T5" fmla="*/ 2147483647 h 518"/>
                <a:gd name="T6" fmla="*/ 2147483647 w 399"/>
                <a:gd name="T7" fmla="*/ 2147483647 h 518"/>
                <a:gd name="T8" fmla="*/ 2147483647 w 399"/>
                <a:gd name="T9" fmla="*/ 2147483647 h 518"/>
                <a:gd name="T10" fmla="*/ 2147483647 w 399"/>
                <a:gd name="T11" fmla="*/ 2147483647 h 518"/>
                <a:gd name="T12" fmla="*/ 2147483647 w 399"/>
                <a:gd name="T13" fmla="*/ 2147483647 h 518"/>
                <a:gd name="T14" fmla="*/ 2147483647 w 399"/>
                <a:gd name="T15" fmla="*/ 2147483647 h 518"/>
                <a:gd name="T16" fmla="*/ 2147483647 w 399"/>
                <a:gd name="T17" fmla="*/ 2147483647 h 518"/>
                <a:gd name="T18" fmla="*/ 2147483647 w 399"/>
                <a:gd name="T19" fmla="*/ 2147483647 h 518"/>
                <a:gd name="T20" fmla="*/ 2147483647 w 399"/>
                <a:gd name="T21" fmla="*/ 2147483647 h 518"/>
                <a:gd name="T22" fmla="*/ 2147483647 w 399"/>
                <a:gd name="T23" fmla="*/ 2147483647 h 518"/>
                <a:gd name="T24" fmla="*/ 2147483647 w 399"/>
                <a:gd name="T25" fmla="*/ 2147483647 h 518"/>
                <a:gd name="T26" fmla="*/ 2147483647 w 399"/>
                <a:gd name="T27" fmla="*/ 2147483647 h 518"/>
                <a:gd name="T28" fmla="*/ 2147483647 w 399"/>
                <a:gd name="T29" fmla="*/ 2147483647 h 518"/>
                <a:gd name="T30" fmla="*/ 2147483647 w 399"/>
                <a:gd name="T31" fmla="*/ 2147483647 h 518"/>
                <a:gd name="T32" fmla="*/ 2147483647 w 399"/>
                <a:gd name="T33" fmla="*/ 2147483647 h 518"/>
                <a:gd name="T34" fmla="*/ 2147483647 w 399"/>
                <a:gd name="T35" fmla="*/ 2147483647 h 518"/>
                <a:gd name="T36" fmla="*/ 2147483647 w 399"/>
                <a:gd name="T37" fmla="*/ 2147483647 h 518"/>
                <a:gd name="T38" fmla="*/ 2147483647 w 399"/>
                <a:gd name="T39" fmla="*/ 2147483647 h 518"/>
                <a:gd name="T40" fmla="*/ 2147483647 w 399"/>
                <a:gd name="T41" fmla="*/ 2147483647 h 518"/>
                <a:gd name="T42" fmla="*/ 2147483647 w 399"/>
                <a:gd name="T43" fmla="*/ 2147483647 h 518"/>
                <a:gd name="T44" fmla="*/ 2147483647 w 399"/>
                <a:gd name="T45" fmla="*/ 2147483647 h 518"/>
                <a:gd name="T46" fmla="*/ 2147483647 w 399"/>
                <a:gd name="T47" fmla="*/ 2147483647 h 518"/>
                <a:gd name="T48" fmla="*/ 2147483647 w 399"/>
                <a:gd name="T49" fmla="*/ 2147483647 h 518"/>
                <a:gd name="T50" fmla="*/ 2147483647 w 399"/>
                <a:gd name="T51" fmla="*/ 2147483647 h 518"/>
                <a:gd name="T52" fmla="*/ 2147483647 w 399"/>
                <a:gd name="T53" fmla="*/ 2147483647 h 518"/>
                <a:gd name="T54" fmla="*/ 2147483647 w 399"/>
                <a:gd name="T55" fmla="*/ 2147483647 h 518"/>
                <a:gd name="T56" fmla="*/ 2147483647 w 399"/>
                <a:gd name="T57" fmla="*/ 2147483647 h 518"/>
                <a:gd name="T58" fmla="*/ 2147483647 w 399"/>
                <a:gd name="T59" fmla="*/ 2147483647 h 518"/>
                <a:gd name="T60" fmla="*/ 2147483647 w 399"/>
                <a:gd name="T61" fmla="*/ 2147483647 h 518"/>
                <a:gd name="T62" fmla="*/ 2147483647 w 399"/>
                <a:gd name="T63" fmla="*/ 2147483647 h 518"/>
                <a:gd name="T64" fmla="*/ 2147483647 w 399"/>
                <a:gd name="T65" fmla="*/ 2147483647 h 518"/>
                <a:gd name="T66" fmla="*/ 2147483647 w 399"/>
                <a:gd name="T67" fmla="*/ 2147483647 h 518"/>
                <a:gd name="T68" fmla="*/ 2147483647 w 399"/>
                <a:gd name="T69" fmla="*/ 2147483647 h 518"/>
                <a:gd name="T70" fmla="*/ 2147483647 w 399"/>
                <a:gd name="T71" fmla="*/ 2147483647 h 518"/>
                <a:gd name="T72" fmla="*/ 2147483647 w 399"/>
                <a:gd name="T73" fmla="*/ 2147483647 h 518"/>
                <a:gd name="T74" fmla="*/ 2147483647 w 399"/>
                <a:gd name="T75" fmla="*/ 2147483647 h 518"/>
                <a:gd name="T76" fmla="*/ 2147483647 w 399"/>
                <a:gd name="T77" fmla="*/ 2147483647 h 518"/>
                <a:gd name="T78" fmla="*/ 2147483647 w 399"/>
                <a:gd name="T79" fmla="*/ 2147483647 h 518"/>
                <a:gd name="T80" fmla="*/ 2147483647 w 399"/>
                <a:gd name="T81" fmla="*/ 2147483647 h 518"/>
                <a:gd name="T82" fmla="*/ 2147483647 w 399"/>
                <a:gd name="T83" fmla="*/ 2147483647 h 518"/>
                <a:gd name="T84" fmla="*/ 2147483647 w 399"/>
                <a:gd name="T85" fmla="*/ 2147483647 h 518"/>
                <a:gd name="T86" fmla="*/ 0 w 399"/>
                <a:gd name="T87" fmla="*/ 2147483647 h 518"/>
                <a:gd name="T88" fmla="*/ 2147483647 w 399"/>
                <a:gd name="T89" fmla="*/ 2147483647 h 518"/>
                <a:gd name="T90" fmla="*/ 2147483647 w 399"/>
                <a:gd name="T91" fmla="*/ 0 h 51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99" h="518">
                  <a:moveTo>
                    <a:pt x="200" y="0"/>
                  </a:moveTo>
                  <a:lnTo>
                    <a:pt x="200" y="8"/>
                  </a:lnTo>
                  <a:lnTo>
                    <a:pt x="201" y="15"/>
                  </a:lnTo>
                  <a:lnTo>
                    <a:pt x="202" y="22"/>
                  </a:lnTo>
                  <a:lnTo>
                    <a:pt x="205" y="29"/>
                  </a:lnTo>
                  <a:lnTo>
                    <a:pt x="208" y="36"/>
                  </a:lnTo>
                  <a:lnTo>
                    <a:pt x="211" y="42"/>
                  </a:lnTo>
                  <a:lnTo>
                    <a:pt x="214" y="49"/>
                  </a:lnTo>
                  <a:lnTo>
                    <a:pt x="219" y="56"/>
                  </a:lnTo>
                  <a:lnTo>
                    <a:pt x="224" y="63"/>
                  </a:lnTo>
                  <a:lnTo>
                    <a:pt x="230" y="69"/>
                  </a:lnTo>
                  <a:lnTo>
                    <a:pt x="235" y="75"/>
                  </a:lnTo>
                  <a:lnTo>
                    <a:pt x="242" y="81"/>
                  </a:lnTo>
                  <a:lnTo>
                    <a:pt x="249" y="86"/>
                  </a:lnTo>
                  <a:lnTo>
                    <a:pt x="256" y="91"/>
                  </a:lnTo>
                  <a:lnTo>
                    <a:pt x="264" y="95"/>
                  </a:lnTo>
                  <a:lnTo>
                    <a:pt x="273" y="98"/>
                  </a:lnTo>
                  <a:lnTo>
                    <a:pt x="316" y="106"/>
                  </a:lnTo>
                  <a:lnTo>
                    <a:pt x="356" y="116"/>
                  </a:lnTo>
                  <a:lnTo>
                    <a:pt x="365" y="119"/>
                  </a:lnTo>
                  <a:lnTo>
                    <a:pt x="374" y="123"/>
                  </a:lnTo>
                  <a:lnTo>
                    <a:pt x="380" y="127"/>
                  </a:lnTo>
                  <a:lnTo>
                    <a:pt x="387" y="132"/>
                  </a:lnTo>
                  <a:lnTo>
                    <a:pt x="392" y="137"/>
                  </a:lnTo>
                  <a:lnTo>
                    <a:pt x="396" y="144"/>
                  </a:lnTo>
                  <a:lnTo>
                    <a:pt x="398" y="151"/>
                  </a:lnTo>
                  <a:lnTo>
                    <a:pt x="399" y="160"/>
                  </a:lnTo>
                  <a:lnTo>
                    <a:pt x="398" y="174"/>
                  </a:lnTo>
                  <a:lnTo>
                    <a:pt x="396" y="187"/>
                  </a:lnTo>
                  <a:lnTo>
                    <a:pt x="390" y="200"/>
                  </a:lnTo>
                  <a:lnTo>
                    <a:pt x="385" y="213"/>
                  </a:lnTo>
                  <a:lnTo>
                    <a:pt x="369" y="239"/>
                  </a:lnTo>
                  <a:lnTo>
                    <a:pt x="353" y="263"/>
                  </a:lnTo>
                  <a:lnTo>
                    <a:pt x="344" y="276"/>
                  </a:lnTo>
                  <a:lnTo>
                    <a:pt x="335" y="290"/>
                  </a:lnTo>
                  <a:lnTo>
                    <a:pt x="328" y="303"/>
                  </a:lnTo>
                  <a:lnTo>
                    <a:pt x="321" y="316"/>
                  </a:lnTo>
                  <a:lnTo>
                    <a:pt x="314" y="330"/>
                  </a:lnTo>
                  <a:lnTo>
                    <a:pt x="310" y="345"/>
                  </a:lnTo>
                  <a:lnTo>
                    <a:pt x="307" y="360"/>
                  </a:lnTo>
                  <a:lnTo>
                    <a:pt x="306" y="376"/>
                  </a:lnTo>
                  <a:lnTo>
                    <a:pt x="297" y="377"/>
                  </a:lnTo>
                  <a:lnTo>
                    <a:pt x="284" y="381"/>
                  </a:lnTo>
                  <a:lnTo>
                    <a:pt x="268" y="387"/>
                  </a:lnTo>
                  <a:lnTo>
                    <a:pt x="254" y="395"/>
                  </a:lnTo>
                  <a:lnTo>
                    <a:pt x="246" y="399"/>
                  </a:lnTo>
                  <a:lnTo>
                    <a:pt x="241" y="403"/>
                  </a:lnTo>
                  <a:lnTo>
                    <a:pt x="235" y="408"/>
                  </a:lnTo>
                  <a:lnTo>
                    <a:pt x="231" y="413"/>
                  </a:lnTo>
                  <a:lnTo>
                    <a:pt x="227" y="417"/>
                  </a:lnTo>
                  <a:lnTo>
                    <a:pt x="225" y="422"/>
                  </a:lnTo>
                  <a:lnTo>
                    <a:pt x="224" y="427"/>
                  </a:lnTo>
                  <a:lnTo>
                    <a:pt x="227" y="431"/>
                  </a:lnTo>
                  <a:lnTo>
                    <a:pt x="213" y="438"/>
                  </a:lnTo>
                  <a:lnTo>
                    <a:pt x="197" y="446"/>
                  </a:lnTo>
                  <a:lnTo>
                    <a:pt x="188" y="450"/>
                  </a:lnTo>
                  <a:lnTo>
                    <a:pt x="179" y="454"/>
                  </a:lnTo>
                  <a:lnTo>
                    <a:pt x="173" y="456"/>
                  </a:lnTo>
                  <a:lnTo>
                    <a:pt x="166" y="456"/>
                  </a:lnTo>
                  <a:lnTo>
                    <a:pt x="166" y="467"/>
                  </a:lnTo>
                  <a:lnTo>
                    <a:pt x="163" y="475"/>
                  </a:lnTo>
                  <a:lnTo>
                    <a:pt x="158" y="481"/>
                  </a:lnTo>
                  <a:lnTo>
                    <a:pt x="153" y="486"/>
                  </a:lnTo>
                  <a:lnTo>
                    <a:pt x="146" y="490"/>
                  </a:lnTo>
                  <a:lnTo>
                    <a:pt x="139" y="493"/>
                  </a:lnTo>
                  <a:lnTo>
                    <a:pt x="131" y="494"/>
                  </a:lnTo>
                  <a:lnTo>
                    <a:pt x="122" y="496"/>
                  </a:lnTo>
                  <a:lnTo>
                    <a:pt x="102" y="498"/>
                  </a:lnTo>
                  <a:lnTo>
                    <a:pt x="83" y="501"/>
                  </a:lnTo>
                  <a:lnTo>
                    <a:pt x="73" y="504"/>
                  </a:lnTo>
                  <a:lnTo>
                    <a:pt x="64" y="507"/>
                  </a:lnTo>
                  <a:lnTo>
                    <a:pt x="55" y="512"/>
                  </a:lnTo>
                  <a:lnTo>
                    <a:pt x="46" y="518"/>
                  </a:lnTo>
                  <a:lnTo>
                    <a:pt x="46" y="514"/>
                  </a:lnTo>
                  <a:lnTo>
                    <a:pt x="45" y="510"/>
                  </a:lnTo>
                  <a:lnTo>
                    <a:pt x="43" y="506"/>
                  </a:lnTo>
                  <a:lnTo>
                    <a:pt x="40" y="501"/>
                  </a:lnTo>
                  <a:lnTo>
                    <a:pt x="38" y="497"/>
                  </a:lnTo>
                  <a:lnTo>
                    <a:pt x="36" y="492"/>
                  </a:lnTo>
                  <a:lnTo>
                    <a:pt x="34" y="487"/>
                  </a:lnTo>
                  <a:lnTo>
                    <a:pt x="33" y="481"/>
                  </a:lnTo>
                  <a:lnTo>
                    <a:pt x="33" y="468"/>
                  </a:lnTo>
                  <a:lnTo>
                    <a:pt x="31" y="456"/>
                  </a:lnTo>
                  <a:lnTo>
                    <a:pt x="29" y="445"/>
                  </a:lnTo>
                  <a:lnTo>
                    <a:pt x="26" y="436"/>
                  </a:lnTo>
                  <a:lnTo>
                    <a:pt x="17" y="418"/>
                  </a:lnTo>
                  <a:lnTo>
                    <a:pt x="7" y="401"/>
                  </a:lnTo>
                  <a:lnTo>
                    <a:pt x="0" y="358"/>
                  </a:lnTo>
                  <a:lnTo>
                    <a:pt x="113" y="332"/>
                  </a:lnTo>
                  <a:lnTo>
                    <a:pt x="194" y="185"/>
                  </a:lnTo>
                  <a:lnTo>
                    <a:pt x="166" y="136"/>
                  </a:lnTo>
                  <a:lnTo>
                    <a:pt x="20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8" name="Freeform 545"/>
            <p:cNvSpPr>
              <a:spLocks/>
            </p:cNvSpPr>
            <p:nvPr>
              <p:custDataLst>
                <p:tags r:id="rId177"/>
              </p:custDataLst>
            </p:nvPr>
          </p:nvSpPr>
          <p:spPr bwMode="auto">
            <a:xfrm>
              <a:off x="2942158" y="3239142"/>
              <a:ext cx="376238" cy="385762"/>
            </a:xfrm>
            <a:custGeom>
              <a:avLst/>
              <a:gdLst>
                <a:gd name="T0" fmla="*/ 2147483647 w 866"/>
                <a:gd name="T1" fmla="*/ 2147483647 h 740"/>
                <a:gd name="T2" fmla="*/ 2147483647 w 866"/>
                <a:gd name="T3" fmla="*/ 2147483647 h 740"/>
                <a:gd name="T4" fmla="*/ 2147483647 w 866"/>
                <a:gd name="T5" fmla="*/ 2147483647 h 740"/>
                <a:gd name="T6" fmla="*/ 2147483647 w 866"/>
                <a:gd name="T7" fmla="*/ 2147483647 h 740"/>
                <a:gd name="T8" fmla="*/ 2147483647 w 866"/>
                <a:gd name="T9" fmla="*/ 2147483647 h 740"/>
                <a:gd name="T10" fmla="*/ 2147483647 w 866"/>
                <a:gd name="T11" fmla="*/ 2147483647 h 740"/>
                <a:gd name="T12" fmla="*/ 2147483647 w 866"/>
                <a:gd name="T13" fmla="*/ 2147483647 h 740"/>
                <a:gd name="T14" fmla="*/ 2147483647 w 866"/>
                <a:gd name="T15" fmla="*/ 2147483647 h 740"/>
                <a:gd name="T16" fmla="*/ 2147483647 w 866"/>
                <a:gd name="T17" fmla="*/ 2147483647 h 740"/>
                <a:gd name="T18" fmla="*/ 2147483647 w 866"/>
                <a:gd name="T19" fmla="*/ 2147483647 h 740"/>
                <a:gd name="T20" fmla="*/ 2147483647 w 866"/>
                <a:gd name="T21" fmla="*/ 2147483647 h 740"/>
                <a:gd name="T22" fmla="*/ 2147483647 w 866"/>
                <a:gd name="T23" fmla="*/ 2147483647 h 740"/>
                <a:gd name="T24" fmla="*/ 2147483647 w 866"/>
                <a:gd name="T25" fmla="*/ 2147483647 h 740"/>
                <a:gd name="T26" fmla="*/ 2147483647 w 866"/>
                <a:gd name="T27" fmla="*/ 2147483647 h 740"/>
                <a:gd name="T28" fmla="*/ 2147483647 w 866"/>
                <a:gd name="T29" fmla="*/ 2147483647 h 740"/>
                <a:gd name="T30" fmla="*/ 2147483647 w 866"/>
                <a:gd name="T31" fmla="*/ 2147483647 h 740"/>
                <a:gd name="T32" fmla="*/ 2147483647 w 866"/>
                <a:gd name="T33" fmla="*/ 2147483647 h 740"/>
                <a:gd name="T34" fmla="*/ 2147483647 w 866"/>
                <a:gd name="T35" fmla="*/ 2147483647 h 740"/>
                <a:gd name="T36" fmla="*/ 2147483647 w 866"/>
                <a:gd name="T37" fmla="*/ 2147483647 h 740"/>
                <a:gd name="T38" fmla="*/ 2147483647 w 866"/>
                <a:gd name="T39" fmla="*/ 2147483647 h 740"/>
                <a:gd name="T40" fmla="*/ 2147483647 w 866"/>
                <a:gd name="T41" fmla="*/ 2147483647 h 740"/>
                <a:gd name="T42" fmla="*/ 2147483647 w 866"/>
                <a:gd name="T43" fmla="*/ 2147483647 h 740"/>
                <a:gd name="T44" fmla="*/ 2147483647 w 866"/>
                <a:gd name="T45" fmla="*/ 2147483647 h 740"/>
                <a:gd name="T46" fmla="*/ 2147483647 w 866"/>
                <a:gd name="T47" fmla="*/ 2147483647 h 740"/>
                <a:gd name="T48" fmla="*/ 2147483647 w 866"/>
                <a:gd name="T49" fmla="*/ 2147483647 h 740"/>
                <a:gd name="T50" fmla="*/ 2147483647 w 866"/>
                <a:gd name="T51" fmla="*/ 2147483647 h 740"/>
                <a:gd name="T52" fmla="*/ 2147483647 w 866"/>
                <a:gd name="T53" fmla="*/ 2147483647 h 740"/>
                <a:gd name="T54" fmla="*/ 2147483647 w 866"/>
                <a:gd name="T55" fmla="*/ 2147483647 h 740"/>
                <a:gd name="T56" fmla="*/ 2147483647 w 866"/>
                <a:gd name="T57" fmla="*/ 2147483647 h 740"/>
                <a:gd name="T58" fmla="*/ 2147483647 w 866"/>
                <a:gd name="T59" fmla="*/ 2147483647 h 740"/>
                <a:gd name="T60" fmla="*/ 2147483647 w 866"/>
                <a:gd name="T61" fmla="*/ 2147483647 h 740"/>
                <a:gd name="T62" fmla="*/ 2147483647 w 866"/>
                <a:gd name="T63" fmla="*/ 2147483647 h 740"/>
                <a:gd name="T64" fmla="*/ 2147483647 w 866"/>
                <a:gd name="T65" fmla="*/ 2147483647 h 740"/>
                <a:gd name="T66" fmla="*/ 2147483647 w 866"/>
                <a:gd name="T67" fmla="*/ 2147483647 h 740"/>
                <a:gd name="T68" fmla="*/ 2147483647 w 866"/>
                <a:gd name="T69" fmla="*/ 2147483647 h 740"/>
                <a:gd name="T70" fmla="*/ 2147483647 w 866"/>
                <a:gd name="T71" fmla="*/ 2147483647 h 740"/>
                <a:gd name="T72" fmla="*/ 2147483647 w 866"/>
                <a:gd name="T73" fmla="*/ 2147483647 h 740"/>
                <a:gd name="T74" fmla="*/ 2147483647 w 866"/>
                <a:gd name="T75" fmla="*/ 2147483647 h 740"/>
                <a:gd name="T76" fmla="*/ 2147483647 w 866"/>
                <a:gd name="T77" fmla="*/ 2147483647 h 740"/>
                <a:gd name="T78" fmla="*/ 2147483647 w 866"/>
                <a:gd name="T79" fmla="*/ 2147483647 h 740"/>
                <a:gd name="T80" fmla="*/ 2147483647 w 866"/>
                <a:gd name="T81" fmla="*/ 2147483647 h 740"/>
                <a:gd name="T82" fmla="*/ 2147483647 w 866"/>
                <a:gd name="T83" fmla="*/ 2147483647 h 740"/>
                <a:gd name="T84" fmla="*/ 2147483647 w 866"/>
                <a:gd name="T85" fmla="*/ 2147483647 h 740"/>
                <a:gd name="T86" fmla="*/ 2147483647 w 866"/>
                <a:gd name="T87" fmla="*/ 2147483647 h 740"/>
                <a:gd name="T88" fmla="*/ 2147483647 w 866"/>
                <a:gd name="T89" fmla="*/ 2147483647 h 740"/>
                <a:gd name="T90" fmla="*/ 2147483647 w 866"/>
                <a:gd name="T91" fmla="*/ 2147483647 h 740"/>
                <a:gd name="T92" fmla="*/ 2147483647 w 866"/>
                <a:gd name="T93" fmla="*/ 2147483647 h 740"/>
                <a:gd name="T94" fmla="*/ 2147483647 w 866"/>
                <a:gd name="T95" fmla="*/ 2147483647 h 740"/>
                <a:gd name="T96" fmla="*/ 2147483647 w 866"/>
                <a:gd name="T97" fmla="*/ 2147483647 h 740"/>
                <a:gd name="T98" fmla="*/ 2147483647 w 866"/>
                <a:gd name="T99" fmla="*/ 2147483647 h 740"/>
                <a:gd name="T100" fmla="*/ 2147483647 w 866"/>
                <a:gd name="T101" fmla="*/ 2147483647 h 740"/>
                <a:gd name="T102" fmla="*/ 2147483647 w 866"/>
                <a:gd name="T103" fmla="*/ 2147483647 h 740"/>
                <a:gd name="T104" fmla="*/ 2147483647 w 866"/>
                <a:gd name="T105" fmla="*/ 2147483647 h 7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866" h="740">
                  <a:moveTo>
                    <a:pt x="219" y="283"/>
                  </a:moveTo>
                  <a:lnTo>
                    <a:pt x="223" y="278"/>
                  </a:lnTo>
                  <a:lnTo>
                    <a:pt x="227" y="273"/>
                  </a:lnTo>
                  <a:lnTo>
                    <a:pt x="231" y="270"/>
                  </a:lnTo>
                  <a:lnTo>
                    <a:pt x="234" y="267"/>
                  </a:lnTo>
                  <a:lnTo>
                    <a:pt x="238" y="266"/>
                  </a:lnTo>
                  <a:lnTo>
                    <a:pt x="242" y="264"/>
                  </a:lnTo>
                  <a:lnTo>
                    <a:pt x="245" y="264"/>
                  </a:lnTo>
                  <a:lnTo>
                    <a:pt x="250" y="264"/>
                  </a:lnTo>
                  <a:lnTo>
                    <a:pt x="256" y="265"/>
                  </a:lnTo>
                  <a:lnTo>
                    <a:pt x="264" y="268"/>
                  </a:lnTo>
                  <a:lnTo>
                    <a:pt x="272" y="272"/>
                  </a:lnTo>
                  <a:lnTo>
                    <a:pt x="279" y="277"/>
                  </a:lnTo>
                  <a:lnTo>
                    <a:pt x="645" y="6"/>
                  </a:lnTo>
                  <a:lnTo>
                    <a:pt x="649" y="3"/>
                  </a:lnTo>
                  <a:lnTo>
                    <a:pt x="654" y="1"/>
                  </a:lnTo>
                  <a:lnTo>
                    <a:pt x="658" y="0"/>
                  </a:lnTo>
                  <a:lnTo>
                    <a:pt x="663" y="0"/>
                  </a:lnTo>
                  <a:lnTo>
                    <a:pt x="671" y="2"/>
                  </a:lnTo>
                  <a:lnTo>
                    <a:pt x="679" y="6"/>
                  </a:lnTo>
                  <a:lnTo>
                    <a:pt x="689" y="11"/>
                  </a:lnTo>
                  <a:lnTo>
                    <a:pt x="699" y="17"/>
                  </a:lnTo>
                  <a:lnTo>
                    <a:pt x="704" y="19"/>
                  </a:lnTo>
                  <a:lnTo>
                    <a:pt x="711" y="21"/>
                  </a:lnTo>
                  <a:lnTo>
                    <a:pt x="717" y="23"/>
                  </a:lnTo>
                  <a:lnTo>
                    <a:pt x="724" y="25"/>
                  </a:lnTo>
                  <a:lnTo>
                    <a:pt x="726" y="30"/>
                  </a:lnTo>
                  <a:lnTo>
                    <a:pt x="730" y="35"/>
                  </a:lnTo>
                  <a:lnTo>
                    <a:pt x="736" y="42"/>
                  </a:lnTo>
                  <a:lnTo>
                    <a:pt x="744" y="47"/>
                  </a:lnTo>
                  <a:lnTo>
                    <a:pt x="752" y="53"/>
                  </a:lnTo>
                  <a:lnTo>
                    <a:pt x="760" y="57"/>
                  </a:lnTo>
                  <a:lnTo>
                    <a:pt x="769" y="60"/>
                  </a:lnTo>
                  <a:lnTo>
                    <a:pt x="778" y="61"/>
                  </a:lnTo>
                  <a:lnTo>
                    <a:pt x="784" y="60"/>
                  </a:lnTo>
                  <a:lnTo>
                    <a:pt x="791" y="59"/>
                  </a:lnTo>
                  <a:lnTo>
                    <a:pt x="798" y="57"/>
                  </a:lnTo>
                  <a:lnTo>
                    <a:pt x="804" y="54"/>
                  </a:lnTo>
                  <a:lnTo>
                    <a:pt x="816" y="48"/>
                  </a:lnTo>
                  <a:lnTo>
                    <a:pt x="831" y="43"/>
                  </a:lnTo>
                  <a:lnTo>
                    <a:pt x="824" y="122"/>
                  </a:lnTo>
                  <a:lnTo>
                    <a:pt x="836" y="140"/>
                  </a:lnTo>
                  <a:lnTo>
                    <a:pt x="846" y="154"/>
                  </a:lnTo>
                  <a:lnTo>
                    <a:pt x="854" y="166"/>
                  </a:lnTo>
                  <a:lnTo>
                    <a:pt x="859" y="177"/>
                  </a:lnTo>
                  <a:lnTo>
                    <a:pt x="862" y="188"/>
                  </a:lnTo>
                  <a:lnTo>
                    <a:pt x="865" y="197"/>
                  </a:lnTo>
                  <a:lnTo>
                    <a:pt x="866" y="205"/>
                  </a:lnTo>
                  <a:lnTo>
                    <a:pt x="865" y="211"/>
                  </a:lnTo>
                  <a:lnTo>
                    <a:pt x="857" y="234"/>
                  </a:lnTo>
                  <a:lnTo>
                    <a:pt x="850" y="259"/>
                  </a:lnTo>
                  <a:lnTo>
                    <a:pt x="850" y="301"/>
                  </a:lnTo>
                  <a:lnTo>
                    <a:pt x="850" y="334"/>
                  </a:lnTo>
                  <a:lnTo>
                    <a:pt x="850" y="350"/>
                  </a:lnTo>
                  <a:lnTo>
                    <a:pt x="849" y="364"/>
                  </a:lnTo>
                  <a:lnTo>
                    <a:pt x="848" y="376"/>
                  </a:lnTo>
                  <a:lnTo>
                    <a:pt x="846" y="388"/>
                  </a:lnTo>
                  <a:lnTo>
                    <a:pt x="843" y="399"/>
                  </a:lnTo>
                  <a:lnTo>
                    <a:pt x="839" y="411"/>
                  </a:lnTo>
                  <a:lnTo>
                    <a:pt x="834" y="421"/>
                  </a:lnTo>
                  <a:lnTo>
                    <a:pt x="828" y="432"/>
                  </a:lnTo>
                  <a:lnTo>
                    <a:pt x="821" y="443"/>
                  </a:lnTo>
                  <a:lnTo>
                    <a:pt x="813" y="454"/>
                  </a:lnTo>
                  <a:lnTo>
                    <a:pt x="802" y="467"/>
                  </a:lnTo>
                  <a:lnTo>
                    <a:pt x="791" y="480"/>
                  </a:lnTo>
                  <a:lnTo>
                    <a:pt x="786" y="486"/>
                  </a:lnTo>
                  <a:lnTo>
                    <a:pt x="781" y="493"/>
                  </a:lnTo>
                  <a:lnTo>
                    <a:pt x="777" y="499"/>
                  </a:lnTo>
                  <a:lnTo>
                    <a:pt x="773" y="506"/>
                  </a:lnTo>
                  <a:lnTo>
                    <a:pt x="768" y="522"/>
                  </a:lnTo>
                  <a:lnTo>
                    <a:pt x="764" y="537"/>
                  </a:lnTo>
                  <a:lnTo>
                    <a:pt x="758" y="567"/>
                  </a:lnTo>
                  <a:lnTo>
                    <a:pt x="755" y="593"/>
                  </a:lnTo>
                  <a:lnTo>
                    <a:pt x="731" y="585"/>
                  </a:lnTo>
                  <a:lnTo>
                    <a:pt x="698" y="591"/>
                  </a:lnTo>
                  <a:lnTo>
                    <a:pt x="711" y="629"/>
                  </a:lnTo>
                  <a:lnTo>
                    <a:pt x="719" y="636"/>
                  </a:lnTo>
                  <a:lnTo>
                    <a:pt x="704" y="641"/>
                  </a:lnTo>
                  <a:lnTo>
                    <a:pt x="692" y="645"/>
                  </a:lnTo>
                  <a:lnTo>
                    <a:pt x="680" y="646"/>
                  </a:lnTo>
                  <a:lnTo>
                    <a:pt x="670" y="646"/>
                  </a:lnTo>
                  <a:lnTo>
                    <a:pt x="661" y="644"/>
                  </a:lnTo>
                  <a:lnTo>
                    <a:pt x="653" y="641"/>
                  </a:lnTo>
                  <a:lnTo>
                    <a:pt x="644" y="638"/>
                  </a:lnTo>
                  <a:lnTo>
                    <a:pt x="636" y="634"/>
                  </a:lnTo>
                  <a:lnTo>
                    <a:pt x="629" y="631"/>
                  </a:lnTo>
                  <a:lnTo>
                    <a:pt x="620" y="628"/>
                  </a:lnTo>
                  <a:lnTo>
                    <a:pt x="611" y="625"/>
                  </a:lnTo>
                  <a:lnTo>
                    <a:pt x="601" y="624"/>
                  </a:lnTo>
                  <a:lnTo>
                    <a:pt x="591" y="625"/>
                  </a:lnTo>
                  <a:lnTo>
                    <a:pt x="579" y="628"/>
                  </a:lnTo>
                  <a:lnTo>
                    <a:pt x="566" y="633"/>
                  </a:lnTo>
                  <a:lnTo>
                    <a:pt x="552" y="641"/>
                  </a:lnTo>
                  <a:lnTo>
                    <a:pt x="543" y="646"/>
                  </a:lnTo>
                  <a:lnTo>
                    <a:pt x="536" y="652"/>
                  </a:lnTo>
                  <a:lnTo>
                    <a:pt x="530" y="659"/>
                  </a:lnTo>
                  <a:lnTo>
                    <a:pt x="525" y="666"/>
                  </a:lnTo>
                  <a:lnTo>
                    <a:pt x="520" y="673"/>
                  </a:lnTo>
                  <a:lnTo>
                    <a:pt x="514" y="678"/>
                  </a:lnTo>
                  <a:lnTo>
                    <a:pt x="511" y="680"/>
                  </a:lnTo>
                  <a:lnTo>
                    <a:pt x="508" y="683"/>
                  </a:lnTo>
                  <a:lnTo>
                    <a:pt x="503" y="684"/>
                  </a:lnTo>
                  <a:lnTo>
                    <a:pt x="499" y="684"/>
                  </a:lnTo>
                  <a:lnTo>
                    <a:pt x="491" y="684"/>
                  </a:lnTo>
                  <a:lnTo>
                    <a:pt x="486" y="682"/>
                  </a:lnTo>
                  <a:lnTo>
                    <a:pt x="481" y="679"/>
                  </a:lnTo>
                  <a:lnTo>
                    <a:pt x="477" y="676"/>
                  </a:lnTo>
                  <a:lnTo>
                    <a:pt x="470" y="668"/>
                  </a:lnTo>
                  <a:lnTo>
                    <a:pt x="465" y="659"/>
                  </a:lnTo>
                  <a:lnTo>
                    <a:pt x="458" y="650"/>
                  </a:lnTo>
                  <a:lnTo>
                    <a:pt x="451" y="642"/>
                  </a:lnTo>
                  <a:lnTo>
                    <a:pt x="446" y="639"/>
                  </a:lnTo>
                  <a:lnTo>
                    <a:pt x="441" y="637"/>
                  </a:lnTo>
                  <a:lnTo>
                    <a:pt x="433" y="635"/>
                  </a:lnTo>
                  <a:lnTo>
                    <a:pt x="425" y="635"/>
                  </a:lnTo>
                  <a:lnTo>
                    <a:pt x="421" y="635"/>
                  </a:lnTo>
                  <a:lnTo>
                    <a:pt x="417" y="638"/>
                  </a:lnTo>
                  <a:lnTo>
                    <a:pt x="412" y="640"/>
                  </a:lnTo>
                  <a:lnTo>
                    <a:pt x="409" y="644"/>
                  </a:lnTo>
                  <a:lnTo>
                    <a:pt x="405" y="647"/>
                  </a:lnTo>
                  <a:lnTo>
                    <a:pt x="401" y="650"/>
                  </a:lnTo>
                  <a:lnTo>
                    <a:pt x="397" y="652"/>
                  </a:lnTo>
                  <a:lnTo>
                    <a:pt x="392" y="653"/>
                  </a:lnTo>
                  <a:lnTo>
                    <a:pt x="384" y="652"/>
                  </a:lnTo>
                  <a:lnTo>
                    <a:pt x="376" y="651"/>
                  </a:lnTo>
                  <a:lnTo>
                    <a:pt x="369" y="648"/>
                  </a:lnTo>
                  <a:lnTo>
                    <a:pt x="363" y="645"/>
                  </a:lnTo>
                  <a:lnTo>
                    <a:pt x="350" y="638"/>
                  </a:lnTo>
                  <a:lnTo>
                    <a:pt x="339" y="629"/>
                  </a:lnTo>
                  <a:lnTo>
                    <a:pt x="327" y="619"/>
                  </a:lnTo>
                  <a:lnTo>
                    <a:pt x="312" y="611"/>
                  </a:lnTo>
                  <a:lnTo>
                    <a:pt x="306" y="608"/>
                  </a:lnTo>
                  <a:lnTo>
                    <a:pt x="297" y="606"/>
                  </a:lnTo>
                  <a:lnTo>
                    <a:pt x="289" y="604"/>
                  </a:lnTo>
                  <a:lnTo>
                    <a:pt x="279" y="603"/>
                  </a:lnTo>
                  <a:lnTo>
                    <a:pt x="271" y="604"/>
                  </a:lnTo>
                  <a:lnTo>
                    <a:pt x="262" y="606"/>
                  </a:lnTo>
                  <a:lnTo>
                    <a:pt x="253" y="610"/>
                  </a:lnTo>
                  <a:lnTo>
                    <a:pt x="245" y="615"/>
                  </a:lnTo>
                  <a:lnTo>
                    <a:pt x="237" y="620"/>
                  </a:lnTo>
                  <a:lnTo>
                    <a:pt x="229" y="628"/>
                  </a:lnTo>
                  <a:lnTo>
                    <a:pt x="222" y="636"/>
                  </a:lnTo>
                  <a:lnTo>
                    <a:pt x="216" y="644"/>
                  </a:lnTo>
                  <a:lnTo>
                    <a:pt x="209" y="653"/>
                  </a:lnTo>
                  <a:lnTo>
                    <a:pt x="204" y="662"/>
                  </a:lnTo>
                  <a:lnTo>
                    <a:pt x="198" y="671"/>
                  </a:lnTo>
                  <a:lnTo>
                    <a:pt x="194" y="682"/>
                  </a:lnTo>
                  <a:lnTo>
                    <a:pt x="190" y="692"/>
                  </a:lnTo>
                  <a:lnTo>
                    <a:pt x="188" y="702"/>
                  </a:lnTo>
                  <a:lnTo>
                    <a:pt x="187" y="711"/>
                  </a:lnTo>
                  <a:lnTo>
                    <a:pt x="186" y="720"/>
                  </a:lnTo>
                  <a:lnTo>
                    <a:pt x="178" y="719"/>
                  </a:lnTo>
                  <a:lnTo>
                    <a:pt x="172" y="717"/>
                  </a:lnTo>
                  <a:lnTo>
                    <a:pt x="164" y="712"/>
                  </a:lnTo>
                  <a:lnTo>
                    <a:pt x="156" y="708"/>
                  </a:lnTo>
                  <a:lnTo>
                    <a:pt x="149" y="702"/>
                  </a:lnTo>
                  <a:lnTo>
                    <a:pt x="141" y="697"/>
                  </a:lnTo>
                  <a:lnTo>
                    <a:pt x="134" y="693"/>
                  </a:lnTo>
                  <a:lnTo>
                    <a:pt x="127" y="690"/>
                  </a:lnTo>
                  <a:lnTo>
                    <a:pt x="100" y="740"/>
                  </a:lnTo>
                  <a:lnTo>
                    <a:pt x="73" y="740"/>
                  </a:lnTo>
                  <a:lnTo>
                    <a:pt x="70" y="725"/>
                  </a:lnTo>
                  <a:lnTo>
                    <a:pt x="67" y="712"/>
                  </a:lnTo>
                  <a:lnTo>
                    <a:pt x="66" y="699"/>
                  </a:lnTo>
                  <a:lnTo>
                    <a:pt x="66" y="686"/>
                  </a:lnTo>
                  <a:lnTo>
                    <a:pt x="66" y="672"/>
                  </a:lnTo>
                  <a:lnTo>
                    <a:pt x="66" y="658"/>
                  </a:lnTo>
                  <a:lnTo>
                    <a:pt x="64" y="644"/>
                  </a:lnTo>
                  <a:lnTo>
                    <a:pt x="60" y="629"/>
                  </a:lnTo>
                  <a:lnTo>
                    <a:pt x="58" y="622"/>
                  </a:lnTo>
                  <a:lnTo>
                    <a:pt x="53" y="618"/>
                  </a:lnTo>
                  <a:lnTo>
                    <a:pt x="50" y="613"/>
                  </a:lnTo>
                  <a:lnTo>
                    <a:pt x="46" y="609"/>
                  </a:lnTo>
                  <a:lnTo>
                    <a:pt x="36" y="601"/>
                  </a:lnTo>
                  <a:lnTo>
                    <a:pt x="25" y="592"/>
                  </a:lnTo>
                  <a:lnTo>
                    <a:pt x="20" y="587"/>
                  </a:lnTo>
                  <a:lnTo>
                    <a:pt x="16" y="581"/>
                  </a:lnTo>
                  <a:lnTo>
                    <a:pt x="11" y="575"/>
                  </a:lnTo>
                  <a:lnTo>
                    <a:pt x="8" y="566"/>
                  </a:lnTo>
                  <a:lnTo>
                    <a:pt x="5" y="558"/>
                  </a:lnTo>
                  <a:lnTo>
                    <a:pt x="3" y="548"/>
                  </a:lnTo>
                  <a:lnTo>
                    <a:pt x="0" y="537"/>
                  </a:lnTo>
                  <a:lnTo>
                    <a:pt x="0" y="524"/>
                  </a:lnTo>
                  <a:lnTo>
                    <a:pt x="53" y="530"/>
                  </a:lnTo>
                  <a:lnTo>
                    <a:pt x="59" y="526"/>
                  </a:lnTo>
                  <a:lnTo>
                    <a:pt x="64" y="522"/>
                  </a:lnTo>
                  <a:lnTo>
                    <a:pt x="71" y="520"/>
                  </a:lnTo>
                  <a:lnTo>
                    <a:pt x="76" y="518"/>
                  </a:lnTo>
                  <a:lnTo>
                    <a:pt x="91" y="514"/>
                  </a:lnTo>
                  <a:lnTo>
                    <a:pt x="106" y="512"/>
                  </a:lnTo>
                  <a:lnTo>
                    <a:pt x="121" y="511"/>
                  </a:lnTo>
                  <a:lnTo>
                    <a:pt x="139" y="510"/>
                  </a:lnTo>
                  <a:lnTo>
                    <a:pt x="155" y="508"/>
                  </a:lnTo>
                  <a:lnTo>
                    <a:pt x="173" y="505"/>
                  </a:lnTo>
                  <a:lnTo>
                    <a:pt x="177" y="503"/>
                  </a:lnTo>
                  <a:lnTo>
                    <a:pt x="182" y="500"/>
                  </a:lnTo>
                  <a:lnTo>
                    <a:pt x="185" y="497"/>
                  </a:lnTo>
                  <a:lnTo>
                    <a:pt x="189" y="494"/>
                  </a:lnTo>
                  <a:lnTo>
                    <a:pt x="196" y="485"/>
                  </a:lnTo>
                  <a:lnTo>
                    <a:pt x="201" y="475"/>
                  </a:lnTo>
                  <a:lnTo>
                    <a:pt x="207" y="464"/>
                  </a:lnTo>
                  <a:lnTo>
                    <a:pt x="211" y="451"/>
                  </a:lnTo>
                  <a:lnTo>
                    <a:pt x="216" y="438"/>
                  </a:lnTo>
                  <a:lnTo>
                    <a:pt x="219" y="424"/>
                  </a:lnTo>
                  <a:lnTo>
                    <a:pt x="221" y="410"/>
                  </a:lnTo>
                  <a:lnTo>
                    <a:pt x="223" y="395"/>
                  </a:lnTo>
                  <a:lnTo>
                    <a:pt x="224" y="381"/>
                  </a:lnTo>
                  <a:lnTo>
                    <a:pt x="224" y="367"/>
                  </a:lnTo>
                  <a:lnTo>
                    <a:pt x="224" y="354"/>
                  </a:lnTo>
                  <a:lnTo>
                    <a:pt x="223" y="341"/>
                  </a:lnTo>
                  <a:lnTo>
                    <a:pt x="221" y="330"/>
                  </a:lnTo>
                  <a:lnTo>
                    <a:pt x="219" y="320"/>
                  </a:lnTo>
                  <a:lnTo>
                    <a:pt x="219" y="283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9" name="Freeform 546"/>
            <p:cNvSpPr>
              <a:spLocks/>
            </p:cNvSpPr>
            <p:nvPr>
              <p:custDataLst>
                <p:tags r:id="rId178"/>
              </p:custDataLst>
            </p:nvPr>
          </p:nvSpPr>
          <p:spPr bwMode="auto">
            <a:xfrm>
              <a:off x="2611958" y="2856554"/>
              <a:ext cx="300038" cy="260350"/>
            </a:xfrm>
            <a:custGeom>
              <a:avLst/>
              <a:gdLst>
                <a:gd name="T0" fmla="*/ 2147483647 w 697"/>
                <a:gd name="T1" fmla="*/ 2147483647 h 500"/>
                <a:gd name="T2" fmla="*/ 2147483647 w 697"/>
                <a:gd name="T3" fmla="*/ 2147483647 h 500"/>
                <a:gd name="T4" fmla="*/ 2147483647 w 697"/>
                <a:gd name="T5" fmla="*/ 2147483647 h 500"/>
                <a:gd name="T6" fmla="*/ 2147483647 w 697"/>
                <a:gd name="T7" fmla="*/ 2147483647 h 500"/>
                <a:gd name="T8" fmla="*/ 2147483647 w 697"/>
                <a:gd name="T9" fmla="*/ 2147483647 h 500"/>
                <a:gd name="T10" fmla="*/ 2147483647 w 697"/>
                <a:gd name="T11" fmla="*/ 2147483647 h 500"/>
                <a:gd name="T12" fmla="*/ 2147483647 w 697"/>
                <a:gd name="T13" fmla="*/ 2147483647 h 500"/>
                <a:gd name="T14" fmla="*/ 2147483647 w 697"/>
                <a:gd name="T15" fmla="*/ 2147483647 h 500"/>
                <a:gd name="T16" fmla="*/ 2147483647 w 697"/>
                <a:gd name="T17" fmla="*/ 2147483647 h 500"/>
                <a:gd name="T18" fmla="*/ 2147483647 w 697"/>
                <a:gd name="T19" fmla="*/ 2147483647 h 500"/>
                <a:gd name="T20" fmla="*/ 2147483647 w 697"/>
                <a:gd name="T21" fmla="*/ 2147483647 h 500"/>
                <a:gd name="T22" fmla="*/ 2147483647 w 697"/>
                <a:gd name="T23" fmla="*/ 2147483647 h 500"/>
                <a:gd name="T24" fmla="*/ 2147483647 w 697"/>
                <a:gd name="T25" fmla="*/ 2147483647 h 500"/>
                <a:gd name="T26" fmla="*/ 2147483647 w 697"/>
                <a:gd name="T27" fmla="*/ 2147483647 h 500"/>
                <a:gd name="T28" fmla="*/ 2147483647 w 697"/>
                <a:gd name="T29" fmla="*/ 2147483647 h 500"/>
                <a:gd name="T30" fmla="*/ 2147483647 w 697"/>
                <a:gd name="T31" fmla="*/ 2147483647 h 500"/>
                <a:gd name="T32" fmla="*/ 2147483647 w 697"/>
                <a:gd name="T33" fmla="*/ 2147483647 h 500"/>
                <a:gd name="T34" fmla="*/ 2147483647 w 697"/>
                <a:gd name="T35" fmla="*/ 2147483647 h 500"/>
                <a:gd name="T36" fmla="*/ 2147483647 w 697"/>
                <a:gd name="T37" fmla="*/ 2147483647 h 500"/>
                <a:gd name="T38" fmla="*/ 2147483647 w 697"/>
                <a:gd name="T39" fmla="*/ 2147483647 h 500"/>
                <a:gd name="T40" fmla="*/ 2147483647 w 697"/>
                <a:gd name="T41" fmla="*/ 2147483647 h 500"/>
                <a:gd name="T42" fmla="*/ 2147483647 w 697"/>
                <a:gd name="T43" fmla="*/ 2147483647 h 500"/>
                <a:gd name="T44" fmla="*/ 2147483647 w 697"/>
                <a:gd name="T45" fmla="*/ 2147483647 h 500"/>
                <a:gd name="T46" fmla="*/ 2147483647 w 697"/>
                <a:gd name="T47" fmla="*/ 2147483647 h 500"/>
                <a:gd name="T48" fmla="*/ 2147483647 w 697"/>
                <a:gd name="T49" fmla="*/ 2147483647 h 500"/>
                <a:gd name="T50" fmla="*/ 2147483647 w 697"/>
                <a:gd name="T51" fmla="*/ 2147483647 h 500"/>
                <a:gd name="T52" fmla="*/ 2147483647 w 697"/>
                <a:gd name="T53" fmla="*/ 2147483647 h 500"/>
                <a:gd name="T54" fmla="*/ 2147483647 w 697"/>
                <a:gd name="T55" fmla="*/ 2147483647 h 500"/>
                <a:gd name="T56" fmla="*/ 2147483647 w 697"/>
                <a:gd name="T57" fmla="*/ 2147483647 h 500"/>
                <a:gd name="T58" fmla="*/ 2147483647 w 697"/>
                <a:gd name="T59" fmla="*/ 2147483647 h 500"/>
                <a:gd name="T60" fmla="*/ 2147483647 w 697"/>
                <a:gd name="T61" fmla="*/ 2147483647 h 500"/>
                <a:gd name="T62" fmla="*/ 2147483647 w 697"/>
                <a:gd name="T63" fmla="*/ 2147483647 h 500"/>
                <a:gd name="T64" fmla="*/ 2147483647 w 697"/>
                <a:gd name="T65" fmla="*/ 2147483647 h 500"/>
                <a:gd name="T66" fmla="*/ 2147483647 w 697"/>
                <a:gd name="T67" fmla="*/ 2147483647 h 500"/>
                <a:gd name="T68" fmla="*/ 2147483647 w 697"/>
                <a:gd name="T69" fmla="*/ 2147483647 h 500"/>
                <a:gd name="T70" fmla="*/ 2147483647 w 697"/>
                <a:gd name="T71" fmla="*/ 2147483647 h 500"/>
                <a:gd name="T72" fmla="*/ 2147483647 w 697"/>
                <a:gd name="T73" fmla="*/ 2147483647 h 500"/>
                <a:gd name="T74" fmla="*/ 2147483647 w 697"/>
                <a:gd name="T75" fmla="*/ 2147483647 h 500"/>
                <a:gd name="T76" fmla="*/ 2147483647 w 697"/>
                <a:gd name="T77" fmla="*/ 2147483647 h 500"/>
                <a:gd name="T78" fmla="*/ 2147483647 w 697"/>
                <a:gd name="T79" fmla="*/ 2147483647 h 500"/>
                <a:gd name="T80" fmla="*/ 2147483647 w 697"/>
                <a:gd name="T81" fmla="*/ 2147483647 h 500"/>
                <a:gd name="T82" fmla="*/ 2147483647 w 697"/>
                <a:gd name="T83" fmla="*/ 2147483647 h 500"/>
                <a:gd name="T84" fmla="*/ 2147483647 w 697"/>
                <a:gd name="T85" fmla="*/ 2147483647 h 500"/>
                <a:gd name="T86" fmla="*/ 2147483647 w 697"/>
                <a:gd name="T87" fmla="*/ 2147483647 h 500"/>
                <a:gd name="T88" fmla="*/ 2147483647 w 697"/>
                <a:gd name="T89" fmla="*/ 2147483647 h 500"/>
                <a:gd name="T90" fmla="*/ 2147483647 w 697"/>
                <a:gd name="T91" fmla="*/ 2147483647 h 500"/>
                <a:gd name="T92" fmla="*/ 2147483647 w 697"/>
                <a:gd name="T93" fmla="*/ 2147483647 h 500"/>
                <a:gd name="T94" fmla="*/ 2147483647 w 697"/>
                <a:gd name="T95" fmla="*/ 2147483647 h 500"/>
                <a:gd name="T96" fmla="*/ 2147483647 w 697"/>
                <a:gd name="T97" fmla="*/ 2147483647 h 500"/>
                <a:gd name="T98" fmla="*/ 2147483647 w 697"/>
                <a:gd name="T99" fmla="*/ 2147483647 h 500"/>
                <a:gd name="T100" fmla="*/ 2147483647 w 697"/>
                <a:gd name="T101" fmla="*/ 2147483647 h 500"/>
                <a:gd name="T102" fmla="*/ 2147483647 w 697"/>
                <a:gd name="T103" fmla="*/ 2147483647 h 5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697" h="500">
                  <a:moveTo>
                    <a:pt x="631" y="50"/>
                  </a:moveTo>
                  <a:lnTo>
                    <a:pt x="635" y="51"/>
                  </a:lnTo>
                  <a:lnTo>
                    <a:pt x="648" y="53"/>
                  </a:lnTo>
                  <a:lnTo>
                    <a:pt x="659" y="55"/>
                  </a:lnTo>
                  <a:lnTo>
                    <a:pt x="664" y="56"/>
                  </a:lnTo>
                  <a:lnTo>
                    <a:pt x="657" y="161"/>
                  </a:lnTo>
                  <a:lnTo>
                    <a:pt x="657" y="163"/>
                  </a:lnTo>
                  <a:lnTo>
                    <a:pt x="659" y="165"/>
                  </a:lnTo>
                  <a:lnTo>
                    <a:pt x="661" y="167"/>
                  </a:lnTo>
                  <a:lnTo>
                    <a:pt x="664" y="169"/>
                  </a:lnTo>
                  <a:lnTo>
                    <a:pt x="669" y="173"/>
                  </a:lnTo>
                  <a:lnTo>
                    <a:pt x="677" y="177"/>
                  </a:lnTo>
                  <a:lnTo>
                    <a:pt x="685" y="181"/>
                  </a:lnTo>
                  <a:lnTo>
                    <a:pt x="691" y="185"/>
                  </a:lnTo>
                  <a:lnTo>
                    <a:pt x="694" y="189"/>
                  </a:lnTo>
                  <a:lnTo>
                    <a:pt x="696" y="192"/>
                  </a:lnTo>
                  <a:lnTo>
                    <a:pt x="697" y="195"/>
                  </a:lnTo>
                  <a:lnTo>
                    <a:pt x="697" y="198"/>
                  </a:lnTo>
                  <a:lnTo>
                    <a:pt x="697" y="203"/>
                  </a:lnTo>
                  <a:lnTo>
                    <a:pt x="696" y="208"/>
                  </a:lnTo>
                  <a:lnTo>
                    <a:pt x="694" y="211"/>
                  </a:lnTo>
                  <a:lnTo>
                    <a:pt x="691" y="214"/>
                  </a:lnTo>
                  <a:lnTo>
                    <a:pt x="688" y="216"/>
                  </a:lnTo>
                  <a:lnTo>
                    <a:pt x="685" y="217"/>
                  </a:lnTo>
                  <a:lnTo>
                    <a:pt x="680" y="218"/>
                  </a:lnTo>
                  <a:lnTo>
                    <a:pt x="676" y="219"/>
                  </a:lnTo>
                  <a:lnTo>
                    <a:pt x="655" y="218"/>
                  </a:lnTo>
                  <a:lnTo>
                    <a:pt x="631" y="216"/>
                  </a:lnTo>
                  <a:lnTo>
                    <a:pt x="619" y="221"/>
                  </a:lnTo>
                  <a:lnTo>
                    <a:pt x="605" y="228"/>
                  </a:lnTo>
                  <a:lnTo>
                    <a:pt x="589" y="235"/>
                  </a:lnTo>
                  <a:lnTo>
                    <a:pt x="574" y="245"/>
                  </a:lnTo>
                  <a:lnTo>
                    <a:pt x="567" y="250"/>
                  </a:lnTo>
                  <a:lnTo>
                    <a:pt x="560" y="256"/>
                  </a:lnTo>
                  <a:lnTo>
                    <a:pt x="554" y="261"/>
                  </a:lnTo>
                  <a:lnTo>
                    <a:pt x="549" y="267"/>
                  </a:lnTo>
                  <a:lnTo>
                    <a:pt x="544" y="274"/>
                  </a:lnTo>
                  <a:lnTo>
                    <a:pt x="541" y="281"/>
                  </a:lnTo>
                  <a:lnTo>
                    <a:pt x="539" y="288"/>
                  </a:lnTo>
                  <a:lnTo>
                    <a:pt x="538" y="296"/>
                  </a:lnTo>
                  <a:lnTo>
                    <a:pt x="529" y="299"/>
                  </a:lnTo>
                  <a:lnTo>
                    <a:pt x="521" y="302"/>
                  </a:lnTo>
                  <a:lnTo>
                    <a:pt x="514" y="306"/>
                  </a:lnTo>
                  <a:lnTo>
                    <a:pt x="506" y="312"/>
                  </a:lnTo>
                  <a:lnTo>
                    <a:pt x="491" y="324"/>
                  </a:lnTo>
                  <a:lnTo>
                    <a:pt x="475" y="339"/>
                  </a:lnTo>
                  <a:lnTo>
                    <a:pt x="465" y="346"/>
                  </a:lnTo>
                  <a:lnTo>
                    <a:pt x="455" y="352"/>
                  </a:lnTo>
                  <a:lnTo>
                    <a:pt x="445" y="360"/>
                  </a:lnTo>
                  <a:lnTo>
                    <a:pt x="433" y="365"/>
                  </a:lnTo>
                  <a:lnTo>
                    <a:pt x="420" y="370"/>
                  </a:lnTo>
                  <a:lnTo>
                    <a:pt x="406" y="373"/>
                  </a:lnTo>
                  <a:lnTo>
                    <a:pt x="389" y="376"/>
                  </a:lnTo>
                  <a:lnTo>
                    <a:pt x="372" y="377"/>
                  </a:lnTo>
                  <a:lnTo>
                    <a:pt x="361" y="377"/>
                  </a:lnTo>
                  <a:lnTo>
                    <a:pt x="352" y="378"/>
                  </a:lnTo>
                  <a:lnTo>
                    <a:pt x="344" y="380"/>
                  </a:lnTo>
                  <a:lnTo>
                    <a:pt x="337" y="382"/>
                  </a:lnTo>
                  <a:lnTo>
                    <a:pt x="326" y="389"/>
                  </a:lnTo>
                  <a:lnTo>
                    <a:pt x="316" y="396"/>
                  </a:lnTo>
                  <a:lnTo>
                    <a:pt x="306" y="404"/>
                  </a:lnTo>
                  <a:lnTo>
                    <a:pt x="296" y="413"/>
                  </a:lnTo>
                  <a:lnTo>
                    <a:pt x="290" y="417"/>
                  </a:lnTo>
                  <a:lnTo>
                    <a:pt x="283" y="420"/>
                  </a:lnTo>
                  <a:lnTo>
                    <a:pt x="274" y="423"/>
                  </a:lnTo>
                  <a:lnTo>
                    <a:pt x="265" y="426"/>
                  </a:lnTo>
                  <a:lnTo>
                    <a:pt x="272" y="494"/>
                  </a:lnTo>
                  <a:lnTo>
                    <a:pt x="0" y="500"/>
                  </a:lnTo>
                  <a:lnTo>
                    <a:pt x="5" y="496"/>
                  </a:lnTo>
                  <a:lnTo>
                    <a:pt x="13" y="492"/>
                  </a:lnTo>
                  <a:lnTo>
                    <a:pt x="22" y="490"/>
                  </a:lnTo>
                  <a:lnTo>
                    <a:pt x="32" y="487"/>
                  </a:lnTo>
                  <a:lnTo>
                    <a:pt x="55" y="483"/>
                  </a:lnTo>
                  <a:lnTo>
                    <a:pt x="80" y="475"/>
                  </a:lnTo>
                  <a:lnTo>
                    <a:pt x="85" y="473"/>
                  </a:lnTo>
                  <a:lnTo>
                    <a:pt x="90" y="469"/>
                  </a:lnTo>
                  <a:lnTo>
                    <a:pt x="92" y="465"/>
                  </a:lnTo>
                  <a:lnTo>
                    <a:pt x="93" y="459"/>
                  </a:lnTo>
                  <a:lnTo>
                    <a:pt x="93" y="451"/>
                  </a:lnTo>
                  <a:lnTo>
                    <a:pt x="93" y="444"/>
                  </a:lnTo>
                  <a:lnTo>
                    <a:pt x="99" y="438"/>
                  </a:lnTo>
                  <a:lnTo>
                    <a:pt x="104" y="432"/>
                  </a:lnTo>
                  <a:lnTo>
                    <a:pt x="112" y="427"/>
                  </a:lnTo>
                  <a:lnTo>
                    <a:pt x="119" y="422"/>
                  </a:lnTo>
                  <a:lnTo>
                    <a:pt x="136" y="414"/>
                  </a:lnTo>
                  <a:lnTo>
                    <a:pt x="152" y="404"/>
                  </a:lnTo>
                  <a:lnTo>
                    <a:pt x="160" y="399"/>
                  </a:lnTo>
                  <a:lnTo>
                    <a:pt x="168" y="394"/>
                  </a:lnTo>
                  <a:lnTo>
                    <a:pt x="174" y="388"/>
                  </a:lnTo>
                  <a:lnTo>
                    <a:pt x="181" y="382"/>
                  </a:lnTo>
                  <a:lnTo>
                    <a:pt x="185" y="375"/>
                  </a:lnTo>
                  <a:lnTo>
                    <a:pt x="189" y="366"/>
                  </a:lnTo>
                  <a:lnTo>
                    <a:pt x="192" y="357"/>
                  </a:lnTo>
                  <a:lnTo>
                    <a:pt x="192" y="345"/>
                  </a:lnTo>
                  <a:lnTo>
                    <a:pt x="193" y="332"/>
                  </a:lnTo>
                  <a:lnTo>
                    <a:pt x="193" y="316"/>
                  </a:lnTo>
                  <a:lnTo>
                    <a:pt x="194" y="296"/>
                  </a:lnTo>
                  <a:lnTo>
                    <a:pt x="195" y="275"/>
                  </a:lnTo>
                  <a:lnTo>
                    <a:pt x="195" y="254"/>
                  </a:lnTo>
                  <a:lnTo>
                    <a:pt x="195" y="232"/>
                  </a:lnTo>
                  <a:lnTo>
                    <a:pt x="194" y="211"/>
                  </a:lnTo>
                  <a:lnTo>
                    <a:pt x="192" y="192"/>
                  </a:lnTo>
                  <a:lnTo>
                    <a:pt x="201" y="192"/>
                  </a:lnTo>
                  <a:lnTo>
                    <a:pt x="207" y="190"/>
                  </a:lnTo>
                  <a:lnTo>
                    <a:pt x="214" y="189"/>
                  </a:lnTo>
                  <a:lnTo>
                    <a:pt x="219" y="185"/>
                  </a:lnTo>
                  <a:lnTo>
                    <a:pt x="224" y="182"/>
                  </a:lnTo>
                  <a:lnTo>
                    <a:pt x="228" y="179"/>
                  </a:lnTo>
                  <a:lnTo>
                    <a:pt x="232" y="176"/>
                  </a:lnTo>
                  <a:lnTo>
                    <a:pt x="236" y="172"/>
                  </a:lnTo>
                  <a:lnTo>
                    <a:pt x="241" y="165"/>
                  </a:lnTo>
                  <a:lnTo>
                    <a:pt x="247" y="158"/>
                  </a:lnTo>
                  <a:lnTo>
                    <a:pt x="249" y="155"/>
                  </a:lnTo>
                  <a:lnTo>
                    <a:pt x="252" y="152"/>
                  </a:lnTo>
                  <a:lnTo>
                    <a:pt x="256" y="150"/>
                  </a:lnTo>
                  <a:lnTo>
                    <a:pt x="259" y="149"/>
                  </a:lnTo>
                  <a:lnTo>
                    <a:pt x="281" y="146"/>
                  </a:lnTo>
                  <a:lnTo>
                    <a:pt x="297" y="145"/>
                  </a:lnTo>
                  <a:lnTo>
                    <a:pt x="306" y="144"/>
                  </a:lnTo>
                  <a:lnTo>
                    <a:pt x="314" y="143"/>
                  </a:lnTo>
                  <a:lnTo>
                    <a:pt x="323" y="140"/>
                  </a:lnTo>
                  <a:lnTo>
                    <a:pt x="331" y="137"/>
                  </a:lnTo>
                  <a:lnTo>
                    <a:pt x="340" y="131"/>
                  </a:lnTo>
                  <a:lnTo>
                    <a:pt x="348" y="124"/>
                  </a:lnTo>
                  <a:lnTo>
                    <a:pt x="354" y="116"/>
                  </a:lnTo>
                  <a:lnTo>
                    <a:pt x="360" y="108"/>
                  </a:lnTo>
                  <a:lnTo>
                    <a:pt x="371" y="89"/>
                  </a:lnTo>
                  <a:lnTo>
                    <a:pt x="380" y="68"/>
                  </a:lnTo>
                  <a:lnTo>
                    <a:pt x="388" y="48"/>
                  </a:lnTo>
                  <a:lnTo>
                    <a:pt x="397" y="29"/>
                  </a:lnTo>
                  <a:lnTo>
                    <a:pt x="402" y="21"/>
                  </a:lnTo>
                  <a:lnTo>
                    <a:pt x="407" y="12"/>
                  </a:lnTo>
                  <a:lnTo>
                    <a:pt x="413" y="6"/>
                  </a:lnTo>
                  <a:lnTo>
                    <a:pt x="418" y="0"/>
                  </a:lnTo>
                  <a:lnTo>
                    <a:pt x="426" y="8"/>
                  </a:lnTo>
                  <a:lnTo>
                    <a:pt x="433" y="14"/>
                  </a:lnTo>
                  <a:lnTo>
                    <a:pt x="441" y="17"/>
                  </a:lnTo>
                  <a:lnTo>
                    <a:pt x="449" y="20"/>
                  </a:lnTo>
                  <a:lnTo>
                    <a:pt x="465" y="20"/>
                  </a:lnTo>
                  <a:lnTo>
                    <a:pt x="485" y="20"/>
                  </a:lnTo>
                  <a:lnTo>
                    <a:pt x="512" y="18"/>
                  </a:lnTo>
                  <a:lnTo>
                    <a:pt x="543" y="16"/>
                  </a:lnTo>
                  <a:lnTo>
                    <a:pt x="571" y="14"/>
                  </a:lnTo>
                  <a:lnTo>
                    <a:pt x="590" y="13"/>
                  </a:lnTo>
                  <a:lnTo>
                    <a:pt x="594" y="13"/>
                  </a:lnTo>
                  <a:lnTo>
                    <a:pt x="595" y="15"/>
                  </a:lnTo>
                  <a:lnTo>
                    <a:pt x="597" y="17"/>
                  </a:lnTo>
                  <a:lnTo>
                    <a:pt x="599" y="21"/>
                  </a:lnTo>
                  <a:lnTo>
                    <a:pt x="601" y="28"/>
                  </a:lnTo>
                  <a:lnTo>
                    <a:pt x="605" y="36"/>
                  </a:lnTo>
                  <a:lnTo>
                    <a:pt x="607" y="44"/>
                  </a:lnTo>
                  <a:lnTo>
                    <a:pt x="609" y="49"/>
                  </a:lnTo>
                  <a:lnTo>
                    <a:pt x="611" y="51"/>
                  </a:lnTo>
                  <a:lnTo>
                    <a:pt x="613" y="52"/>
                  </a:lnTo>
                  <a:lnTo>
                    <a:pt x="615" y="51"/>
                  </a:lnTo>
                  <a:lnTo>
                    <a:pt x="618" y="50"/>
                  </a:lnTo>
                  <a:lnTo>
                    <a:pt x="631" y="5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0" name="Freeform 547"/>
            <p:cNvSpPr>
              <a:spLocks/>
            </p:cNvSpPr>
            <p:nvPr>
              <p:custDataLst>
                <p:tags r:id="rId179"/>
              </p:custDataLst>
            </p:nvPr>
          </p:nvSpPr>
          <p:spPr bwMode="auto">
            <a:xfrm>
              <a:off x="3312046" y="1786579"/>
              <a:ext cx="236537" cy="92075"/>
            </a:xfrm>
            <a:custGeom>
              <a:avLst/>
              <a:gdLst>
                <a:gd name="T0" fmla="*/ 2147483647 w 546"/>
                <a:gd name="T1" fmla="*/ 2147483647 h 173"/>
                <a:gd name="T2" fmla="*/ 2147483647 w 546"/>
                <a:gd name="T3" fmla="*/ 2147483647 h 173"/>
                <a:gd name="T4" fmla="*/ 2147483647 w 546"/>
                <a:gd name="T5" fmla="*/ 2147483647 h 173"/>
                <a:gd name="T6" fmla="*/ 2147483647 w 546"/>
                <a:gd name="T7" fmla="*/ 2147483647 h 173"/>
                <a:gd name="T8" fmla="*/ 2147483647 w 546"/>
                <a:gd name="T9" fmla="*/ 2147483647 h 173"/>
                <a:gd name="T10" fmla="*/ 2147483647 w 546"/>
                <a:gd name="T11" fmla="*/ 2147483647 h 173"/>
                <a:gd name="T12" fmla="*/ 2147483647 w 546"/>
                <a:gd name="T13" fmla="*/ 2147483647 h 173"/>
                <a:gd name="T14" fmla="*/ 2147483647 w 546"/>
                <a:gd name="T15" fmla="*/ 2147483647 h 173"/>
                <a:gd name="T16" fmla="*/ 2147483647 w 546"/>
                <a:gd name="T17" fmla="*/ 2147483647 h 173"/>
                <a:gd name="T18" fmla="*/ 2147483647 w 546"/>
                <a:gd name="T19" fmla="*/ 2147483647 h 173"/>
                <a:gd name="T20" fmla="*/ 2147483647 w 546"/>
                <a:gd name="T21" fmla="*/ 2147483647 h 173"/>
                <a:gd name="T22" fmla="*/ 2147483647 w 546"/>
                <a:gd name="T23" fmla="*/ 2147483647 h 173"/>
                <a:gd name="T24" fmla="*/ 2147483647 w 546"/>
                <a:gd name="T25" fmla="*/ 2147483647 h 173"/>
                <a:gd name="T26" fmla="*/ 2147483647 w 546"/>
                <a:gd name="T27" fmla="*/ 2147483647 h 173"/>
                <a:gd name="T28" fmla="*/ 2147483647 w 546"/>
                <a:gd name="T29" fmla="*/ 0 h 173"/>
                <a:gd name="T30" fmla="*/ 2147483647 w 546"/>
                <a:gd name="T31" fmla="*/ 2147483647 h 173"/>
                <a:gd name="T32" fmla="*/ 2147483647 w 546"/>
                <a:gd name="T33" fmla="*/ 2147483647 h 173"/>
                <a:gd name="T34" fmla="*/ 2147483647 w 546"/>
                <a:gd name="T35" fmla="*/ 2147483647 h 173"/>
                <a:gd name="T36" fmla="*/ 2147483647 w 546"/>
                <a:gd name="T37" fmla="*/ 2147483647 h 173"/>
                <a:gd name="T38" fmla="*/ 2147483647 w 546"/>
                <a:gd name="T39" fmla="*/ 2147483647 h 173"/>
                <a:gd name="T40" fmla="*/ 2147483647 w 546"/>
                <a:gd name="T41" fmla="*/ 2147483647 h 173"/>
                <a:gd name="T42" fmla="*/ 2147483647 w 546"/>
                <a:gd name="T43" fmla="*/ 2147483647 h 173"/>
                <a:gd name="T44" fmla="*/ 2147483647 w 546"/>
                <a:gd name="T45" fmla="*/ 2147483647 h 173"/>
                <a:gd name="T46" fmla="*/ 2147483647 w 546"/>
                <a:gd name="T47" fmla="*/ 2147483647 h 173"/>
                <a:gd name="T48" fmla="*/ 2147483647 w 546"/>
                <a:gd name="T49" fmla="*/ 2147483647 h 173"/>
                <a:gd name="T50" fmla="*/ 2147483647 w 546"/>
                <a:gd name="T51" fmla="*/ 2147483647 h 173"/>
                <a:gd name="T52" fmla="*/ 2147483647 w 546"/>
                <a:gd name="T53" fmla="*/ 2147483647 h 173"/>
                <a:gd name="T54" fmla="*/ 2147483647 w 546"/>
                <a:gd name="T55" fmla="*/ 2147483647 h 173"/>
                <a:gd name="T56" fmla="*/ 2147483647 w 546"/>
                <a:gd name="T57" fmla="*/ 2147483647 h 173"/>
                <a:gd name="T58" fmla="*/ 2147483647 w 546"/>
                <a:gd name="T59" fmla="*/ 2147483647 h 173"/>
                <a:gd name="T60" fmla="*/ 2147483647 w 546"/>
                <a:gd name="T61" fmla="*/ 2147483647 h 173"/>
                <a:gd name="T62" fmla="*/ 2147483647 w 546"/>
                <a:gd name="T63" fmla="*/ 2147483647 h 173"/>
                <a:gd name="T64" fmla="*/ 2147483647 w 546"/>
                <a:gd name="T65" fmla="*/ 2147483647 h 173"/>
                <a:gd name="T66" fmla="*/ 2147483647 w 546"/>
                <a:gd name="T67" fmla="*/ 2147483647 h 173"/>
                <a:gd name="T68" fmla="*/ 2147483647 w 546"/>
                <a:gd name="T69" fmla="*/ 2147483647 h 173"/>
                <a:gd name="T70" fmla="*/ 2147483647 w 546"/>
                <a:gd name="T71" fmla="*/ 2147483647 h 173"/>
                <a:gd name="T72" fmla="*/ 2147483647 w 546"/>
                <a:gd name="T73" fmla="*/ 2147483647 h 173"/>
                <a:gd name="T74" fmla="*/ 2147483647 w 546"/>
                <a:gd name="T75" fmla="*/ 2147483647 h 173"/>
                <a:gd name="T76" fmla="*/ 2147483647 w 546"/>
                <a:gd name="T77" fmla="*/ 2147483647 h 173"/>
                <a:gd name="T78" fmla="*/ 2147483647 w 546"/>
                <a:gd name="T79" fmla="*/ 2147483647 h 173"/>
                <a:gd name="T80" fmla="*/ 2147483647 w 546"/>
                <a:gd name="T81" fmla="*/ 2147483647 h 173"/>
                <a:gd name="T82" fmla="*/ 2147483647 w 546"/>
                <a:gd name="T83" fmla="*/ 2147483647 h 173"/>
                <a:gd name="T84" fmla="*/ 2147483647 w 546"/>
                <a:gd name="T85" fmla="*/ 2147483647 h 173"/>
                <a:gd name="T86" fmla="*/ 2147483647 w 546"/>
                <a:gd name="T87" fmla="*/ 2147483647 h 173"/>
                <a:gd name="T88" fmla="*/ 2147483647 w 546"/>
                <a:gd name="T89" fmla="*/ 2147483647 h 173"/>
                <a:gd name="T90" fmla="*/ 2147483647 w 546"/>
                <a:gd name="T91" fmla="*/ 2147483647 h 173"/>
                <a:gd name="T92" fmla="*/ 2147483647 w 546"/>
                <a:gd name="T93" fmla="*/ 2147483647 h 173"/>
                <a:gd name="T94" fmla="*/ 2147483647 w 546"/>
                <a:gd name="T95" fmla="*/ 2147483647 h 173"/>
                <a:gd name="T96" fmla="*/ 2147483647 w 546"/>
                <a:gd name="T97" fmla="*/ 2147483647 h 173"/>
                <a:gd name="T98" fmla="*/ 2147483647 w 546"/>
                <a:gd name="T99" fmla="*/ 2147483647 h 173"/>
                <a:gd name="T100" fmla="*/ 2147483647 w 546"/>
                <a:gd name="T101" fmla="*/ 2147483647 h 17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546" h="173">
                  <a:moveTo>
                    <a:pt x="47" y="12"/>
                  </a:moveTo>
                  <a:lnTo>
                    <a:pt x="61" y="15"/>
                  </a:lnTo>
                  <a:lnTo>
                    <a:pt x="74" y="19"/>
                  </a:lnTo>
                  <a:lnTo>
                    <a:pt x="61" y="38"/>
                  </a:lnTo>
                  <a:lnTo>
                    <a:pt x="87" y="38"/>
                  </a:lnTo>
                  <a:lnTo>
                    <a:pt x="94" y="34"/>
                  </a:lnTo>
                  <a:lnTo>
                    <a:pt x="102" y="31"/>
                  </a:lnTo>
                  <a:lnTo>
                    <a:pt x="107" y="29"/>
                  </a:lnTo>
                  <a:lnTo>
                    <a:pt x="110" y="27"/>
                  </a:lnTo>
                  <a:lnTo>
                    <a:pt x="112" y="23"/>
                  </a:lnTo>
                  <a:lnTo>
                    <a:pt x="113" y="19"/>
                  </a:lnTo>
                  <a:lnTo>
                    <a:pt x="132" y="27"/>
                  </a:lnTo>
                  <a:lnTo>
                    <a:pt x="142" y="32"/>
                  </a:lnTo>
                  <a:lnTo>
                    <a:pt x="150" y="36"/>
                  </a:lnTo>
                  <a:lnTo>
                    <a:pt x="161" y="44"/>
                  </a:lnTo>
                  <a:lnTo>
                    <a:pt x="161" y="19"/>
                  </a:lnTo>
                  <a:lnTo>
                    <a:pt x="188" y="19"/>
                  </a:lnTo>
                  <a:lnTo>
                    <a:pt x="209" y="19"/>
                  </a:lnTo>
                  <a:lnTo>
                    <a:pt x="224" y="19"/>
                  </a:lnTo>
                  <a:lnTo>
                    <a:pt x="233" y="19"/>
                  </a:lnTo>
                  <a:lnTo>
                    <a:pt x="243" y="19"/>
                  </a:lnTo>
                  <a:lnTo>
                    <a:pt x="253" y="19"/>
                  </a:lnTo>
                  <a:lnTo>
                    <a:pt x="256" y="17"/>
                  </a:lnTo>
                  <a:lnTo>
                    <a:pt x="260" y="16"/>
                  </a:lnTo>
                  <a:lnTo>
                    <a:pt x="264" y="14"/>
                  </a:lnTo>
                  <a:lnTo>
                    <a:pt x="266" y="12"/>
                  </a:lnTo>
                  <a:lnTo>
                    <a:pt x="269" y="14"/>
                  </a:lnTo>
                  <a:lnTo>
                    <a:pt x="273" y="14"/>
                  </a:lnTo>
                  <a:lnTo>
                    <a:pt x="276" y="13"/>
                  </a:lnTo>
                  <a:lnTo>
                    <a:pt x="279" y="11"/>
                  </a:lnTo>
                  <a:lnTo>
                    <a:pt x="281" y="8"/>
                  </a:lnTo>
                  <a:lnTo>
                    <a:pt x="285" y="6"/>
                  </a:lnTo>
                  <a:lnTo>
                    <a:pt x="286" y="3"/>
                  </a:lnTo>
                  <a:lnTo>
                    <a:pt x="287" y="0"/>
                  </a:lnTo>
                  <a:lnTo>
                    <a:pt x="320" y="0"/>
                  </a:lnTo>
                  <a:lnTo>
                    <a:pt x="321" y="5"/>
                  </a:lnTo>
                  <a:lnTo>
                    <a:pt x="324" y="9"/>
                  </a:lnTo>
                  <a:lnTo>
                    <a:pt x="329" y="11"/>
                  </a:lnTo>
                  <a:lnTo>
                    <a:pt x="333" y="12"/>
                  </a:lnTo>
                  <a:lnTo>
                    <a:pt x="338" y="11"/>
                  </a:lnTo>
                  <a:lnTo>
                    <a:pt x="345" y="9"/>
                  </a:lnTo>
                  <a:lnTo>
                    <a:pt x="348" y="7"/>
                  </a:lnTo>
                  <a:lnTo>
                    <a:pt x="351" y="5"/>
                  </a:lnTo>
                  <a:lnTo>
                    <a:pt x="353" y="3"/>
                  </a:lnTo>
                  <a:lnTo>
                    <a:pt x="353" y="0"/>
                  </a:lnTo>
                  <a:lnTo>
                    <a:pt x="358" y="3"/>
                  </a:lnTo>
                  <a:lnTo>
                    <a:pt x="363" y="6"/>
                  </a:lnTo>
                  <a:lnTo>
                    <a:pt x="367" y="7"/>
                  </a:lnTo>
                  <a:lnTo>
                    <a:pt x="371" y="8"/>
                  </a:lnTo>
                  <a:lnTo>
                    <a:pt x="380" y="8"/>
                  </a:lnTo>
                  <a:lnTo>
                    <a:pt x="389" y="7"/>
                  </a:lnTo>
                  <a:lnTo>
                    <a:pt x="404" y="3"/>
                  </a:lnTo>
                  <a:lnTo>
                    <a:pt x="420" y="0"/>
                  </a:lnTo>
                  <a:lnTo>
                    <a:pt x="436" y="1"/>
                  </a:lnTo>
                  <a:lnTo>
                    <a:pt x="453" y="2"/>
                  </a:lnTo>
                  <a:lnTo>
                    <a:pt x="467" y="4"/>
                  </a:lnTo>
                  <a:lnTo>
                    <a:pt x="482" y="6"/>
                  </a:lnTo>
                  <a:lnTo>
                    <a:pt x="498" y="9"/>
                  </a:lnTo>
                  <a:lnTo>
                    <a:pt x="513" y="11"/>
                  </a:lnTo>
                  <a:lnTo>
                    <a:pt x="528" y="12"/>
                  </a:lnTo>
                  <a:lnTo>
                    <a:pt x="546" y="12"/>
                  </a:lnTo>
                  <a:lnTo>
                    <a:pt x="546" y="44"/>
                  </a:lnTo>
                  <a:lnTo>
                    <a:pt x="545" y="49"/>
                  </a:lnTo>
                  <a:lnTo>
                    <a:pt x="542" y="55"/>
                  </a:lnTo>
                  <a:lnTo>
                    <a:pt x="539" y="58"/>
                  </a:lnTo>
                  <a:lnTo>
                    <a:pt x="537" y="60"/>
                  </a:lnTo>
                  <a:lnTo>
                    <a:pt x="535" y="61"/>
                  </a:lnTo>
                  <a:lnTo>
                    <a:pt x="533" y="62"/>
                  </a:lnTo>
                  <a:lnTo>
                    <a:pt x="513" y="62"/>
                  </a:lnTo>
                  <a:lnTo>
                    <a:pt x="498" y="60"/>
                  </a:lnTo>
                  <a:lnTo>
                    <a:pt x="490" y="57"/>
                  </a:lnTo>
                  <a:lnTo>
                    <a:pt x="483" y="54"/>
                  </a:lnTo>
                  <a:lnTo>
                    <a:pt x="478" y="50"/>
                  </a:lnTo>
                  <a:lnTo>
                    <a:pt x="472" y="44"/>
                  </a:lnTo>
                  <a:lnTo>
                    <a:pt x="413" y="44"/>
                  </a:lnTo>
                  <a:lnTo>
                    <a:pt x="421" y="58"/>
                  </a:lnTo>
                  <a:lnTo>
                    <a:pt x="428" y="70"/>
                  </a:lnTo>
                  <a:lnTo>
                    <a:pt x="438" y="81"/>
                  </a:lnTo>
                  <a:lnTo>
                    <a:pt x="448" y="89"/>
                  </a:lnTo>
                  <a:lnTo>
                    <a:pt x="459" y="96"/>
                  </a:lnTo>
                  <a:lnTo>
                    <a:pt x="471" y="102"/>
                  </a:lnTo>
                  <a:lnTo>
                    <a:pt x="484" y="107"/>
                  </a:lnTo>
                  <a:lnTo>
                    <a:pt x="499" y="111"/>
                  </a:lnTo>
                  <a:lnTo>
                    <a:pt x="493" y="119"/>
                  </a:lnTo>
                  <a:lnTo>
                    <a:pt x="488" y="126"/>
                  </a:lnTo>
                  <a:lnTo>
                    <a:pt x="481" y="132"/>
                  </a:lnTo>
                  <a:lnTo>
                    <a:pt x="475" y="136"/>
                  </a:lnTo>
                  <a:lnTo>
                    <a:pt x="466" y="139"/>
                  </a:lnTo>
                  <a:lnTo>
                    <a:pt x="458" y="141"/>
                  </a:lnTo>
                  <a:lnTo>
                    <a:pt x="449" y="142"/>
                  </a:lnTo>
                  <a:lnTo>
                    <a:pt x="439" y="142"/>
                  </a:lnTo>
                  <a:lnTo>
                    <a:pt x="432" y="142"/>
                  </a:lnTo>
                  <a:lnTo>
                    <a:pt x="426" y="141"/>
                  </a:lnTo>
                  <a:lnTo>
                    <a:pt x="421" y="139"/>
                  </a:lnTo>
                  <a:lnTo>
                    <a:pt x="416" y="136"/>
                  </a:lnTo>
                  <a:lnTo>
                    <a:pt x="412" y="134"/>
                  </a:lnTo>
                  <a:lnTo>
                    <a:pt x="409" y="132"/>
                  </a:lnTo>
                  <a:lnTo>
                    <a:pt x="404" y="131"/>
                  </a:lnTo>
                  <a:lnTo>
                    <a:pt x="399" y="130"/>
                  </a:lnTo>
                  <a:lnTo>
                    <a:pt x="394" y="128"/>
                  </a:lnTo>
                  <a:lnTo>
                    <a:pt x="390" y="125"/>
                  </a:lnTo>
                  <a:lnTo>
                    <a:pt x="385" y="121"/>
                  </a:lnTo>
                  <a:lnTo>
                    <a:pt x="381" y="116"/>
                  </a:lnTo>
                  <a:lnTo>
                    <a:pt x="378" y="110"/>
                  </a:lnTo>
                  <a:lnTo>
                    <a:pt x="375" y="104"/>
                  </a:lnTo>
                  <a:lnTo>
                    <a:pt x="374" y="98"/>
                  </a:lnTo>
                  <a:lnTo>
                    <a:pt x="372" y="93"/>
                  </a:lnTo>
                  <a:lnTo>
                    <a:pt x="365" y="92"/>
                  </a:lnTo>
                  <a:lnTo>
                    <a:pt x="358" y="90"/>
                  </a:lnTo>
                  <a:lnTo>
                    <a:pt x="351" y="87"/>
                  </a:lnTo>
                  <a:lnTo>
                    <a:pt x="344" y="84"/>
                  </a:lnTo>
                  <a:lnTo>
                    <a:pt x="337" y="81"/>
                  </a:lnTo>
                  <a:lnTo>
                    <a:pt x="331" y="78"/>
                  </a:lnTo>
                  <a:lnTo>
                    <a:pt x="325" y="76"/>
                  </a:lnTo>
                  <a:lnTo>
                    <a:pt x="320" y="75"/>
                  </a:lnTo>
                  <a:lnTo>
                    <a:pt x="314" y="78"/>
                  </a:lnTo>
                  <a:lnTo>
                    <a:pt x="303" y="87"/>
                  </a:lnTo>
                  <a:lnTo>
                    <a:pt x="289" y="101"/>
                  </a:lnTo>
                  <a:lnTo>
                    <a:pt x="274" y="117"/>
                  </a:lnTo>
                  <a:lnTo>
                    <a:pt x="258" y="134"/>
                  </a:lnTo>
                  <a:lnTo>
                    <a:pt x="246" y="150"/>
                  </a:lnTo>
                  <a:lnTo>
                    <a:pt x="241" y="157"/>
                  </a:lnTo>
                  <a:lnTo>
                    <a:pt x="236" y="163"/>
                  </a:lnTo>
                  <a:lnTo>
                    <a:pt x="234" y="169"/>
                  </a:lnTo>
                  <a:lnTo>
                    <a:pt x="233" y="173"/>
                  </a:lnTo>
                  <a:lnTo>
                    <a:pt x="220" y="172"/>
                  </a:lnTo>
                  <a:lnTo>
                    <a:pt x="209" y="171"/>
                  </a:lnTo>
                  <a:lnTo>
                    <a:pt x="198" y="169"/>
                  </a:lnTo>
                  <a:lnTo>
                    <a:pt x="188" y="167"/>
                  </a:lnTo>
                  <a:lnTo>
                    <a:pt x="180" y="163"/>
                  </a:lnTo>
                  <a:lnTo>
                    <a:pt x="172" y="160"/>
                  </a:lnTo>
                  <a:lnTo>
                    <a:pt x="165" y="155"/>
                  </a:lnTo>
                  <a:lnTo>
                    <a:pt x="158" y="151"/>
                  </a:lnTo>
                  <a:lnTo>
                    <a:pt x="136" y="128"/>
                  </a:lnTo>
                  <a:lnTo>
                    <a:pt x="113" y="105"/>
                  </a:lnTo>
                  <a:lnTo>
                    <a:pt x="108" y="100"/>
                  </a:lnTo>
                  <a:lnTo>
                    <a:pt x="101" y="95"/>
                  </a:lnTo>
                  <a:lnTo>
                    <a:pt x="95" y="91"/>
                  </a:lnTo>
                  <a:lnTo>
                    <a:pt x="88" y="87"/>
                  </a:lnTo>
                  <a:lnTo>
                    <a:pt x="74" y="81"/>
                  </a:lnTo>
                  <a:lnTo>
                    <a:pt x="60" y="76"/>
                  </a:lnTo>
                  <a:lnTo>
                    <a:pt x="45" y="70"/>
                  </a:lnTo>
                  <a:lnTo>
                    <a:pt x="31" y="64"/>
                  </a:lnTo>
                  <a:lnTo>
                    <a:pt x="16" y="58"/>
                  </a:lnTo>
                  <a:lnTo>
                    <a:pt x="0" y="50"/>
                  </a:lnTo>
                  <a:lnTo>
                    <a:pt x="6" y="41"/>
                  </a:lnTo>
                  <a:lnTo>
                    <a:pt x="11" y="34"/>
                  </a:lnTo>
                  <a:lnTo>
                    <a:pt x="16" y="28"/>
                  </a:lnTo>
                  <a:lnTo>
                    <a:pt x="21" y="22"/>
                  </a:lnTo>
                  <a:lnTo>
                    <a:pt x="28" y="19"/>
                  </a:lnTo>
                  <a:lnTo>
                    <a:pt x="33" y="15"/>
                  </a:lnTo>
                  <a:lnTo>
                    <a:pt x="40" y="13"/>
                  </a:lnTo>
                  <a:lnTo>
                    <a:pt x="47" y="12"/>
                  </a:lnTo>
                </a:path>
              </a:pathLst>
            </a:custGeom>
            <a:solidFill>
              <a:srgbClr val="92D05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1" name="Freeform 548"/>
            <p:cNvSpPr>
              <a:spLocks/>
            </p:cNvSpPr>
            <p:nvPr>
              <p:custDataLst>
                <p:tags r:id="rId180"/>
              </p:custDataLst>
            </p:nvPr>
          </p:nvSpPr>
          <p:spPr bwMode="auto">
            <a:xfrm>
              <a:off x="3823221" y="1770704"/>
              <a:ext cx="107950" cy="60325"/>
            </a:xfrm>
            <a:custGeom>
              <a:avLst/>
              <a:gdLst>
                <a:gd name="T0" fmla="*/ 2147483647 w 246"/>
                <a:gd name="T1" fmla="*/ 2147483647 h 42"/>
                <a:gd name="T2" fmla="*/ 2147483647 w 246"/>
                <a:gd name="T3" fmla="*/ 2147483647 h 42"/>
                <a:gd name="T4" fmla="*/ 2147483647 w 246"/>
                <a:gd name="T5" fmla="*/ 2147483647 h 42"/>
                <a:gd name="T6" fmla="*/ 2147483647 w 246"/>
                <a:gd name="T7" fmla="*/ 2147483647 h 42"/>
                <a:gd name="T8" fmla="*/ 2147483647 w 246"/>
                <a:gd name="T9" fmla="*/ 2147483647 h 42"/>
                <a:gd name="T10" fmla="*/ 2147483647 w 246"/>
                <a:gd name="T11" fmla="*/ 2147483647 h 42"/>
                <a:gd name="T12" fmla="*/ 2147483647 w 246"/>
                <a:gd name="T13" fmla="*/ 2147483647 h 42"/>
                <a:gd name="T14" fmla="*/ 2147483647 w 246"/>
                <a:gd name="T15" fmla="*/ 2147483647 h 42"/>
                <a:gd name="T16" fmla="*/ 2147483647 w 246"/>
                <a:gd name="T17" fmla="*/ 2147483647 h 42"/>
                <a:gd name="T18" fmla="*/ 2147483647 w 246"/>
                <a:gd name="T19" fmla="*/ 2147483647 h 42"/>
                <a:gd name="T20" fmla="*/ 2147483647 w 246"/>
                <a:gd name="T21" fmla="*/ 2147483647 h 42"/>
                <a:gd name="T22" fmla="*/ 2147483647 w 246"/>
                <a:gd name="T23" fmla="*/ 2147483647 h 42"/>
                <a:gd name="T24" fmla="*/ 2147483647 w 246"/>
                <a:gd name="T25" fmla="*/ 2147483647 h 42"/>
                <a:gd name="T26" fmla="*/ 2147483647 w 246"/>
                <a:gd name="T27" fmla="*/ 2147483647 h 42"/>
                <a:gd name="T28" fmla="*/ 2147483647 w 246"/>
                <a:gd name="T29" fmla="*/ 2147483647 h 42"/>
                <a:gd name="T30" fmla="*/ 2147483647 w 246"/>
                <a:gd name="T31" fmla="*/ 2147483647 h 42"/>
                <a:gd name="T32" fmla="*/ 2147483647 w 246"/>
                <a:gd name="T33" fmla="*/ 2147483647 h 42"/>
                <a:gd name="T34" fmla="*/ 2147483647 w 246"/>
                <a:gd name="T35" fmla="*/ 2147483647 h 42"/>
                <a:gd name="T36" fmla="*/ 2147483647 w 246"/>
                <a:gd name="T37" fmla="*/ 2147483647 h 42"/>
                <a:gd name="T38" fmla="*/ 2147483647 w 246"/>
                <a:gd name="T39" fmla="*/ 2147483647 h 42"/>
                <a:gd name="T40" fmla="*/ 2147483647 w 246"/>
                <a:gd name="T41" fmla="*/ 2147483647 h 42"/>
                <a:gd name="T42" fmla="*/ 2147483647 w 246"/>
                <a:gd name="T43" fmla="*/ 2147483647 h 42"/>
                <a:gd name="T44" fmla="*/ 2147483647 w 246"/>
                <a:gd name="T45" fmla="*/ 2147483647 h 42"/>
                <a:gd name="T46" fmla="*/ 2147483647 w 246"/>
                <a:gd name="T47" fmla="*/ 2147483647 h 42"/>
                <a:gd name="T48" fmla="*/ 2147483647 w 246"/>
                <a:gd name="T49" fmla="*/ 2147483647 h 42"/>
                <a:gd name="T50" fmla="*/ 2147483647 w 246"/>
                <a:gd name="T51" fmla="*/ 2147483647 h 42"/>
                <a:gd name="T52" fmla="*/ 2147483647 w 246"/>
                <a:gd name="T53" fmla="*/ 2147483647 h 42"/>
                <a:gd name="T54" fmla="*/ 2147483647 w 246"/>
                <a:gd name="T55" fmla="*/ 2147483647 h 42"/>
                <a:gd name="T56" fmla="*/ 2147483647 w 246"/>
                <a:gd name="T57" fmla="*/ 2147483647 h 42"/>
                <a:gd name="T58" fmla="*/ 2147483647 w 246"/>
                <a:gd name="T59" fmla="*/ 2147483647 h 42"/>
                <a:gd name="T60" fmla="*/ 2147483647 w 246"/>
                <a:gd name="T61" fmla="*/ 2147483647 h 42"/>
                <a:gd name="T62" fmla="*/ 2147483647 w 246"/>
                <a:gd name="T63" fmla="*/ 2147483647 h 42"/>
                <a:gd name="T64" fmla="*/ 2147483647 w 246"/>
                <a:gd name="T65" fmla="*/ 0 h 42"/>
                <a:gd name="T66" fmla="*/ 2147483647 w 246"/>
                <a:gd name="T67" fmla="*/ 2147483647 h 42"/>
                <a:gd name="T68" fmla="*/ 2147483647 w 246"/>
                <a:gd name="T69" fmla="*/ 2147483647 h 42"/>
                <a:gd name="T70" fmla="*/ 2147483647 w 246"/>
                <a:gd name="T71" fmla="*/ 2147483647 h 42"/>
                <a:gd name="T72" fmla="*/ 2147483647 w 246"/>
                <a:gd name="T73" fmla="*/ 2147483647 h 42"/>
                <a:gd name="T74" fmla="*/ 2147483647 w 246"/>
                <a:gd name="T75" fmla="*/ 2147483647 h 42"/>
                <a:gd name="T76" fmla="*/ 2147483647 w 246"/>
                <a:gd name="T77" fmla="*/ 2147483647 h 42"/>
                <a:gd name="T78" fmla="*/ 2147483647 w 246"/>
                <a:gd name="T79" fmla="*/ 2147483647 h 42"/>
                <a:gd name="T80" fmla="*/ 2147483647 w 246"/>
                <a:gd name="T81" fmla="*/ 2147483647 h 42"/>
                <a:gd name="T82" fmla="*/ 2147483647 w 246"/>
                <a:gd name="T83" fmla="*/ 2147483647 h 42"/>
                <a:gd name="T84" fmla="*/ 2147483647 w 246"/>
                <a:gd name="T85" fmla="*/ 2147483647 h 42"/>
                <a:gd name="T86" fmla="*/ 2147483647 w 246"/>
                <a:gd name="T87" fmla="*/ 2147483647 h 42"/>
                <a:gd name="T88" fmla="*/ 2147483647 w 246"/>
                <a:gd name="T89" fmla="*/ 2147483647 h 42"/>
                <a:gd name="T90" fmla="*/ 2147483647 w 246"/>
                <a:gd name="T91" fmla="*/ 2147483647 h 42"/>
                <a:gd name="T92" fmla="*/ 0 w 246"/>
                <a:gd name="T93" fmla="*/ 2147483647 h 42"/>
                <a:gd name="T94" fmla="*/ 2147483647 w 246"/>
                <a:gd name="T95" fmla="*/ 2147483647 h 42"/>
                <a:gd name="T96" fmla="*/ 2147483647 w 246"/>
                <a:gd name="T97" fmla="*/ 2147483647 h 42"/>
                <a:gd name="T98" fmla="*/ 2147483647 w 246"/>
                <a:gd name="T99" fmla="*/ 2147483647 h 42"/>
                <a:gd name="T100" fmla="*/ 2147483647 w 246"/>
                <a:gd name="T101" fmla="*/ 2147483647 h 42"/>
                <a:gd name="T102" fmla="*/ 2147483647 w 246"/>
                <a:gd name="T103" fmla="*/ 2147483647 h 42"/>
                <a:gd name="T104" fmla="*/ 2147483647 w 246"/>
                <a:gd name="T105" fmla="*/ 2147483647 h 4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46" h="42">
                  <a:moveTo>
                    <a:pt x="27" y="36"/>
                  </a:moveTo>
                  <a:lnTo>
                    <a:pt x="36" y="36"/>
                  </a:lnTo>
                  <a:lnTo>
                    <a:pt x="45" y="35"/>
                  </a:lnTo>
                  <a:lnTo>
                    <a:pt x="53" y="33"/>
                  </a:lnTo>
                  <a:lnTo>
                    <a:pt x="59" y="31"/>
                  </a:lnTo>
                  <a:lnTo>
                    <a:pt x="66" y="30"/>
                  </a:lnTo>
                  <a:lnTo>
                    <a:pt x="72" y="29"/>
                  </a:lnTo>
                  <a:lnTo>
                    <a:pt x="80" y="29"/>
                  </a:lnTo>
                  <a:lnTo>
                    <a:pt x="87" y="30"/>
                  </a:lnTo>
                  <a:lnTo>
                    <a:pt x="87" y="42"/>
                  </a:lnTo>
                  <a:lnTo>
                    <a:pt x="154" y="42"/>
                  </a:lnTo>
                  <a:lnTo>
                    <a:pt x="154" y="39"/>
                  </a:lnTo>
                  <a:lnTo>
                    <a:pt x="156" y="36"/>
                  </a:lnTo>
                  <a:lnTo>
                    <a:pt x="159" y="33"/>
                  </a:lnTo>
                  <a:lnTo>
                    <a:pt x="163" y="31"/>
                  </a:lnTo>
                  <a:lnTo>
                    <a:pt x="175" y="26"/>
                  </a:lnTo>
                  <a:lnTo>
                    <a:pt x="190" y="23"/>
                  </a:lnTo>
                  <a:lnTo>
                    <a:pt x="221" y="17"/>
                  </a:lnTo>
                  <a:lnTo>
                    <a:pt x="246" y="12"/>
                  </a:lnTo>
                  <a:lnTo>
                    <a:pt x="212" y="13"/>
                  </a:lnTo>
                  <a:lnTo>
                    <a:pt x="186" y="14"/>
                  </a:lnTo>
                  <a:lnTo>
                    <a:pt x="178" y="15"/>
                  </a:lnTo>
                  <a:lnTo>
                    <a:pt x="171" y="15"/>
                  </a:lnTo>
                  <a:lnTo>
                    <a:pt x="168" y="14"/>
                  </a:lnTo>
                  <a:lnTo>
                    <a:pt x="167" y="12"/>
                  </a:lnTo>
                  <a:lnTo>
                    <a:pt x="159" y="16"/>
                  </a:lnTo>
                  <a:lnTo>
                    <a:pt x="152" y="17"/>
                  </a:lnTo>
                  <a:lnTo>
                    <a:pt x="147" y="17"/>
                  </a:lnTo>
                  <a:lnTo>
                    <a:pt x="141" y="15"/>
                  </a:lnTo>
                  <a:lnTo>
                    <a:pt x="137" y="12"/>
                  </a:lnTo>
                  <a:lnTo>
                    <a:pt x="133" y="9"/>
                  </a:lnTo>
                  <a:lnTo>
                    <a:pt x="129" y="5"/>
                  </a:lnTo>
                  <a:lnTo>
                    <a:pt x="126" y="0"/>
                  </a:lnTo>
                  <a:lnTo>
                    <a:pt x="121" y="2"/>
                  </a:lnTo>
                  <a:lnTo>
                    <a:pt x="113" y="4"/>
                  </a:lnTo>
                  <a:lnTo>
                    <a:pt x="103" y="5"/>
                  </a:lnTo>
                  <a:lnTo>
                    <a:pt x="93" y="5"/>
                  </a:lnTo>
                  <a:lnTo>
                    <a:pt x="74" y="6"/>
                  </a:lnTo>
                  <a:lnTo>
                    <a:pt x="60" y="6"/>
                  </a:lnTo>
                  <a:lnTo>
                    <a:pt x="58" y="9"/>
                  </a:lnTo>
                  <a:lnTo>
                    <a:pt x="56" y="12"/>
                  </a:lnTo>
                  <a:lnTo>
                    <a:pt x="54" y="15"/>
                  </a:lnTo>
                  <a:lnTo>
                    <a:pt x="50" y="17"/>
                  </a:lnTo>
                  <a:lnTo>
                    <a:pt x="42" y="20"/>
                  </a:lnTo>
                  <a:lnTo>
                    <a:pt x="33" y="22"/>
                  </a:lnTo>
                  <a:lnTo>
                    <a:pt x="14" y="24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3" y="29"/>
                  </a:lnTo>
                  <a:lnTo>
                    <a:pt x="5" y="31"/>
                  </a:lnTo>
                  <a:lnTo>
                    <a:pt x="9" y="33"/>
                  </a:lnTo>
                  <a:lnTo>
                    <a:pt x="17" y="35"/>
                  </a:lnTo>
                  <a:lnTo>
                    <a:pt x="27" y="3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2" name="Freeform 549"/>
            <p:cNvSpPr>
              <a:spLocks/>
            </p:cNvSpPr>
            <p:nvPr>
              <p:custDataLst>
                <p:tags r:id="rId181"/>
              </p:custDataLst>
            </p:nvPr>
          </p:nvSpPr>
          <p:spPr bwMode="auto">
            <a:xfrm>
              <a:off x="3966096" y="1753242"/>
              <a:ext cx="63500" cy="57150"/>
            </a:xfrm>
            <a:custGeom>
              <a:avLst/>
              <a:gdLst>
                <a:gd name="T0" fmla="*/ 2147483647 w 149"/>
                <a:gd name="T1" fmla="*/ 0 h 61"/>
                <a:gd name="T2" fmla="*/ 2147483647 w 149"/>
                <a:gd name="T3" fmla="*/ 2147483647 h 61"/>
                <a:gd name="T4" fmla="*/ 2147483647 w 149"/>
                <a:gd name="T5" fmla="*/ 2147483647 h 61"/>
                <a:gd name="T6" fmla="*/ 2147483647 w 149"/>
                <a:gd name="T7" fmla="*/ 2147483647 h 61"/>
                <a:gd name="T8" fmla="*/ 2147483647 w 149"/>
                <a:gd name="T9" fmla="*/ 2147483647 h 61"/>
                <a:gd name="T10" fmla="*/ 2147483647 w 149"/>
                <a:gd name="T11" fmla="*/ 2147483647 h 61"/>
                <a:gd name="T12" fmla="*/ 2147483647 w 149"/>
                <a:gd name="T13" fmla="*/ 2147483647 h 61"/>
                <a:gd name="T14" fmla="*/ 2147483647 w 149"/>
                <a:gd name="T15" fmla="*/ 2147483647 h 61"/>
                <a:gd name="T16" fmla="*/ 2147483647 w 149"/>
                <a:gd name="T17" fmla="*/ 2147483647 h 61"/>
                <a:gd name="T18" fmla="*/ 2147483647 w 149"/>
                <a:gd name="T19" fmla="*/ 2147483647 h 61"/>
                <a:gd name="T20" fmla="*/ 2147483647 w 149"/>
                <a:gd name="T21" fmla="*/ 2147483647 h 61"/>
                <a:gd name="T22" fmla="*/ 2147483647 w 149"/>
                <a:gd name="T23" fmla="*/ 2147483647 h 61"/>
                <a:gd name="T24" fmla="*/ 2147483647 w 149"/>
                <a:gd name="T25" fmla="*/ 2147483647 h 61"/>
                <a:gd name="T26" fmla="*/ 2147483647 w 149"/>
                <a:gd name="T27" fmla="*/ 2147483647 h 61"/>
                <a:gd name="T28" fmla="*/ 2147483647 w 149"/>
                <a:gd name="T29" fmla="*/ 2147483647 h 61"/>
                <a:gd name="T30" fmla="*/ 2147483647 w 149"/>
                <a:gd name="T31" fmla="*/ 2147483647 h 61"/>
                <a:gd name="T32" fmla="*/ 2147483647 w 149"/>
                <a:gd name="T33" fmla="*/ 2147483647 h 61"/>
                <a:gd name="T34" fmla="*/ 2147483647 w 149"/>
                <a:gd name="T35" fmla="*/ 2147483647 h 61"/>
                <a:gd name="T36" fmla="*/ 2147483647 w 149"/>
                <a:gd name="T37" fmla="*/ 2147483647 h 61"/>
                <a:gd name="T38" fmla="*/ 2147483647 w 149"/>
                <a:gd name="T39" fmla="*/ 2147483647 h 61"/>
                <a:gd name="T40" fmla="*/ 2147483647 w 149"/>
                <a:gd name="T41" fmla="*/ 2147483647 h 61"/>
                <a:gd name="T42" fmla="*/ 2147483647 w 149"/>
                <a:gd name="T43" fmla="*/ 2147483647 h 61"/>
                <a:gd name="T44" fmla="*/ 2147483647 w 149"/>
                <a:gd name="T45" fmla="*/ 2147483647 h 61"/>
                <a:gd name="T46" fmla="*/ 2147483647 w 149"/>
                <a:gd name="T47" fmla="*/ 2147483647 h 61"/>
                <a:gd name="T48" fmla="*/ 2147483647 w 149"/>
                <a:gd name="T49" fmla="*/ 2147483647 h 61"/>
                <a:gd name="T50" fmla="*/ 2147483647 w 149"/>
                <a:gd name="T51" fmla="*/ 2147483647 h 61"/>
                <a:gd name="T52" fmla="*/ 2147483647 w 149"/>
                <a:gd name="T53" fmla="*/ 2147483647 h 61"/>
                <a:gd name="T54" fmla="*/ 2147483647 w 149"/>
                <a:gd name="T55" fmla="*/ 2147483647 h 61"/>
                <a:gd name="T56" fmla="*/ 2147483647 w 149"/>
                <a:gd name="T57" fmla="*/ 2147483647 h 61"/>
                <a:gd name="T58" fmla="*/ 2147483647 w 149"/>
                <a:gd name="T59" fmla="*/ 2147483647 h 61"/>
                <a:gd name="T60" fmla="*/ 2147483647 w 149"/>
                <a:gd name="T61" fmla="*/ 2147483647 h 61"/>
                <a:gd name="T62" fmla="*/ 2147483647 w 149"/>
                <a:gd name="T63" fmla="*/ 2147483647 h 61"/>
                <a:gd name="T64" fmla="*/ 0 w 149"/>
                <a:gd name="T65" fmla="*/ 2147483647 h 61"/>
                <a:gd name="T66" fmla="*/ 0 w 149"/>
                <a:gd name="T67" fmla="*/ 2147483647 h 61"/>
                <a:gd name="T68" fmla="*/ 2147483647 w 149"/>
                <a:gd name="T69" fmla="*/ 2147483647 h 61"/>
                <a:gd name="T70" fmla="*/ 2147483647 w 149"/>
                <a:gd name="T71" fmla="*/ 2147483647 h 61"/>
                <a:gd name="T72" fmla="*/ 2147483647 w 149"/>
                <a:gd name="T73" fmla="*/ 2147483647 h 61"/>
                <a:gd name="T74" fmla="*/ 2147483647 w 149"/>
                <a:gd name="T75" fmla="*/ 2147483647 h 61"/>
                <a:gd name="T76" fmla="*/ 2147483647 w 149"/>
                <a:gd name="T77" fmla="*/ 2147483647 h 61"/>
                <a:gd name="T78" fmla="*/ 2147483647 w 149"/>
                <a:gd name="T79" fmla="*/ 2147483647 h 61"/>
                <a:gd name="T80" fmla="*/ 2147483647 w 149"/>
                <a:gd name="T81" fmla="*/ 2147483647 h 61"/>
                <a:gd name="T82" fmla="*/ 2147483647 w 149"/>
                <a:gd name="T83" fmla="*/ 2147483647 h 61"/>
                <a:gd name="T84" fmla="*/ 2147483647 w 149"/>
                <a:gd name="T85" fmla="*/ 0 h 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49" h="61">
                  <a:moveTo>
                    <a:pt x="103" y="0"/>
                  </a:moveTo>
                  <a:lnTo>
                    <a:pt x="118" y="1"/>
                  </a:lnTo>
                  <a:lnTo>
                    <a:pt x="134" y="3"/>
                  </a:lnTo>
                  <a:lnTo>
                    <a:pt x="145" y="5"/>
                  </a:lnTo>
                  <a:lnTo>
                    <a:pt x="149" y="6"/>
                  </a:lnTo>
                  <a:lnTo>
                    <a:pt x="149" y="8"/>
                  </a:lnTo>
                  <a:lnTo>
                    <a:pt x="147" y="10"/>
                  </a:lnTo>
                  <a:lnTo>
                    <a:pt x="145" y="12"/>
                  </a:lnTo>
                  <a:lnTo>
                    <a:pt x="141" y="13"/>
                  </a:lnTo>
                  <a:lnTo>
                    <a:pt x="137" y="14"/>
                  </a:lnTo>
                  <a:lnTo>
                    <a:pt x="132" y="14"/>
                  </a:lnTo>
                  <a:lnTo>
                    <a:pt x="127" y="14"/>
                  </a:lnTo>
                  <a:lnTo>
                    <a:pt x="123" y="12"/>
                  </a:lnTo>
                  <a:lnTo>
                    <a:pt x="123" y="23"/>
                  </a:lnTo>
                  <a:lnTo>
                    <a:pt x="123" y="33"/>
                  </a:lnTo>
                  <a:lnTo>
                    <a:pt x="123" y="41"/>
                  </a:lnTo>
                  <a:lnTo>
                    <a:pt x="123" y="49"/>
                  </a:lnTo>
                  <a:lnTo>
                    <a:pt x="116" y="50"/>
                  </a:lnTo>
                  <a:lnTo>
                    <a:pt x="109" y="51"/>
                  </a:lnTo>
                  <a:lnTo>
                    <a:pt x="104" y="53"/>
                  </a:lnTo>
                  <a:lnTo>
                    <a:pt x="100" y="55"/>
                  </a:lnTo>
                  <a:lnTo>
                    <a:pt x="94" y="57"/>
                  </a:lnTo>
                  <a:lnTo>
                    <a:pt x="89" y="59"/>
                  </a:lnTo>
                  <a:lnTo>
                    <a:pt x="83" y="61"/>
                  </a:lnTo>
                  <a:lnTo>
                    <a:pt x="76" y="61"/>
                  </a:lnTo>
                  <a:lnTo>
                    <a:pt x="67" y="60"/>
                  </a:lnTo>
                  <a:lnTo>
                    <a:pt x="53" y="57"/>
                  </a:lnTo>
                  <a:lnTo>
                    <a:pt x="39" y="54"/>
                  </a:lnTo>
                  <a:lnTo>
                    <a:pt x="25" y="49"/>
                  </a:lnTo>
                  <a:lnTo>
                    <a:pt x="12" y="45"/>
                  </a:lnTo>
                  <a:lnTo>
                    <a:pt x="3" y="41"/>
                  </a:lnTo>
                  <a:lnTo>
                    <a:pt x="1" y="39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3" y="37"/>
                  </a:lnTo>
                  <a:lnTo>
                    <a:pt x="19" y="36"/>
                  </a:lnTo>
                  <a:lnTo>
                    <a:pt x="35" y="35"/>
                  </a:lnTo>
                  <a:lnTo>
                    <a:pt x="48" y="32"/>
                  </a:lnTo>
                  <a:lnTo>
                    <a:pt x="60" y="27"/>
                  </a:lnTo>
                  <a:lnTo>
                    <a:pt x="72" y="22"/>
                  </a:lnTo>
                  <a:lnTo>
                    <a:pt x="82" y="16"/>
                  </a:lnTo>
                  <a:lnTo>
                    <a:pt x="93" y="8"/>
                  </a:lnTo>
                  <a:lnTo>
                    <a:pt x="103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3" name="Freeform 550"/>
            <p:cNvSpPr>
              <a:spLocks/>
            </p:cNvSpPr>
            <p:nvPr>
              <p:custDataLst>
                <p:tags r:id="rId182"/>
              </p:custDataLst>
            </p:nvPr>
          </p:nvSpPr>
          <p:spPr bwMode="auto">
            <a:xfrm>
              <a:off x="4002608" y="1761179"/>
              <a:ext cx="130175" cy="57150"/>
            </a:xfrm>
            <a:custGeom>
              <a:avLst/>
              <a:gdLst>
                <a:gd name="T0" fmla="*/ 2147483647 w 299"/>
                <a:gd name="T1" fmla="*/ 2147483647 h 74"/>
                <a:gd name="T2" fmla="*/ 2147483647 w 299"/>
                <a:gd name="T3" fmla="*/ 2147483647 h 74"/>
                <a:gd name="T4" fmla="*/ 2147483647 w 299"/>
                <a:gd name="T5" fmla="*/ 2147483647 h 74"/>
                <a:gd name="T6" fmla="*/ 2147483647 w 299"/>
                <a:gd name="T7" fmla="*/ 2147483647 h 74"/>
                <a:gd name="T8" fmla="*/ 2147483647 w 299"/>
                <a:gd name="T9" fmla="*/ 2147483647 h 74"/>
                <a:gd name="T10" fmla="*/ 2147483647 w 299"/>
                <a:gd name="T11" fmla="*/ 2147483647 h 74"/>
                <a:gd name="T12" fmla="*/ 2147483647 w 299"/>
                <a:gd name="T13" fmla="*/ 2147483647 h 74"/>
                <a:gd name="T14" fmla="*/ 2147483647 w 299"/>
                <a:gd name="T15" fmla="*/ 2147483647 h 74"/>
                <a:gd name="T16" fmla="*/ 2147483647 w 299"/>
                <a:gd name="T17" fmla="*/ 2147483647 h 74"/>
                <a:gd name="T18" fmla="*/ 2147483647 w 299"/>
                <a:gd name="T19" fmla="*/ 2147483647 h 74"/>
                <a:gd name="T20" fmla="*/ 2147483647 w 299"/>
                <a:gd name="T21" fmla="*/ 2147483647 h 74"/>
                <a:gd name="T22" fmla="*/ 2147483647 w 299"/>
                <a:gd name="T23" fmla="*/ 2147483647 h 74"/>
                <a:gd name="T24" fmla="*/ 2147483647 w 299"/>
                <a:gd name="T25" fmla="*/ 2147483647 h 74"/>
                <a:gd name="T26" fmla="*/ 2147483647 w 299"/>
                <a:gd name="T27" fmla="*/ 2147483647 h 74"/>
                <a:gd name="T28" fmla="*/ 2147483647 w 299"/>
                <a:gd name="T29" fmla="*/ 2147483647 h 74"/>
                <a:gd name="T30" fmla="*/ 2147483647 w 299"/>
                <a:gd name="T31" fmla="*/ 2147483647 h 74"/>
                <a:gd name="T32" fmla="*/ 2147483647 w 299"/>
                <a:gd name="T33" fmla="*/ 2147483647 h 74"/>
                <a:gd name="T34" fmla="*/ 2147483647 w 299"/>
                <a:gd name="T35" fmla="*/ 2147483647 h 74"/>
                <a:gd name="T36" fmla="*/ 2147483647 w 299"/>
                <a:gd name="T37" fmla="*/ 2147483647 h 74"/>
                <a:gd name="T38" fmla="*/ 2147483647 w 299"/>
                <a:gd name="T39" fmla="*/ 2147483647 h 74"/>
                <a:gd name="T40" fmla="*/ 2147483647 w 299"/>
                <a:gd name="T41" fmla="*/ 2147483647 h 74"/>
                <a:gd name="T42" fmla="*/ 2147483647 w 299"/>
                <a:gd name="T43" fmla="*/ 2147483647 h 74"/>
                <a:gd name="T44" fmla="*/ 2147483647 w 299"/>
                <a:gd name="T45" fmla="*/ 0 h 74"/>
                <a:gd name="T46" fmla="*/ 2147483647 w 299"/>
                <a:gd name="T47" fmla="*/ 2147483647 h 74"/>
                <a:gd name="T48" fmla="*/ 2147483647 w 299"/>
                <a:gd name="T49" fmla="*/ 2147483647 h 74"/>
                <a:gd name="T50" fmla="*/ 2147483647 w 299"/>
                <a:gd name="T51" fmla="*/ 2147483647 h 74"/>
                <a:gd name="T52" fmla="*/ 2147483647 w 299"/>
                <a:gd name="T53" fmla="*/ 2147483647 h 74"/>
                <a:gd name="T54" fmla="*/ 2147483647 w 299"/>
                <a:gd name="T55" fmla="*/ 2147483647 h 74"/>
                <a:gd name="T56" fmla="*/ 2147483647 w 299"/>
                <a:gd name="T57" fmla="*/ 2147483647 h 74"/>
                <a:gd name="T58" fmla="*/ 2147483647 w 299"/>
                <a:gd name="T59" fmla="*/ 2147483647 h 74"/>
                <a:gd name="T60" fmla="*/ 2147483647 w 299"/>
                <a:gd name="T61" fmla="*/ 2147483647 h 74"/>
                <a:gd name="T62" fmla="*/ 2147483647 w 299"/>
                <a:gd name="T63" fmla="*/ 2147483647 h 74"/>
                <a:gd name="T64" fmla="*/ 2147483647 w 299"/>
                <a:gd name="T65" fmla="*/ 2147483647 h 74"/>
                <a:gd name="T66" fmla="*/ 2147483647 w 299"/>
                <a:gd name="T67" fmla="*/ 2147483647 h 74"/>
                <a:gd name="T68" fmla="*/ 2147483647 w 299"/>
                <a:gd name="T69" fmla="*/ 2147483647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99" h="74">
                  <a:moveTo>
                    <a:pt x="126" y="74"/>
                  </a:moveTo>
                  <a:lnTo>
                    <a:pt x="133" y="72"/>
                  </a:lnTo>
                  <a:lnTo>
                    <a:pt x="142" y="69"/>
                  </a:lnTo>
                  <a:lnTo>
                    <a:pt x="154" y="65"/>
                  </a:lnTo>
                  <a:lnTo>
                    <a:pt x="166" y="60"/>
                  </a:lnTo>
                  <a:lnTo>
                    <a:pt x="178" y="54"/>
                  </a:lnTo>
                  <a:lnTo>
                    <a:pt x="189" y="48"/>
                  </a:lnTo>
                  <a:lnTo>
                    <a:pt x="199" y="42"/>
                  </a:lnTo>
                  <a:lnTo>
                    <a:pt x="205" y="37"/>
                  </a:lnTo>
                  <a:lnTo>
                    <a:pt x="207" y="40"/>
                  </a:lnTo>
                  <a:lnTo>
                    <a:pt x="209" y="43"/>
                  </a:lnTo>
                  <a:lnTo>
                    <a:pt x="211" y="46"/>
                  </a:lnTo>
                  <a:lnTo>
                    <a:pt x="214" y="48"/>
                  </a:lnTo>
                  <a:lnTo>
                    <a:pt x="220" y="51"/>
                  </a:lnTo>
                  <a:lnTo>
                    <a:pt x="227" y="53"/>
                  </a:lnTo>
                  <a:lnTo>
                    <a:pt x="243" y="55"/>
                  </a:lnTo>
                  <a:lnTo>
                    <a:pt x="259" y="55"/>
                  </a:lnTo>
                  <a:lnTo>
                    <a:pt x="269" y="55"/>
                  </a:lnTo>
                  <a:lnTo>
                    <a:pt x="278" y="55"/>
                  </a:lnTo>
                  <a:lnTo>
                    <a:pt x="286" y="55"/>
                  </a:lnTo>
                  <a:lnTo>
                    <a:pt x="292" y="55"/>
                  </a:lnTo>
                  <a:lnTo>
                    <a:pt x="293" y="46"/>
                  </a:lnTo>
                  <a:lnTo>
                    <a:pt x="295" y="38"/>
                  </a:lnTo>
                  <a:lnTo>
                    <a:pt x="298" y="31"/>
                  </a:lnTo>
                  <a:lnTo>
                    <a:pt x="299" y="25"/>
                  </a:lnTo>
                  <a:lnTo>
                    <a:pt x="279" y="25"/>
                  </a:lnTo>
                  <a:lnTo>
                    <a:pt x="260" y="25"/>
                  </a:lnTo>
                  <a:lnTo>
                    <a:pt x="244" y="25"/>
                  </a:lnTo>
                  <a:lnTo>
                    <a:pt x="232" y="25"/>
                  </a:lnTo>
                  <a:lnTo>
                    <a:pt x="225" y="25"/>
                  </a:lnTo>
                  <a:lnTo>
                    <a:pt x="220" y="26"/>
                  </a:lnTo>
                  <a:lnTo>
                    <a:pt x="214" y="27"/>
                  </a:lnTo>
                  <a:lnTo>
                    <a:pt x="211" y="29"/>
                  </a:lnTo>
                  <a:lnTo>
                    <a:pt x="204" y="33"/>
                  </a:lnTo>
                  <a:lnTo>
                    <a:pt x="199" y="37"/>
                  </a:lnTo>
                  <a:lnTo>
                    <a:pt x="172" y="37"/>
                  </a:lnTo>
                  <a:lnTo>
                    <a:pt x="174" y="32"/>
                  </a:lnTo>
                  <a:lnTo>
                    <a:pt x="176" y="28"/>
                  </a:lnTo>
                  <a:lnTo>
                    <a:pt x="178" y="24"/>
                  </a:lnTo>
                  <a:lnTo>
                    <a:pt x="180" y="21"/>
                  </a:lnTo>
                  <a:lnTo>
                    <a:pt x="187" y="16"/>
                  </a:lnTo>
                  <a:lnTo>
                    <a:pt x="194" y="13"/>
                  </a:lnTo>
                  <a:lnTo>
                    <a:pt x="202" y="11"/>
                  </a:lnTo>
                  <a:lnTo>
                    <a:pt x="210" y="9"/>
                  </a:lnTo>
                  <a:lnTo>
                    <a:pt x="217" y="5"/>
                  </a:lnTo>
                  <a:lnTo>
                    <a:pt x="225" y="0"/>
                  </a:lnTo>
                  <a:lnTo>
                    <a:pt x="199" y="0"/>
                  </a:lnTo>
                  <a:lnTo>
                    <a:pt x="185" y="3"/>
                  </a:lnTo>
                  <a:lnTo>
                    <a:pt x="170" y="7"/>
                  </a:lnTo>
                  <a:lnTo>
                    <a:pt x="157" y="11"/>
                  </a:lnTo>
                  <a:lnTo>
                    <a:pt x="145" y="18"/>
                  </a:lnTo>
                  <a:lnTo>
                    <a:pt x="134" y="25"/>
                  </a:lnTo>
                  <a:lnTo>
                    <a:pt x="123" y="32"/>
                  </a:lnTo>
                  <a:lnTo>
                    <a:pt x="114" y="40"/>
                  </a:lnTo>
                  <a:lnTo>
                    <a:pt x="105" y="49"/>
                  </a:lnTo>
                  <a:lnTo>
                    <a:pt x="100" y="53"/>
                  </a:lnTo>
                  <a:lnTo>
                    <a:pt x="95" y="56"/>
                  </a:lnTo>
                  <a:lnTo>
                    <a:pt x="87" y="59"/>
                  </a:lnTo>
                  <a:lnTo>
                    <a:pt x="80" y="61"/>
                  </a:lnTo>
                  <a:lnTo>
                    <a:pt x="64" y="63"/>
                  </a:lnTo>
                  <a:lnTo>
                    <a:pt x="47" y="64"/>
                  </a:lnTo>
                  <a:lnTo>
                    <a:pt x="32" y="64"/>
                  </a:lnTo>
                  <a:lnTo>
                    <a:pt x="18" y="65"/>
                  </a:lnTo>
                  <a:lnTo>
                    <a:pt x="12" y="67"/>
                  </a:lnTo>
                  <a:lnTo>
                    <a:pt x="7" y="68"/>
                  </a:lnTo>
                  <a:lnTo>
                    <a:pt x="2" y="70"/>
                  </a:lnTo>
                  <a:lnTo>
                    <a:pt x="0" y="74"/>
                  </a:lnTo>
                  <a:lnTo>
                    <a:pt x="39" y="74"/>
                  </a:lnTo>
                  <a:lnTo>
                    <a:pt x="73" y="74"/>
                  </a:lnTo>
                  <a:lnTo>
                    <a:pt x="102" y="74"/>
                  </a:lnTo>
                  <a:lnTo>
                    <a:pt x="126" y="7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4" name="Freeform 454"/>
            <p:cNvSpPr>
              <a:spLocks/>
            </p:cNvSpPr>
            <p:nvPr>
              <p:custDataLst>
                <p:tags r:id="rId183"/>
              </p:custDataLst>
            </p:nvPr>
          </p:nvSpPr>
          <p:spPr bwMode="auto">
            <a:xfrm>
              <a:off x="3329508" y="2612079"/>
              <a:ext cx="46038" cy="60325"/>
            </a:xfrm>
            <a:custGeom>
              <a:avLst/>
              <a:gdLst>
                <a:gd name="T0" fmla="*/ 0 w 61"/>
                <a:gd name="T1" fmla="*/ 0 h 67"/>
                <a:gd name="T2" fmla="*/ 0 w 61"/>
                <a:gd name="T3" fmla="*/ 2147483647 h 67"/>
                <a:gd name="T4" fmla="*/ 0 w 61"/>
                <a:gd name="T5" fmla="*/ 2147483647 h 67"/>
                <a:gd name="T6" fmla="*/ 2147483647 w 61"/>
                <a:gd name="T7" fmla="*/ 2147483647 h 67"/>
                <a:gd name="T8" fmla="*/ 2147483647 w 61"/>
                <a:gd name="T9" fmla="*/ 2147483647 h 67"/>
                <a:gd name="T10" fmla="*/ 2147483647 w 61"/>
                <a:gd name="T11" fmla="*/ 2147483647 h 67"/>
                <a:gd name="T12" fmla="*/ 2147483647 w 61"/>
                <a:gd name="T13" fmla="*/ 2147483647 h 67"/>
                <a:gd name="T14" fmla="*/ 2147483647 w 61"/>
                <a:gd name="T15" fmla="*/ 2147483647 h 67"/>
                <a:gd name="T16" fmla="*/ 2147483647 w 61"/>
                <a:gd name="T17" fmla="*/ 2147483647 h 67"/>
                <a:gd name="T18" fmla="*/ 2147483647 w 61"/>
                <a:gd name="T19" fmla="*/ 2147483647 h 67"/>
                <a:gd name="T20" fmla="*/ 2147483647 w 61"/>
                <a:gd name="T21" fmla="*/ 2147483647 h 67"/>
                <a:gd name="T22" fmla="*/ 2147483647 w 61"/>
                <a:gd name="T23" fmla="*/ 2147483647 h 67"/>
                <a:gd name="T24" fmla="*/ 2147483647 w 61"/>
                <a:gd name="T25" fmla="*/ 2147483647 h 67"/>
                <a:gd name="T26" fmla="*/ 2147483647 w 61"/>
                <a:gd name="T27" fmla="*/ 2147483647 h 67"/>
                <a:gd name="T28" fmla="*/ 2147483647 w 61"/>
                <a:gd name="T29" fmla="*/ 2147483647 h 67"/>
                <a:gd name="T30" fmla="*/ 2147483647 w 61"/>
                <a:gd name="T31" fmla="*/ 2147483647 h 67"/>
                <a:gd name="T32" fmla="*/ 2147483647 w 61"/>
                <a:gd name="T33" fmla="*/ 2147483647 h 67"/>
                <a:gd name="T34" fmla="*/ 2147483647 w 61"/>
                <a:gd name="T35" fmla="*/ 2147483647 h 67"/>
                <a:gd name="T36" fmla="*/ 2147483647 w 61"/>
                <a:gd name="T37" fmla="*/ 0 h 67"/>
                <a:gd name="T38" fmla="*/ 2147483647 w 61"/>
                <a:gd name="T39" fmla="*/ 2147483647 h 67"/>
                <a:gd name="T40" fmla="*/ 2147483647 w 61"/>
                <a:gd name="T41" fmla="*/ 2147483647 h 67"/>
                <a:gd name="T42" fmla="*/ 2147483647 w 61"/>
                <a:gd name="T43" fmla="*/ 2147483647 h 67"/>
                <a:gd name="T44" fmla="*/ 2147483647 w 61"/>
                <a:gd name="T45" fmla="*/ 2147483647 h 67"/>
                <a:gd name="T46" fmla="*/ 2147483647 w 61"/>
                <a:gd name="T47" fmla="*/ 2147483647 h 67"/>
                <a:gd name="T48" fmla="*/ 0 w 61"/>
                <a:gd name="T49" fmla="*/ 0 h 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1" h="67">
                  <a:moveTo>
                    <a:pt x="0" y="0"/>
                  </a:moveTo>
                  <a:lnTo>
                    <a:pt x="0" y="9"/>
                  </a:lnTo>
                  <a:lnTo>
                    <a:pt x="0" y="18"/>
                  </a:lnTo>
                  <a:lnTo>
                    <a:pt x="1" y="24"/>
                  </a:lnTo>
                  <a:lnTo>
                    <a:pt x="2" y="30"/>
                  </a:lnTo>
                  <a:lnTo>
                    <a:pt x="3" y="36"/>
                  </a:lnTo>
                  <a:lnTo>
                    <a:pt x="6" y="42"/>
                  </a:lnTo>
                  <a:lnTo>
                    <a:pt x="12" y="55"/>
                  </a:lnTo>
                  <a:lnTo>
                    <a:pt x="21" y="67"/>
                  </a:lnTo>
                  <a:lnTo>
                    <a:pt x="28" y="65"/>
                  </a:lnTo>
                  <a:lnTo>
                    <a:pt x="35" y="61"/>
                  </a:lnTo>
                  <a:lnTo>
                    <a:pt x="42" y="58"/>
                  </a:lnTo>
                  <a:lnTo>
                    <a:pt x="48" y="53"/>
                  </a:lnTo>
                  <a:lnTo>
                    <a:pt x="53" y="47"/>
                  </a:lnTo>
                  <a:lnTo>
                    <a:pt x="57" y="40"/>
                  </a:lnTo>
                  <a:lnTo>
                    <a:pt x="59" y="32"/>
                  </a:lnTo>
                  <a:lnTo>
                    <a:pt x="61" y="24"/>
                  </a:lnTo>
                  <a:lnTo>
                    <a:pt x="53" y="14"/>
                  </a:lnTo>
                  <a:lnTo>
                    <a:pt x="41" y="0"/>
                  </a:lnTo>
                  <a:lnTo>
                    <a:pt x="28" y="3"/>
                  </a:lnTo>
                  <a:lnTo>
                    <a:pt x="18" y="4"/>
                  </a:lnTo>
                  <a:lnTo>
                    <a:pt x="13" y="4"/>
                  </a:lnTo>
                  <a:lnTo>
                    <a:pt x="10" y="3"/>
                  </a:lnTo>
                  <a:lnTo>
                    <a:pt x="6" y="2"/>
                  </a:lnTo>
                  <a:lnTo>
                    <a:pt x="0" y="0"/>
                  </a:lnTo>
                </a:path>
              </a:pathLst>
            </a:custGeom>
            <a:solidFill>
              <a:srgbClr val="92D05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5" name="Freeform 22"/>
            <p:cNvSpPr>
              <a:spLocks/>
            </p:cNvSpPr>
            <p:nvPr>
              <p:custDataLst>
                <p:tags r:id="rId184"/>
              </p:custDataLst>
            </p:nvPr>
          </p:nvSpPr>
          <p:spPr bwMode="auto">
            <a:xfrm>
              <a:off x="3448571" y="1606399"/>
              <a:ext cx="3065462" cy="1074737"/>
            </a:xfrm>
            <a:custGeom>
              <a:avLst/>
              <a:gdLst>
                <a:gd name="T0" fmla="*/ 2147483647 w 7049"/>
                <a:gd name="T1" fmla="*/ 2147483647 h 2048"/>
                <a:gd name="T2" fmla="*/ 2147483647 w 7049"/>
                <a:gd name="T3" fmla="*/ 2147483647 h 2048"/>
                <a:gd name="T4" fmla="*/ 2147483647 w 7049"/>
                <a:gd name="T5" fmla="*/ 2147483647 h 2048"/>
                <a:gd name="T6" fmla="*/ 2147483647 w 7049"/>
                <a:gd name="T7" fmla="*/ 2147483647 h 2048"/>
                <a:gd name="T8" fmla="*/ 2147483647 w 7049"/>
                <a:gd name="T9" fmla="*/ 2147483647 h 2048"/>
                <a:gd name="T10" fmla="*/ 2147483647 w 7049"/>
                <a:gd name="T11" fmla="*/ 2147483647 h 2048"/>
                <a:gd name="T12" fmla="*/ 2147483647 w 7049"/>
                <a:gd name="T13" fmla="*/ 2147483647 h 2048"/>
                <a:gd name="T14" fmla="*/ 2147483647 w 7049"/>
                <a:gd name="T15" fmla="*/ 2147483647 h 2048"/>
                <a:gd name="T16" fmla="*/ 2147483647 w 7049"/>
                <a:gd name="T17" fmla="*/ 2147483647 h 2048"/>
                <a:gd name="T18" fmla="*/ 2147483647 w 7049"/>
                <a:gd name="T19" fmla="*/ 2147483647 h 2048"/>
                <a:gd name="T20" fmla="*/ 2147483647 w 7049"/>
                <a:gd name="T21" fmla="*/ 2147483647 h 2048"/>
                <a:gd name="T22" fmla="*/ 2147483647 w 7049"/>
                <a:gd name="T23" fmla="*/ 2147483647 h 2048"/>
                <a:gd name="T24" fmla="*/ 2147483647 w 7049"/>
                <a:gd name="T25" fmla="*/ 2147483647 h 2048"/>
                <a:gd name="T26" fmla="*/ 2147483647 w 7049"/>
                <a:gd name="T27" fmla="*/ 2147483647 h 2048"/>
                <a:gd name="T28" fmla="*/ 2147483647 w 7049"/>
                <a:gd name="T29" fmla="*/ 2147483647 h 2048"/>
                <a:gd name="T30" fmla="*/ 2147483647 w 7049"/>
                <a:gd name="T31" fmla="*/ 2147483647 h 2048"/>
                <a:gd name="T32" fmla="*/ 2147483647 w 7049"/>
                <a:gd name="T33" fmla="*/ 2147483647 h 2048"/>
                <a:gd name="T34" fmla="*/ 2147483647 w 7049"/>
                <a:gd name="T35" fmla="*/ 2147483647 h 2048"/>
                <a:gd name="T36" fmla="*/ 2147483647 w 7049"/>
                <a:gd name="T37" fmla="*/ 2147483647 h 2048"/>
                <a:gd name="T38" fmla="*/ 2147483647 w 7049"/>
                <a:gd name="T39" fmla="*/ 2147483647 h 2048"/>
                <a:gd name="T40" fmla="*/ 2147483647 w 7049"/>
                <a:gd name="T41" fmla="*/ 2147483647 h 2048"/>
                <a:gd name="T42" fmla="*/ 2147483647 w 7049"/>
                <a:gd name="T43" fmla="*/ 2147483647 h 2048"/>
                <a:gd name="T44" fmla="*/ 2147483647 w 7049"/>
                <a:gd name="T45" fmla="*/ 2147483647 h 2048"/>
                <a:gd name="T46" fmla="*/ 2147483647 w 7049"/>
                <a:gd name="T47" fmla="*/ 2147483647 h 2048"/>
                <a:gd name="T48" fmla="*/ 2147483647 w 7049"/>
                <a:gd name="T49" fmla="*/ 2147483647 h 2048"/>
                <a:gd name="T50" fmla="*/ 2147483647 w 7049"/>
                <a:gd name="T51" fmla="*/ 2147483647 h 2048"/>
                <a:gd name="T52" fmla="*/ 2147483647 w 7049"/>
                <a:gd name="T53" fmla="*/ 2147483647 h 2048"/>
                <a:gd name="T54" fmla="*/ 2147483647 w 7049"/>
                <a:gd name="T55" fmla="*/ 2147483647 h 2048"/>
                <a:gd name="T56" fmla="*/ 2147483647 w 7049"/>
                <a:gd name="T57" fmla="*/ 2147483647 h 2048"/>
                <a:gd name="T58" fmla="*/ 2147483647 w 7049"/>
                <a:gd name="T59" fmla="*/ 2147483647 h 2048"/>
                <a:gd name="T60" fmla="*/ 2147483647 w 7049"/>
                <a:gd name="T61" fmla="*/ 2147483647 h 2048"/>
                <a:gd name="T62" fmla="*/ 2147483647 w 7049"/>
                <a:gd name="T63" fmla="*/ 2147483647 h 2048"/>
                <a:gd name="T64" fmla="*/ 2147483647 w 7049"/>
                <a:gd name="T65" fmla="*/ 2147483647 h 2048"/>
                <a:gd name="T66" fmla="*/ 2147483647 w 7049"/>
                <a:gd name="T67" fmla="*/ 2147483647 h 2048"/>
                <a:gd name="T68" fmla="*/ 2147483647 w 7049"/>
                <a:gd name="T69" fmla="*/ 2147483647 h 2048"/>
                <a:gd name="T70" fmla="*/ 2147483647 w 7049"/>
                <a:gd name="T71" fmla="*/ 2147483647 h 2048"/>
                <a:gd name="T72" fmla="*/ 2147483647 w 7049"/>
                <a:gd name="T73" fmla="*/ 2147483647 h 2048"/>
                <a:gd name="T74" fmla="*/ 2147483647 w 7049"/>
                <a:gd name="T75" fmla="*/ 2147483647 h 2048"/>
                <a:gd name="T76" fmla="*/ 2147483647 w 7049"/>
                <a:gd name="T77" fmla="*/ 2147483647 h 2048"/>
                <a:gd name="T78" fmla="*/ 2147483647 w 7049"/>
                <a:gd name="T79" fmla="*/ 2147483647 h 2048"/>
                <a:gd name="T80" fmla="*/ 2147483647 w 7049"/>
                <a:gd name="T81" fmla="*/ 2147483647 h 2048"/>
                <a:gd name="T82" fmla="*/ 2147483647 w 7049"/>
                <a:gd name="T83" fmla="*/ 2147483647 h 2048"/>
                <a:gd name="T84" fmla="*/ 2147483647 w 7049"/>
                <a:gd name="T85" fmla="*/ 2147483647 h 2048"/>
                <a:gd name="T86" fmla="*/ 2147483647 w 7049"/>
                <a:gd name="T87" fmla="*/ 2147483647 h 2048"/>
                <a:gd name="T88" fmla="*/ 2147483647 w 7049"/>
                <a:gd name="T89" fmla="*/ 2147483647 h 2048"/>
                <a:gd name="T90" fmla="*/ 2147483647 w 7049"/>
                <a:gd name="T91" fmla="*/ 2147483647 h 2048"/>
                <a:gd name="T92" fmla="*/ 2147483647 w 7049"/>
                <a:gd name="T93" fmla="*/ 2147483647 h 2048"/>
                <a:gd name="T94" fmla="*/ 2147483647 w 7049"/>
                <a:gd name="T95" fmla="*/ 2147483647 h 2048"/>
                <a:gd name="T96" fmla="*/ 2147483647 w 7049"/>
                <a:gd name="T97" fmla="*/ 2147483647 h 2048"/>
                <a:gd name="T98" fmla="*/ 2147483647 w 7049"/>
                <a:gd name="T99" fmla="*/ 2147483647 h 2048"/>
                <a:gd name="T100" fmla="*/ 2147483647 w 7049"/>
                <a:gd name="T101" fmla="*/ 2147483647 h 2048"/>
                <a:gd name="T102" fmla="*/ 2147483647 w 7049"/>
                <a:gd name="T103" fmla="*/ 2147483647 h 2048"/>
                <a:gd name="T104" fmla="*/ 2147483647 w 7049"/>
                <a:gd name="T105" fmla="*/ 2147483647 h 2048"/>
                <a:gd name="T106" fmla="*/ 2147483647 w 7049"/>
                <a:gd name="T107" fmla="*/ 2147483647 h 2048"/>
                <a:gd name="T108" fmla="*/ 2147483647 w 7049"/>
                <a:gd name="T109" fmla="*/ 2147483647 h 2048"/>
                <a:gd name="T110" fmla="*/ 2147483647 w 7049"/>
                <a:gd name="T111" fmla="*/ 2147483647 h 2048"/>
                <a:gd name="T112" fmla="*/ 2147483647 w 7049"/>
                <a:gd name="T113" fmla="*/ 2147483647 h 2048"/>
                <a:gd name="T114" fmla="*/ 2147483647 w 7049"/>
                <a:gd name="T115" fmla="*/ 2147483647 h 2048"/>
                <a:gd name="T116" fmla="*/ 2147483647 w 7049"/>
                <a:gd name="T117" fmla="*/ 2147483647 h 2048"/>
                <a:gd name="T118" fmla="*/ 2147483647 w 7049"/>
                <a:gd name="T119" fmla="*/ 2147483647 h 2048"/>
                <a:gd name="T120" fmla="*/ 2147483647 w 7049"/>
                <a:gd name="T121" fmla="*/ 2147483647 h 2048"/>
                <a:gd name="T122" fmla="*/ 2147483647 w 7049"/>
                <a:gd name="T123" fmla="*/ 2147483647 h 204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049" h="2048">
                  <a:moveTo>
                    <a:pt x="365" y="1401"/>
                  </a:moveTo>
                  <a:lnTo>
                    <a:pt x="373" y="1401"/>
                  </a:lnTo>
                  <a:lnTo>
                    <a:pt x="405" y="1401"/>
                  </a:lnTo>
                  <a:lnTo>
                    <a:pt x="425" y="1388"/>
                  </a:lnTo>
                  <a:lnTo>
                    <a:pt x="471" y="1388"/>
                  </a:lnTo>
                  <a:lnTo>
                    <a:pt x="491" y="1401"/>
                  </a:lnTo>
                  <a:lnTo>
                    <a:pt x="519" y="1426"/>
                  </a:lnTo>
                  <a:lnTo>
                    <a:pt x="505" y="1451"/>
                  </a:lnTo>
                  <a:lnTo>
                    <a:pt x="558" y="1451"/>
                  </a:lnTo>
                  <a:lnTo>
                    <a:pt x="578" y="1499"/>
                  </a:lnTo>
                  <a:lnTo>
                    <a:pt x="604" y="1493"/>
                  </a:lnTo>
                  <a:lnTo>
                    <a:pt x="632" y="1512"/>
                  </a:lnTo>
                  <a:lnTo>
                    <a:pt x="665" y="1499"/>
                  </a:lnTo>
                  <a:lnTo>
                    <a:pt x="698" y="1524"/>
                  </a:lnTo>
                  <a:lnTo>
                    <a:pt x="737" y="1524"/>
                  </a:lnTo>
                  <a:lnTo>
                    <a:pt x="778" y="1543"/>
                  </a:lnTo>
                  <a:lnTo>
                    <a:pt x="817" y="1555"/>
                  </a:lnTo>
                  <a:lnTo>
                    <a:pt x="811" y="1586"/>
                  </a:lnTo>
                  <a:lnTo>
                    <a:pt x="804" y="1623"/>
                  </a:lnTo>
                  <a:lnTo>
                    <a:pt x="817" y="1647"/>
                  </a:lnTo>
                  <a:lnTo>
                    <a:pt x="784" y="1647"/>
                  </a:lnTo>
                  <a:lnTo>
                    <a:pt x="744" y="1660"/>
                  </a:lnTo>
                  <a:lnTo>
                    <a:pt x="737" y="1691"/>
                  </a:lnTo>
                  <a:lnTo>
                    <a:pt x="743" y="1690"/>
                  </a:lnTo>
                  <a:lnTo>
                    <a:pt x="757" y="1685"/>
                  </a:lnTo>
                  <a:lnTo>
                    <a:pt x="752" y="1691"/>
                  </a:lnTo>
                  <a:lnTo>
                    <a:pt x="747" y="1696"/>
                  </a:lnTo>
                  <a:lnTo>
                    <a:pt x="743" y="1701"/>
                  </a:lnTo>
                  <a:lnTo>
                    <a:pt x="737" y="1705"/>
                  </a:lnTo>
                  <a:lnTo>
                    <a:pt x="725" y="1713"/>
                  </a:lnTo>
                  <a:lnTo>
                    <a:pt x="711" y="1721"/>
                  </a:lnTo>
                  <a:lnTo>
                    <a:pt x="712" y="1724"/>
                  </a:lnTo>
                  <a:lnTo>
                    <a:pt x="715" y="1728"/>
                  </a:lnTo>
                  <a:lnTo>
                    <a:pt x="719" y="1731"/>
                  </a:lnTo>
                  <a:lnTo>
                    <a:pt x="725" y="1733"/>
                  </a:lnTo>
                  <a:lnTo>
                    <a:pt x="736" y="1738"/>
                  </a:lnTo>
                  <a:lnTo>
                    <a:pt x="744" y="1740"/>
                  </a:lnTo>
                  <a:lnTo>
                    <a:pt x="741" y="1749"/>
                  </a:lnTo>
                  <a:lnTo>
                    <a:pt x="738" y="1756"/>
                  </a:lnTo>
                  <a:lnTo>
                    <a:pt x="734" y="1763"/>
                  </a:lnTo>
                  <a:lnTo>
                    <a:pt x="728" y="1769"/>
                  </a:lnTo>
                  <a:lnTo>
                    <a:pt x="722" y="1774"/>
                  </a:lnTo>
                  <a:lnTo>
                    <a:pt x="715" y="1779"/>
                  </a:lnTo>
                  <a:lnTo>
                    <a:pt x="707" y="1785"/>
                  </a:lnTo>
                  <a:lnTo>
                    <a:pt x="698" y="1790"/>
                  </a:lnTo>
                  <a:lnTo>
                    <a:pt x="696" y="1796"/>
                  </a:lnTo>
                  <a:lnTo>
                    <a:pt x="698" y="1801"/>
                  </a:lnTo>
                  <a:lnTo>
                    <a:pt x="700" y="1806"/>
                  </a:lnTo>
                  <a:lnTo>
                    <a:pt x="702" y="1809"/>
                  </a:lnTo>
                  <a:lnTo>
                    <a:pt x="706" y="1812"/>
                  </a:lnTo>
                  <a:lnTo>
                    <a:pt x="711" y="1815"/>
                  </a:lnTo>
                  <a:lnTo>
                    <a:pt x="716" y="1817"/>
                  </a:lnTo>
                  <a:lnTo>
                    <a:pt x="722" y="1819"/>
                  </a:lnTo>
                  <a:lnTo>
                    <a:pt x="734" y="1823"/>
                  </a:lnTo>
                  <a:lnTo>
                    <a:pt x="747" y="1828"/>
                  </a:lnTo>
                  <a:lnTo>
                    <a:pt x="754" y="1831"/>
                  </a:lnTo>
                  <a:lnTo>
                    <a:pt x="759" y="1835"/>
                  </a:lnTo>
                  <a:lnTo>
                    <a:pt x="766" y="1840"/>
                  </a:lnTo>
                  <a:lnTo>
                    <a:pt x="771" y="1845"/>
                  </a:lnTo>
                  <a:lnTo>
                    <a:pt x="781" y="1854"/>
                  </a:lnTo>
                  <a:lnTo>
                    <a:pt x="794" y="1861"/>
                  </a:lnTo>
                  <a:lnTo>
                    <a:pt x="807" y="1868"/>
                  </a:lnTo>
                  <a:lnTo>
                    <a:pt x="823" y="1875"/>
                  </a:lnTo>
                  <a:lnTo>
                    <a:pt x="856" y="1887"/>
                  </a:lnTo>
                  <a:lnTo>
                    <a:pt x="890" y="1901"/>
                  </a:lnTo>
                  <a:lnTo>
                    <a:pt x="897" y="1901"/>
                  </a:lnTo>
                  <a:lnTo>
                    <a:pt x="950" y="1919"/>
                  </a:lnTo>
                  <a:lnTo>
                    <a:pt x="996" y="1931"/>
                  </a:lnTo>
                  <a:lnTo>
                    <a:pt x="1024" y="1919"/>
                  </a:lnTo>
                  <a:lnTo>
                    <a:pt x="1070" y="1937"/>
                  </a:lnTo>
                  <a:lnTo>
                    <a:pt x="1096" y="1956"/>
                  </a:lnTo>
                  <a:lnTo>
                    <a:pt x="1136" y="1950"/>
                  </a:lnTo>
                  <a:lnTo>
                    <a:pt x="1176" y="1962"/>
                  </a:lnTo>
                  <a:lnTo>
                    <a:pt x="1203" y="1980"/>
                  </a:lnTo>
                  <a:lnTo>
                    <a:pt x="1249" y="2005"/>
                  </a:lnTo>
                  <a:lnTo>
                    <a:pt x="1282" y="2030"/>
                  </a:lnTo>
                  <a:lnTo>
                    <a:pt x="1316" y="2048"/>
                  </a:lnTo>
                  <a:lnTo>
                    <a:pt x="1342" y="2011"/>
                  </a:lnTo>
                  <a:lnTo>
                    <a:pt x="1355" y="2011"/>
                  </a:lnTo>
                  <a:lnTo>
                    <a:pt x="1350" y="2009"/>
                  </a:lnTo>
                  <a:lnTo>
                    <a:pt x="1345" y="2006"/>
                  </a:lnTo>
                  <a:lnTo>
                    <a:pt x="1341" y="2001"/>
                  </a:lnTo>
                  <a:lnTo>
                    <a:pt x="1337" y="1998"/>
                  </a:lnTo>
                  <a:lnTo>
                    <a:pt x="1333" y="1994"/>
                  </a:lnTo>
                  <a:lnTo>
                    <a:pt x="1331" y="1989"/>
                  </a:lnTo>
                  <a:lnTo>
                    <a:pt x="1329" y="1985"/>
                  </a:lnTo>
                  <a:lnTo>
                    <a:pt x="1329" y="1980"/>
                  </a:lnTo>
                  <a:lnTo>
                    <a:pt x="1318" y="1972"/>
                  </a:lnTo>
                  <a:lnTo>
                    <a:pt x="1296" y="1952"/>
                  </a:lnTo>
                  <a:lnTo>
                    <a:pt x="1283" y="1941"/>
                  </a:lnTo>
                  <a:lnTo>
                    <a:pt x="1273" y="1931"/>
                  </a:lnTo>
                  <a:lnTo>
                    <a:pt x="1265" y="1923"/>
                  </a:lnTo>
                  <a:lnTo>
                    <a:pt x="1262" y="1919"/>
                  </a:lnTo>
                  <a:lnTo>
                    <a:pt x="1255" y="1887"/>
                  </a:lnTo>
                  <a:lnTo>
                    <a:pt x="1255" y="1869"/>
                  </a:lnTo>
                  <a:lnTo>
                    <a:pt x="1245" y="1869"/>
                  </a:lnTo>
                  <a:lnTo>
                    <a:pt x="1237" y="1866"/>
                  </a:lnTo>
                  <a:lnTo>
                    <a:pt x="1229" y="1862"/>
                  </a:lnTo>
                  <a:lnTo>
                    <a:pt x="1222" y="1857"/>
                  </a:lnTo>
                  <a:lnTo>
                    <a:pt x="1217" y="1851"/>
                  </a:lnTo>
                  <a:lnTo>
                    <a:pt x="1212" y="1844"/>
                  </a:lnTo>
                  <a:lnTo>
                    <a:pt x="1210" y="1835"/>
                  </a:lnTo>
                  <a:lnTo>
                    <a:pt x="1209" y="1826"/>
                  </a:lnTo>
                  <a:lnTo>
                    <a:pt x="1210" y="1821"/>
                  </a:lnTo>
                  <a:lnTo>
                    <a:pt x="1212" y="1814"/>
                  </a:lnTo>
                  <a:lnTo>
                    <a:pt x="1216" y="1807"/>
                  </a:lnTo>
                  <a:lnTo>
                    <a:pt x="1220" y="1799"/>
                  </a:lnTo>
                  <a:lnTo>
                    <a:pt x="1229" y="1786"/>
                  </a:lnTo>
                  <a:lnTo>
                    <a:pt x="1236" y="1777"/>
                  </a:lnTo>
                  <a:lnTo>
                    <a:pt x="1254" y="1767"/>
                  </a:lnTo>
                  <a:lnTo>
                    <a:pt x="1272" y="1758"/>
                  </a:lnTo>
                  <a:lnTo>
                    <a:pt x="1287" y="1749"/>
                  </a:lnTo>
                  <a:lnTo>
                    <a:pt x="1303" y="1740"/>
                  </a:lnTo>
                  <a:lnTo>
                    <a:pt x="1309" y="1728"/>
                  </a:lnTo>
                  <a:lnTo>
                    <a:pt x="1282" y="1721"/>
                  </a:lnTo>
                  <a:lnTo>
                    <a:pt x="1309" y="1703"/>
                  </a:lnTo>
                  <a:lnTo>
                    <a:pt x="1282" y="1679"/>
                  </a:lnTo>
                  <a:lnTo>
                    <a:pt x="1255" y="1654"/>
                  </a:lnTo>
                  <a:lnTo>
                    <a:pt x="1216" y="1654"/>
                  </a:lnTo>
                  <a:lnTo>
                    <a:pt x="1203" y="1629"/>
                  </a:lnTo>
                  <a:lnTo>
                    <a:pt x="1183" y="1617"/>
                  </a:lnTo>
                  <a:lnTo>
                    <a:pt x="1176" y="1586"/>
                  </a:lnTo>
                  <a:lnTo>
                    <a:pt x="1176" y="1549"/>
                  </a:lnTo>
                  <a:lnTo>
                    <a:pt x="1189" y="1524"/>
                  </a:lnTo>
                  <a:lnTo>
                    <a:pt x="1196" y="1499"/>
                  </a:lnTo>
                  <a:lnTo>
                    <a:pt x="1229" y="1518"/>
                  </a:lnTo>
                  <a:lnTo>
                    <a:pt x="1262" y="1530"/>
                  </a:lnTo>
                  <a:lnTo>
                    <a:pt x="1282" y="1524"/>
                  </a:lnTo>
                  <a:lnTo>
                    <a:pt x="1255" y="1493"/>
                  </a:lnTo>
                  <a:lnTo>
                    <a:pt x="1289" y="1475"/>
                  </a:lnTo>
                  <a:lnTo>
                    <a:pt x="1322" y="1444"/>
                  </a:lnTo>
                  <a:lnTo>
                    <a:pt x="1355" y="1438"/>
                  </a:lnTo>
                  <a:lnTo>
                    <a:pt x="1395" y="1438"/>
                  </a:lnTo>
                  <a:lnTo>
                    <a:pt x="1422" y="1426"/>
                  </a:lnTo>
                  <a:lnTo>
                    <a:pt x="1468" y="1438"/>
                  </a:lnTo>
                  <a:lnTo>
                    <a:pt x="1514" y="1457"/>
                  </a:lnTo>
                  <a:lnTo>
                    <a:pt x="1555" y="1493"/>
                  </a:lnTo>
                  <a:lnTo>
                    <a:pt x="1601" y="1487"/>
                  </a:lnTo>
                  <a:lnTo>
                    <a:pt x="1641" y="1469"/>
                  </a:lnTo>
                  <a:lnTo>
                    <a:pt x="1674" y="1469"/>
                  </a:lnTo>
                  <a:lnTo>
                    <a:pt x="1714" y="1463"/>
                  </a:lnTo>
                  <a:lnTo>
                    <a:pt x="1754" y="1481"/>
                  </a:lnTo>
                  <a:lnTo>
                    <a:pt x="1800" y="1493"/>
                  </a:lnTo>
                  <a:lnTo>
                    <a:pt x="1847" y="1487"/>
                  </a:lnTo>
                  <a:lnTo>
                    <a:pt x="1893" y="1469"/>
                  </a:lnTo>
                  <a:lnTo>
                    <a:pt x="1893" y="1444"/>
                  </a:lnTo>
                  <a:lnTo>
                    <a:pt x="1860" y="1438"/>
                  </a:lnTo>
                  <a:lnTo>
                    <a:pt x="1821" y="1426"/>
                  </a:lnTo>
                  <a:lnTo>
                    <a:pt x="1793" y="1414"/>
                  </a:lnTo>
                  <a:lnTo>
                    <a:pt x="1834" y="1401"/>
                  </a:lnTo>
                  <a:lnTo>
                    <a:pt x="1827" y="1364"/>
                  </a:lnTo>
                  <a:lnTo>
                    <a:pt x="1880" y="1358"/>
                  </a:lnTo>
                  <a:lnTo>
                    <a:pt x="1814" y="1309"/>
                  </a:lnTo>
                  <a:lnTo>
                    <a:pt x="1920" y="1291"/>
                  </a:lnTo>
                  <a:lnTo>
                    <a:pt x="2006" y="1284"/>
                  </a:lnTo>
                  <a:lnTo>
                    <a:pt x="2020" y="1259"/>
                  </a:lnTo>
                  <a:lnTo>
                    <a:pt x="2080" y="1253"/>
                  </a:lnTo>
                  <a:lnTo>
                    <a:pt x="2139" y="1241"/>
                  </a:lnTo>
                  <a:lnTo>
                    <a:pt x="2159" y="1216"/>
                  </a:lnTo>
                  <a:lnTo>
                    <a:pt x="2226" y="1229"/>
                  </a:lnTo>
                  <a:lnTo>
                    <a:pt x="2265" y="1222"/>
                  </a:lnTo>
                  <a:lnTo>
                    <a:pt x="2292" y="1241"/>
                  </a:lnTo>
                  <a:lnTo>
                    <a:pt x="2298" y="1291"/>
                  </a:lnTo>
                  <a:lnTo>
                    <a:pt x="2339" y="1291"/>
                  </a:lnTo>
                  <a:lnTo>
                    <a:pt x="2352" y="1277"/>
                  </a:lnTo>
                  <a:lnTo>
                    <a:pt x="2372" y="1291"/>
                  </a:lnTo>
                  <a:lnTo>
                    <a:pt x="2411" y="1297"/>
                  </a:lnTo>
                  <a:lnTo>
                    <a:pt x="2431" y="1297"/>
                  </a:lnTo>
                  <a:lnTo>
                    <a:pt x="2431" y="1333"/>
                  </a:lnTo>
                  <a:lnTo>
                    <a:pt x="2472" y="1327"/>
                  </a:lnTo>
                  <a:lnTo>
                    <a:pt x="2511" y="1309"/>
                  </a:lnTo>
                  <a:lnTo>
                    <a:pt x="2551" y="1277"/>
                  </a:lnTo>
                  <a:lnTo>
                    <a:pt x="2577" y="1265"/>
                  </a:lnTo>
                  <a:lnTo>
                    <a:pt x="2577" y="1297"/>
                  </a:lnTo>
                  <a:lnTo>
                    <a:pt x="2618" y="1315"/>
                  </a:lnTo>
                  <a:lnTo>
                    <a:pt x="2664" y="1333"/>
                  </a:lnTo>
                  <a:lnTo>
                    <a:pt x="2704" y="1376"/>
                  </a:lnTo>
                  <a:lnTo>
                    <a:pt x="2757" y="1420"/>
                  </a:lnTo>
                  <a:lnTo>
                    <a:pt x="2803" y="1457"/>
                  </a:lnTo>
                  <a:lnTo>
                    <a:pt x="2823" y="1487"/>
                  </a:lnTo>
                  <a:lnTo>
                    <a:pt x="2836" y="1457"/>
                  </a:lnTo>
                  <a:lnTo>
                    <a:pt x="2864" y="1451"/>
                  </a:lnTo>
                  <a:lnTo>
                    <a:pt x="2884" y="1475"/>
                  </a:lnTo>
                  <a:lnTo>
                    <a:pt x="2923" y="1487"/>
                  </a:lnTo>
                  <a:lnTo>
                    <a:pt x="2969" y="1481"/>
                  </a:lnTo>
                  <a:lnTo>
                    <a:pt x="2997" y="1469"/>
                  </a:lnTo>
                  <a:lnTo>
                    <a:pt x="3036" y="1499"/>
                  </a:lnTo>
                  <a:lnTo>
                    <a:pt x="3082" y="1524"/>
                  </a:lnTo>
                  <a:lnTo>
                    <a:pt x="3123" y="1549"/>
                  </a:lnTo>
                  <a:lnTo>
                    <a:pt x="3176" y="1555"/>
                  </a:lnTo>
                  <a:lnTo>
                    <a:pt x="3182" y="1562"/>
                  </a:lnTo>
                  <a:lnTo>
                    <a:pt x="3186" y="1560"/>
                  </a:lnTo>
                  <a:lnTo>
                    <a:pt x="3189" y="1557"/>
                  </a:lnTo>
                  <a:lnTo>
                    <a:pt x="3193" y="1556"/>
                  </a:lnTo>
                  <a:lnTo>
                    <a:pt x="3198" y="1555"/>
                  </a:lnTo>
                  <a:lnTo>
                    <a:pt x="3211" y="1555"/>
                  </a:lnTo>
                  <a:lnTo>
                    <a:pt x="3228" y="1555"/>
                  </a:lnTo>
                  <a:lnTo>
                    <a:pt x="3234" y="1554"/>
                  </a:lnTo>
                  <a:lnTo>
                    <a:pt x="3239" y="1552"/>
                  </a:lnTo>
                  <a:lnTo>
                    <a:pt x="3246" y="1549"/>
                  </a:lnTo>
                  <a:lnTo>
                    <a:pt x="3251" y="1546"/>
                  </a:lnTo>
                  <a:lnTo>
                    <a:pt x="3261" y="1539"/>
                  </a:lnTo>
                  <a:lnTo>
                    <a:pt x="3269" y="1537"/>
                  </a:lnTo>
                  <a:lnTo>
                    <a:pt x="3278" y="1536"/>
                  </a:lnTo>
                  <a:lnTo>
                    <a:pt x="3288" y="1534"/>
                  </a:lnTo>
                  <a:lnTo>
                    <a:pt x="3296" y="1531"/>
                  </a:lnTo>
                  <a:lnTo>
                    <a:pt x="3304" y="1527"/>
                  </a:lnTo>
                  <a:lnTo>
                    <a:pt x="3320" y="1517"/>
                  </a:lnTo>
                  <a:lnTo>
                    <a:pt x="3335" y="1506"/>
                  </a:lnTo>
                  <a:lnTo>
                    <a:pt x="3350" y="1494"/>
                  </a:lnTo>
                  <a:lnTo>
                    <a:pt x="3366" y="1485"/>
                  </a:lnTo>
                  <a:lnTo>
                    <a:pt x="3374" y="1481"/>
                  </a:lnTo>
                  <a:lnTo>
                    <a:pt x="3383" y="1478"/>
                  </a:lnTo>
                  <a:lnTo>
                    <a:pt x="3392" y="1476"/>
                  </a:lnTo>
                  <a:lnTo>
                    <a:pt x="3402" y="1475"/>
                  </a:lnTo>
                  <a:lnTo>
                    <a:pt x="3413" y="1476"/>
                  </a:lnTo>
                  <a:lnTo>
                    <a:pt x="3423" y="1477"/>
                  </a:lnTo>
                  <a:lnTo>
                    <a:pt x="3432" y="1479"/>
                  </a:lnTo>
                  <a:lnTo>
                    <a:pt x="3439" y="1481"/>
                  </a:lnTo>
                  <a:lnTo>
                    <a:pt x="3447" y="1483"/>
                  </a:lnTo>
                  <a:lnTo>
                    <a:pt x="3453" y="1485"/>
                  </a:lnTo>
                  <a:lnTo>
                    <a:pt x="3461" y="1487"/>
                  </a:lnTo>
                  <a:lnTo>
                    <a:pt x="3468" y="1487"/>
                  </a:lnTo>
                  <a:lnTo>
                    <a:pt x="3494" y="1475"/>
                  </a:lnTo>
                  <a:lnTo>
                    <a:pt x="3507" y="1475"/>
                  </a:lnTo>
                  <a:lnTo>
                    <a:pt x="3522" y="1475"/>
                  </a:lnTo>
                  <a:lnTo>
                    <a:pt x="3522" y="1483"/>
                  </a:lnTo>
                  <a:lnTo>
                    <a:pt x="3524" y="1490"/>
                  </a:lnTo>
                  <a:lnTo>
                    <a:pt x="3526" y="1496"/>
                  </a:lnTo>
                  <a:lnTo>
                    <a:pt x="3528" y="1501"/>
                  </a:lnTo>
                  <a:lnTo>
                    <a:pt x="3535" y="1510"/>
                  </a:lnTo>
                  <a:lnTo>
                    <a:pt x="3541" y="1518"/>
                  </a:lnTo>
                  <a:lnTo>
                    <a:pt x="3720" y="1518"/>
                  </a:lnTo>
                  <a:lnTo>
                    <a:pt x="3721" y="1510"/>
                  </a:lnTo>
                  <a:lnTo>
                    <a:pt x="3720" y="1501"/>
                  </a:lnTo>
                  <a:lnTo>
                    <a:pt x="3718" y="1494"/>
                  </a:lnTo>
                  <a:lnTo>
                    <a:pt x="3716" y="1488"/>
                  </a:lnTo>
                  <a:lnTo>
                    <a:pt x="3713" y="1482"/>
                  </a:lnTo>
                  <a:lnTo>
                    <a:pt x="3708" y="1477"/>
                  </a:lnTo>
                  <a:lnTo>
                    <a:pt x="3704" y="1472"/>
                  </a:lnTo>
                  <a:lnTo>
                    <a:pt x="3699" y="1467"/>
                  </a:lnTo>
                  <a:lnTo>
                    <a:pt x="3691" y="1459"/>
                  </a:lnTo>
                  <a:lnTo>
                    <a:pt x="3682" y="1449"/>
                  </a:lnTo>
                  <a:lnTo>
                    <a:pt x="3679" y="1443"/>
                  </a:lnTo>
                  <a:lnTo>
                    <a:pt x="3676" y="1438"/>
                  </a:lnTo>
                  <a:lnTo>
                    <a:pt x="3674" y="1432"/>
                  </a:lnTo>
                  <a:lnTo>
                    <a:pt x="3674" y="1426"/>
                  </a:lnTo>
                  <a:lnTo>
                    <a:pt x="3674" y="1418"/>
                  </a:lnTo>
                  <a:lnTo>
                    <a:pt x="3674" y="1411"/>
                  </a:lnTo>
                  <a:lnTo>
                    <a:pt x="3674" y="1404"/>
                  </a:lnTo>
                  <a:lnTo>
                    <a:pt x="3674" y="1395"/>
                  </a:lnTo>
                  <a:lnTo>
                    <a:pt x="3687" y="1388"/>
                  </a:lnTo>
                  <a:lnTo>
                    <a:pt x="3880" y="1426"/>
                  </a:lnTo>
                  <a:lnTo>
                    <a:pt x="3883" y="1437"/>
                  </a:lnTo>
                  <a:lnTo>
                    <a:pt x="3886" y="1446"/>
                  </a:lnTo>
                  <a:lnTo>
                    <a:pt x="3890" y="1456"/>
                  </a:lnTo>
                  <a:lnTo>
                    <a:pt x="3895" y="1464"/>
                  </a:lnTo>
                  <a:lnTo>
                    <a:pt x="3900" y="1472"/>
                  </a:lnTo>
                  <a:lnTo>
                    <a:pt x="3906" y="1478"/>
                  </a:lnTo>
                  <a:lnTo>
                    <a:pt x="3914" y="1484"/>
                  </a:lnTo>
                  <a:lnTo>
                    <a:pt x="3920" y="1489"/>
                  </a:lnTo>
                  <a:lnTo>
                    <a:pt x="3929" y="1493"/>
                  </a:lnTo>
                  <a:lnTo>
                    <a:pt x="3938" y="1496"/>
                  </a:lnTo>
                  <a:lnTo>
                    <a:pt x="3948" y="1499"/>
                  </a:lnTo>
                  <a:lnTo>
                    <a:pt x="3957" y="1502"/>
                  </a:lnTo>
                  <a:lnTo>
                    <a:pt x="3968" y="1504"/>
                  </a:lnTo>
                  <a:lnTo>
                    <a:pt x="3981" y="1505"/>
                  </a:lnTo>
                  <a:lnTo>
                    <a:pt x="3993" y="1506"/>
                  </a:lnTo>
                  <a:lnTo>
                    <a:pt x="4006" y="1506"/>
                  </a:lnTo>
                  <a:lnTo>
                    <a:pt x="4018" y="1506"/>
                  </a:lnTo>
                  <a:lnTo>
                    <a:pt x="4029" y="1502"/>
                  </a:lnTo>
                  <a:lnTo>
                    <a:pt x="4039" y="1500"/>
                  </a:lnTo>
                  <a:lnTo>
                    <a:pt x="4050" y="1496"/>
                  </a:lnTo>
                  <a:lnTo>
                    <a:pt x="4060" y="1493"/>
                  </a:lnTo>
                  <a:lnTo>
                    <a:pt x="4069" y="1490"/>
                  </a:lnTo>
                  <a:lnTo>
                    <a:pt x="4080" y="1488"/>
                  </a:lnTo>
                  <a:lnTo>
                    <a:pt x="4093" y="1487"/>
                  </a:lnTo>
                  <a:lnTo>
                    <a:pt x="4108" y="1488"/>
                  </a:lnTo>
                  <a:lnTo>
                    <a:pt x="4123" y="1490"/>
                  </a:lnTo>
                  <a:lnTo>
                    <a:pt x="4136" y="1492"/>
                  </a:lnTo>
                  <a:lnTo>
                    <a:pt x="4150" y="1496"/>
                  </a:lnTo>
                  <a:lnTo>
                    <a:pt x="4162" y="1500"/>
                  </a:lnTo>
                  <a:lnTo>
                    <a:pt x="4173" y="1506"/>
                  </a:lnTo>
                  <a:lnTo>
                    <a:pt x="4184" y="1511"/>
                  </a:lnTo>
                  <a:lnTo>
                    <a:pt x="4195" y="1517"/>
                  </a:lnTo>
                  <a:lnTo>
                    <a:pt x="4214" y="1528"/>
                  </a:lnTo>
                  <a:lnTo>
                    <a:pt x="4233" y="1539"/>
                  </a:lnTo>
                  <a:lnTo>
                    <a:pt x="4243" y="1544"/>
                  </a:lnTo>
                  <a:lnTo>
                    <a:pt x="4253" y="1548"/>
                  </a:lnTo>
                  <a:lnTo>
                    <a:pt x="4262" y="1552"/>
                  </a:lnTo>
                  <a:lnTo>
                    <a:pt x="4272" y="1555"/>
                  </a:lnTo>
                  <a:lnTo>
                    <a:pt x="4306" y="1555"/>
                  </a:lnTo>
                  <a:lnTo>
                    <a:pt x="4334" y="1555"/>
                  </a:lnTo>
                  <a:lnTo>
                    <a:pt x="4358" y="1555"/>
                  </a:lnTo>
                  <a:lnTo>
                    <a:pt x="4378" y="1555"/>
                  </a:lnTo>
                  <a:lnTo>
                    <a:pt x="4396" y="1555"/>
                  </a:lnTo>
                  <a:lnTo>
                    <a:pt x="4412" y="1555"/>
                  </a:lnTo>
                  <a:lnTo>
                    <a:pt x="4427" y="1555"/>
                  </a:lnTo>
                  <a:lnTo>
                    <a:pt x="4445" y="1555"/>
                  </a:lnTo>
                  <a:lnTo>
                    <a:pt x="4455" y="1554"/>
                  </a:lnTo>
                  <a:lnTo>
                    <a:pt x="4464" y="1553"/>
                  </a:lnTo>
                  <a:lnTo>
                    <a:pt x="4470" y="1550"/>
                  </a:lnTo>
                  <a:lnTo>
                    <a:pt x="4476" y="1547"/>
                  </a:lnTo>
                  <a:lnTo>
                    <a:pt x="4480" y="1544"/>
                  </a:lnTo>
                  <a:lnTo>
                    <a:pt x="4485" y="1539"/>
                  </a:lnTo>
                  <a:lnTo>
                    <a:pt x="4488" y="1535"/>
                  </a:lnTo>
                  <a:lnTo>
                    <a:pt x="4490" y="1530"/>
                  </a:lnTo>
                  <a:lnTo>
                    <a:pt x="4495" y="1522"/>
                  </a:lnTo>
                  <a:lnTo>
                    <a:pt x="4503" y="1514"/>
                  </a:lnTo>
                  <a:lnTo>
                    <a:pt x="4509" y="1511"/>
                  </a:lnTo>
                  <a:lnTo>
                    <a:pt x="4514" y="1508"/>
                  </a:lnTo>
                  <a:lnTo>
                    <a:pt x="4522" y="1507"/>
                  </a:lnTo>
                  <a:lnTo>
                    <a:pt x="4531" y="1506"/>
                  </a:lnTo>
                  <a:lnTo>
                    <a:pt x="4554" y="1507"/>
                  </a:lnTo>
                  <a:lnTo>
                    <a:pt x="4577" y="1509"/>
                  </a:lnTo>
                  <a:lnTo>
                    <a:pt x="4599" y="1512"/>
                  </a:lnTo>
                  <a:lnTo>
                    <a:pt x="4620" y="1515"/>
                  </a:lnTo>
                  <a:lnTo>
                    <a:pt x="4651" y="1522"/>
                  </a:lnTo>
                  <a:lnTo>
                    <a:pt x="4663" y="1524"/>
                  </a:lnTo>
                  <a:lnTo>
                    <a:pt x="4678" y="1524"/>
                  </a:lnTo>
                  <a:lnTo>
                    <a:pt x="4690" y="1524"/>
                  </a:lnTo>
                  <a:lnTo>
                    <a:pt x="4700" y="1524"/>
                  </a:lnTo>
                  <a:lnTo>
                    <a:pt x="4711" y="1524"/>
                  </a:lnTo>
                  <a:lnTo>
                    <a:pt x="4718" y="1524"/>
                  </a:lnTo>
                  <a:lnTo>
                    <a:pt x="4727" y="1521"/>
                  </a:lnTo>
                  <a:lnTo>
                    <a:pt x="4737" y="1518"/>
                  </a:lnTo>
                  <a:lnTo>
                    <a:pt x="4746" y="1513"/>
                  </a:lnTo>
                  <a:lnTo>
                    <a:pt x="4755" y="1508"/>
                  </a:lnTo>
                  <a:lnTo>
                    <a:pt x="4763" y="1501"/>
                  </a:lnTo>
                  <a:lnTo>
                    <a:pt x="4771" y="1494"/>
                  </a:lnTo>
                  <a:lnTo>
                    <a:pt x="4777" y="1487"/>
                  </a:lnTo>
                  <a:lnTo>
                    <a:pt x="4771" y="1484"/>
                  </a:lnTo>
                  <a:lnTo>
                    <a:pt x="4766" y="1481"/>
                  </a:lnTo>
                  <a:lnTo>
                    <a:pt x="4760" y="1476"/>
                  </a:lnTo>
                  <a:lnTo>
                    <a:pt x="4756" y="1471"/>
                  </a:lnTo>
                  <a:lnTo>
                    <a:pt x="4750" y="1465"/>
                  </a:lnTo>
                  <a:lnTo>
                    <a:pt x="4747" y="1458"/>
                  </a:lnTo>
                  <a:lnTo>
                    <a:pt x="4745" y="1452"/>
                  </a:lnTo>
                  <a:lnTo>
                    <a:pt x="4744" y="1444"/>
                  </a:lnTo>
                  <a:lnTo>
                    <a:pt x="4745" y="1435"/>
                  </a:lnTo>
                  <a:lnTo>
                    <a:pt x="4747" y="1428"/>
                  </a:lnTo>
                  <a:lnTo>
                    <a:pt x="4750" y="1422"/>
                  </a:lnTo>
                  <a:lnTo>
                    <a:pt x="4754" y="1417"/>
                  </a:lnTo>
                  <a:lnTo>
                    <a:pt x="4757" y="1411"/>
                  </a:lnTo>
                  <a:lnTo>
                    <a:pt x="4760" y="1405"/>
                  </a:lnTo>
                  <a:lnTo>
                    <a:pt x="4762" y="1398"/>
                  </a:lnTo>
                  <a:lnTo>
                    <a:pt x="4763" y="1388"/>
                  </a:lnTo>
                  <a:lnTo>
                    <a:pt x="4763" y="1382"/>
                  </a:lnTo>
                  <a:lnTo>
                    <a:pt x="4761" y="1377"/>
                  </a:lnTo>
                  <a:lnTo>
                    <a:pt x="4759" y="1372"/>
                  </a:lnTo>
                  <a:lnTo>
                    <a:pt x="4756" y="1369"/>
                  </a:lnTo>
                  <a:lnTo>
                    <a:pt x="4747" y="1363"/>
                  </a:lnTo>
                  <a:lnTo>
                    <a:pt x="4737" y="1359"/>
                  </a:lnTo>
                  <a:lnTo>
                    <a:pt x="4727" y="1355"/>
                  </a:lnTo>
                  <a:lnTo>
                    <a:pt x="4718" y="1350"/>
                  </a:lnTo>
                  <a:lnTo>
                    <a:pt x="4715" y="1347"/>
                  </a:lnTo>
                  <a:lnTo>
                    <a:pt x="4713" y="1343"/>
                  </a:lnTo>
                  <a:lnTo>
                    <a:pt x="4711" y="1339"/>
                  </a:lnTo>
                  <a:lnTo>
                    <a:pt x="4711" y="1333"/>
                  </a:lnTo>
                  <a:lnTo>
                    <a:pt x="4711" y="1324"/>
                  </a:lnTo>
                  <a:lnTo>
                    <a:pt x="4711" y="1315"/>
                  </a:lnTo>
                  <a:lnTo>
                    <a:pt x="4830" y="1297"/>
                  </a:lnTo>
                  <a:lnTo>
                    <a:pt x="4869" y="1307"/>
                  </a:lnTo>
                  <a:lnTo>
                    <a:pt x="4898" y="1315"/>
                  </a:lnTo>
                  <a:lnTo>
                    <a:pt x="4928" y="1322"/>
                  </a:lnTo>
                  <a:lnTo>
                    <a:pt x="4963" y="1333"/>
                  </a:lnTo>
                  <a:lnTo>
                    <a:pt x="4974" y="1338"/>
                  </a:lnTo>
                  <a:lnTo>
                    <a:pt x="4985" y="1343"/>
                  </a:lnTo>
                  <a:lnTo>
                    <a:pt x="4995" y="1349"/>
                  </a:lnTo>
                  <a:lnTo>
                    <a:pt x="5005" y="1356"/>
                  </a:lnTo>
                  <a:lnTo>
                    <a:pt x="5021" y="1371"/>
                  </a:lnTo>
                  <a:lnTo>
                    <a:pt x="5038" y="1386"/>
                  </a:lnTo>
                  <a:lnTo>
                    <a:pt x="5046" y="1395"/>
                  </a:lnTo>
                  <a:lnTo>
                    <a:pt x="5054" y="1402"/>
                  </a:lnTo>
                  <a:lnTo>
                    <a:pt x="5063" y="1408"/>
                  </a:lnTo>
                  <a:lnTo>
                    <a:pt x="5073" y="1414"/>
                  </a:lnTo>
                  <a:lnTo>
                    <a:pt x="5084" y="1419"/>
                  </a:lnTo>
                  <a:lnTo>
                    <a:pt x="5095" y="1423"/>
                  </a:lnTo>
                  <a:lnTo>
                    <a:pt x="5108" y="1425"/>
                  </a:lnTo>
                  <a:lnTo>
                    <a:pt x="5122" y="1426"/>
                  </a:lnTo>
                  <a:lnTo>
                    <a:pt x="5127" y="1438"/>
                  </a:lnTo>
                  <a:lnTo>
                    <a:pt x="5132" y="1449"/>
                  </a:lnTo>
                  <a:lnTo>
                    <a:pt x="5139" y="1459"/>
                  </a:lnTo>
                  <a:lnTo>
                    <a:pt x="5148" y="1468"/>
                  </a:lnTo>
                  <a:lnTo>
                    <a:pt x="5156" y="1476"/>
                  </a:lnTo>
                  <a:lnTo>
                    <a:pt x="5166" y="1484"/>
                  </a:lnTo>
                  <a:lnTo>
                    <a:pt x="5176" y="1490"/>
                  </a:lnTo>
                  <a:lnTo>
                    <a:pt x="5188" y="1496"/>
                  </a:lnTo>
                  <a:lnTo>
                    <a:pt x="5199" y="1502"/>
                  </a:lnTo>
                  <a:lnTo>
                    <a:pt x="5211" y="1508"/>
                  </a:lnTo>
                  <a:lnTo>
                    <a:pt x="5225" y="1512"/>
                  </a:lnTo>
                  <a:lnTo>
                    <a:pt x="5237" y="1516"/>
                  </a:lnTo>
                  <a:lnTo>
                    <a:pt x="5263" y="1524"/>
                  </a:lnTo>
                  <a:lnTo>
                    <a:pt x="5288" y="1530"/>
                  </a:lnTo>
                  <a:lnTo>
                    <a:pt x="5303" y="1536"/>
                  </a:lnTo>
                  <a:lnTo>
                    <a:pt x="5317" y="1542"/>
                  </a:lnTo>
                  <a:lnTo>
                    <a:pt x="5330" y="1550"/>
                  </a:lnTo>
                  <a:lnTo>
                    <a:pt x="5342" y="1558"/>
                  </a:lnTo>
                  <a:lnTo>
                    <a:pt x="5365" y="1577"/>
                  </a:lnTo>
                  <a:lnTo>
                    <a:pt x="5388" y="1595"/>
                  </a:lnTo>
                  <a:lnTo>
                    <a:pt x="5399" y="1604"/>
                  </a:lnTo>
                  <a:lnTo>
                    <a:pt x="5410" y="1612"/>
                  </a:lnTo>
                  <a:lnTo>
                    <a:pt x="5422" y="1621"/>
                  </a:lnTo>
                  <a:lnTo>
                    <a:pt x="5434" y="1628"/>
                  </a:lnTo>
                  <a:lnTo>
                    <a:pt x="5446" y="1633"/>
                  </a:lnTo>
                  <a:lnTo>
                    <a:pt x="5460" y="1638"/>
                  </a:lnTo>
                  <a:lnTo>
                    <a:pt x="5473" y="1640"/>
                  </a:lnTo>
                  <a:lnTo>
                    <a:pt x="5488" y="1641"/>
                  </a:lnTo>
                  <a:lnTo>
                    <a:pt x="5497" y="1641"/>
                  </a:lnTo>
                  <a:lnTo>
                    <a:pt x="5506" y="1640"/>
                  </a:lnTo>
                  <a:lnTo>
                    <a:pt x="5514" y="1638"/>
                  </a:lnTo>
                  <a:lnTo>
                    <a:pt x="5522" y="1635"/>
                  </a:lnTo>
                  <a:lnTo>
                    <a:pt x="5536" y="1628"/>
                  </a:lnTo>
                  <a:lnTo>
                    <a:pt x="5551" y="1620"/>
                  </a:lnTo>
                  <a:lnTo>
                    <a:pt x="5565" y="1611"/>
                  </a:lnTo>
                  <a:lnTo>
                    <a:pt x="5579" y="1605"/>
                  </a:lnTo>
                  <a:lnTo>
                    <a:pt x="5587" y="1602"/>
                  </a:lnTo>
                  <a:lnTo>
                    <a:pt x="5596" y="1600"/>
                  </a:lnTo>
                  <a:lnTo>
                    <a:pt x="5604" y="1599"/>
                  </a:lnTo>
                  <a:lnTo>
                    <a:pt x="5614" y="1598"/>
                  </a:lnTo>
                  <a:lnTo>
                    <a:pt x="5621" y="1599"/>
                  </a:lnTo>
                  <a:lnTo>
                    <a:pt x="5626" y="1601"/>
                  </a:lnTo>
                  <a:lnTo>
                    <a:pt x="5631" y="1604"/>
                  </a:lnTo>
                  <a:lnTo>
                    <a:pt x="5635" y="1607"/>
                  </a:lnTo>
                  <a:lnTo>
                    <a:pt x="5642" y="1613"/>
                  </a:lnTo>
                  <a:lnTo>
                    <a:pt x="5647" y="1617"/>
                  </a:lnTo>
                  <a:lnTo>
                    <a:pt x="5647" y="1629"/>
                  </a:lnTo>
                  <a:lnTo>
                    <a:pt x="5647" y="1638"/>
                  </a:lnTo>
                  <a:lnTo>
                    <a:pt x="5647" y="1645"/>
                  </a:lnTo>
                  <a:lnTo>
                    <a:pt x="5647" y="1654"/>
                  </a:lnTo>
                  <a:lnTo>
                    <a:pt x="5647" y="1662"/>
                  </a:lnTo>
                  <a:lnTo>
                    <a:pt x="5649" y="1672"/>
                  </a:lnTo>
                  <a:lnTo>
                    <a:pt x="5652" y="1679"/>
                  </a:lnTo>
                  <a:lnTo>
                    <a:pt x="5655" y="1686"/>
                  </a:lnTo>
                  <a:lnTo>
                    <a:pt x="5659" y="1693"/>
                  </a:lnTo>
                  <a:lnTo>
                    <a:pt x="5664" y="1699"/>
                  </a:lnTo>
                  <a:lnTo>
                    <a:pt x="5668" y="1704"/>
                  </a:lnTo>
                  <a:lnTo>
                    <a:pt x="5674" y="1709"/>
                  </a:lnTo>
                  <a:lnTo>
                    <a:pt x="5674" y="1790"/>
                  </a:lnTo>
                  <a:lnTo>
                    <a:pt x="5666" y="1791"/>
                  </a:lnTo>
                  <a:lnTo>
                    <a:pt x="5657" y="1792"/>
                  </a:lnTo>
                  <a:lnTo>
                    <a:pt x="5649" y="1792"/>
                  </a:lnTo>
                  <a:lnTo>
                    <a:pt x="5641" y="1792"/>
                  </a:lnTo>
                  <a:lnTo>
                    <a:pt x="5623" y="1790"/>
                  </a:lnTo>
                  <a:lnTo>
                    <a:pt x="5608" y="1790"/>
                  </a:lnTo>
                  <a:lnTo>
                    <a:pt x="5604" y="1790"/>
                  </a:lnTo>
                  <a:lnTo>
                    <a:pt x="5602" y="1792"/>
                  </a:lnTo>
                  <a:lnTo>
                    <a:pt x="5600" y="1794"/>
                  </a:lnTo>
                  <a:lnTo>
                    <a:pt x="5598" y="1796"/>
                  </a:lnTo>
                  <a:lnTo>
                    <a:pt x="5595" y="1802"/>
                  </a:lnTo>
                  <a:lnTo>
                    <a:pt x="5593" y="1808"/>
                  </a:lnTo>
                  <a:lnTo>
                    <a:pt x="5595" y="1818"/>
                  </a:lnTo>
                  <a:lnTo>
                    <a:pt x="5597" y="1827"/>
                  </a:lnTo>
                  <a:lnTo>
                    <a:pt x="5600" y="1835"/>
                  </a:lnTo>
                  <a:lnTo>
                    <a:pt x="5604" y="1844"/>
                  </a:lnTo>
                  <a:lnTo>
                    <a:pt x="5609" y="1852"/>
                  </a:lnTo>
                  <a:lnTo>
                    <a:pt x="5614" y="1859"/>
                  </a:lnTo>
                  <a:lnTo>
                    <a:pt x="5620" y="1865"/>
                  </a:lnTo>
                  <a:lnTo>
                    <a:pt x="5626" y="1871"/>
                  </a:lnTo>
                  <a:lnTo>
                    <a:pt x="5637" y="1881"/>
                  </a:lnTo>
                  <a:lnTo>
                    <a:pt x="5647" y="1890"/>
                  </a:lnTo>
                  <a:lnTo>
                    <a:pt x="5651" y="1896"/>
                  </a:lnTo>
                  <a:lnTo>
                    <a:pt x="5653" y="1899"/>
                  </a:lnTo>
                  <a:lnTo>
                    <a:pt x="5654" y="1903"/>
                  </a:lnTo>
                  <a:lnTo>
                    <a:pt x="5654" y="1907"/>
                  </a:lnTo>
                  <a:lnTo>
                    <a:pt x="5747" y="1919"/>
                  </a:lnTo>
                  <a:lnTo>
                    <a:pt x="5754" y="1918"/>
                  </a:lnTo>
                  <a:lnTo>
                    <a:pt x="5761" y="1917"/>
                  </a:lnTo>
                  <a:lnTo>
                    <a:pt x="5768" y="1915"/>
                  </a:lnTo>
                  <a:lnTo>
                    <a:pt x="5775" y="1912"/>
                  </a:lnTo>
                  <a:lnTo>
                    <a:pt x="5780" y="1908"/>
                  </a:lnTo>
                  <a:lnTo>
                    <a:pt x="5786" y="1904"/>
                  </a:lnTo>
                  <a:lnTo>
                    <a:pt x="5792" y="1899"/>
                  </a:lnTo>
                  <a:lnTo>
                    <a:pt x="5797" y="1892"/>
                  </a:lnTo>
                  <a:lnTo>
                    <a:pt x="5807" y="1880"/>
                  </a:lnTo>
                  <a:lnTo>
                    <a:pt x="5815" y="1865"/>
                  </a:lnTo>
                  <a:lnTo>
                    <a:pt x="5823" y="1850"/>
                  </a:lnTo>
                  <a:lnTo>
                    <a:pt x="5830" y="1832"/>
                  </a:lnTo>
                  <a:lnTo>
                    <a:pt x="5835" y="1815"/>
                  </a:lnTo>
                  <a:lnTo>
                    <a:pt x="5841" y="1797"/>
                  </a:lnTo>
                  <a:lnTo>
                    <a:pt x="5845" y="1779"/>
                  </a:lnTo>
                  <a:lnTo>
                    <a:pt x="5847" y="1763"/>
                  </a:lnTo>
                  <a:lnTo>
                    <a:pt x="5852" y="1733"/>
                  </a:lnTo>
                  <a:lnTo>
                    <a:pt x="5853" y="1709"/>
                  </a:lnTo>
                  <a:lnTo>
                    <a:pt x="5853" y="1694"/>
                  </a:lnTo>
                  <a:lnTo>
                    <a:pt x="5853" y="1677"/>
                  </a:lnTo>
                  <a:lnTo>
                    <a:pt x="5853" y="1657"/>
                  </a:lnTo>
                  <a:lnTo>
                    <a:pt x="5853" y="1635"/>
                  </a:lnTo>
                  <a:lnTo>
                    <a:pt x="5853" y="1623"/>
                  </a:lnTo>
                  <a:lnTo>
                    <a:pt x="5853" y="1612"/>
                  </a:lnTo>
                  <a:lnTo>
                    <a:pt x="5855" y="1607"/>
                  </a:lnTo>
                  <a:lnTo>
                    <a:pt x="5858" y="1604"/>
                  </a:lnTo>
                  <a:lnTo>
                    <a:pt x="5865" y="1601"/>
                  </a:lnTo>
                  <a:lnTo>
                    <a:pt x="5873" y="1598"/>
                  </a:lnTo>
                  <a:lnTo>
                    <a:pt x="5873" y="1568"/>
                  </a:lnTo>
                  <a:lnTo>
                    <a:pt x="5867" y="1564"/>
                  </a:lnTo>
                  <a:lnTo>
                    <a:pt x="5859" y="1558"/>
                  </a:lnTo>
                  <a:lnTo>
                    <a:pt x="5850" y="1551"/>
                  </a:lnTo>
                  <a:lnTo>
                    <a:pt x="5843" y="1543"/>
                  </a:lnTo>
                  <a:lnTo>
                    <a:pt x="5835" y="1534"/>
                  </a:lnTo>
                  <a:lnTo>
                    <a:pt x="5830" y="1525"/>
                  </a:lnTo>
                  <a:lnTo>
                    <a:pt x="5827" y="1520"/>
                  </a:lnTo>
                  <a:lnTo>
                    <a:pt x="5826" y="1516"/>
                  </a:lnTo>
                  <a:lnTo>
                    <a:pt x="5826" y="1511"/>
                  </a:lnTo>
                  <a:lnTo>
                    <a:pt x="5826" y="1506"/>
                  </a:lnTo>
                  <a:lnTo>
                    <a:pt x="5816" y="1498"/>
                  </a:lnTo>
                  <a:lnTo>
                    <a:pt x="5808" y="1490"/>
                  </a:lnTo>
                  <a:lnTo>
                    <a:pt x="5799" y="1481"/>
                  </a:lnTo>
                  <a:lnTo>
                    <a:pt x="5791" y="1472"/>
                  </a:lnTo>
                  <a:lnTo>
                    <a:pt x="5776" y="1451"/>
                  </a:lnTo>
                  <a:lnTo>
                    <a:pt x="5761" y="1428"/>
                  </a:lnTo>
                  <a:lnTo>
                    <a:pt x="5748" y="1404"/>
                  </a:lnTo>
                  <a:lnTo>
                    <a:pt x="5735" y="1378"/>
                  </a:lnTo>
                  <a:lnTo>
                    <a:pt x="5721" y="1353"/>
                  </a:lnTo>
                  <a:lnTo>
                    <a:pt x="5707" y="1327"/>
                  </a:lnTo>
                  <a:lnTo>
                    <a:pt x="5700" y="1316"/>
                  </a:lnTo>
                  <a:lnTo>
                    <a:pt x="5692" y="1307"/>
                  </a:lnTo>
                  <a:lnTo>
                    <a:pt x="5684" y="1299"/>
                  </a:lnTo>
                  <a:lnTo>
                    <a:pt x="5674" y="1291"/>
                  </a:lnTo>
                  <a:lnTo>
                    <a:pt x="5664" y="1285"/>
                  </a:lnTo>
                  <a:lnTo>
                    <a:pt x="5652" y="1279"/>
                  </a:lnTo>
                  <a:lnTo>
                    <a:pt x="5640" y="1274"/>
                  </a:lnTo>
                  <a:lnTo>
                    <a:pt x="5628" y="1270"/>
                  </a:lnTo>
                  <a:lnTo>
                    <a:pt x="5600" y="1263"/>
                  </a:lnTo>
                  <a:lnTo>
                    <a:pt x="5570" y="1256"/>
                  </a:lnTo>
                  <a:lnTo>
                    <a:pt x="5540" y="1249"/>
                  </a:lnTo>
                  <a:lnTo>
                    <a:pt x="5508" y="1241"/>
                  </a:lnTo>
                  <a:lnTo>
                    <a:pt x="5503" y="1252"/>
                  </a:lnTo>
                  <a:lnTo>
                    <a:pt x="5500" y="1265"/>
                  </a:lnTo>
                  <a:lnTo>
                    <a:pt x="5498" y="1272"/>
                  </a:lnTo>
                  <a:lnTo>
                    <a:pt x="5496" y="1279"/>
                  </a:lnTo>
                  <a:lnTo>
                    <a:pt x="5492" y="1285"/>
                  </a:lnTo>
                  <a:lnTo>
                    <a:pt x="5488" y="1291"/>
                  </a:lnTo>
                  <a:lnTo>
                    <a:pt x="5483" y="1284"/>
                  </a:lnTo>
                  <a:lnTo>
                    <a:pt x="5476" y="1278"/>
                  </a:lnTo>
                  <a:lnTo>
                    <a:pt x="5469" y="1275"/>
                  </a:lnTo>
                  <a:lnTo>
                    <a:pt x="5462" y="1272"/>
                  </a:lnTo>
                  <a:lnTo>
                    <a:pt x="5446" y="1267"/>
                  </a:lnTo>
                  <a:lnTo>
                    <a:pt x="5431" y="1264"/>
                  </a:lnTo>
                  <a:lnTo>
                    <a:pt x="5423" y="1262"/>
                  </a:lnTo>
                  <a:lnTo>
                    <a:pt x="5417" y="1260"/>
                  </a:lnTo>
                  <a:lnTo>
                    <a:pt x="5411" y="1257"/>
                  </a:lnTo>
                  <a:lnTo>
                    <a:pt x="5406" y="1254"/>
                  </a:lnTo>
                  <a:lnTo>
                    <a:pt x="5401" y="1249"/>
                  </a:lnTo>
                  <a:lnTo>
                    <a:pt x="5398" y="1244"/>
                  </a:lnTo>
                  <a:lnTo>
                    <a:pt x="5396" y="1237"/>
                  </a:lnTo>
                  <a:lnTo>
                    <a:pt x="5395" y="1229"/>
                  </a:lnTo>
                  <a:lnTo>
                    <a:pt x="5378" y="1226"/>
                  </a:lnTo>
                  <a:lnTo>
                    <a:pt x="5341" y="1218"/>
                  </a:lnTo>
                  <a:lnTo>
                    <a:pt x="5322" y="1214"/>
                  </a:lnTo>
                  <a:lnTo>
                    <a:pt x="5305" y="1210"/>
                  </a:lnTo>
                  <a:lnTo>
                    <a:pt x="5293" y="1207"/>
                  </a:lnTo>
                  <a:lnTo>
                    <a:pt x="5288" y="1204"/>
                  </a:lnTo>
                  <a:lnTo>
                    <a:pt x="5289" y="1197"/>
                  </a:lnTo>
                  <a:lnTo>
                    <a:pt x="5293" y="1191"/>
                  </a:lnTo>
                  <a:lnTo>
                    <a:pt x="5298" y="1185"/>
                  </a:lnTo>
                  <a:lnTo>
                    <a:pt x="5304" y="1180"/>
                  </a:lnTo>
                  <a:lnTo>
                    <a:pt x="5319" y="1167"/>
                  </a:lnTo>
                  <a:lnTo>
                    <a:pt x="5334" y="1154"/>
                  </a:lnTo>
                  <a:lnTo>
                    <a:pt x="5331" y="1147"/>
                  </a:lnTo>
                  <a:lnTo>
                    <a:pt x="5329" y="1140"/>
                  </a:lnTo>
                  <a:lnTo>
                    <a:pt x="5328" y="1132"/>
                  </a:lnTo>
                  <a:lnTo>
                    <a:pt x="5329" y="1125"/>
                  </a:lnTo>
                  <a:lnTo>
                    <a:pt x="5331" y="1117"/>
                  </a:lnTo>
                  <a:lnTo>
                    <a:pt x="5334" y="1108"/>
                  </a:lnTo>
                  <a:lnTo>
                    <a:pt x="5339" y="1100"/>
                  </a:lnTo>
                  <a:lnTo>
                    <a:pt x="5343" y="1092"/>
                  </a:lnTo>
                  <a:lnTo>
                    <a:pt x="5365" y="1064"/>
                  </a:lnTo>
                  <a:lnTo>
                    <a:pt x="5382" y="1043"/>
                  </a:lnTo>
                  <a:lnTo>
                    <a:pt x="5382" y="964"/>
                  </a:lnTo>
                  <a:lnTo>
                    <a:pt x="5388" y="962"/>
                  </a:lnTo>
                  <a:lnTo>
                    <a:pt x="5396" y="961"/>
                  </a:lnTo>
                  <a:lnTo>
                    <a:pt x="5402" y="961"/>
                  </a:lnTo>
                  <a:lnTo>
                    <a:pt x="5409" y="962"/>
                  </a:lnTo>
                  <a:lnTo>
                    <a:pt x="5423" y="963"/>
                  </a:lnTo>
                  <a:lnTo>
                    <a:pt x="5441" y="964"/>
                  </a:lnTo>
                  <a:lnTo>
                    <a:pt x="5465" y="964"/>
                  </a:lnTo>
                  <a:lnTo>
                    <a:pt x="5492" y="966"/>
                  </a:lnTo>
                  <a:lnTo>
                    <a:pt x="5521" y="968"/>
                  </a:lnTo>
                  <a:lnTo>
                    <a:pt x="5552" y="970"/>
                  </a:lnTo>
                  <a:lnTo>
                    <a:pt x="5583" y="972"/>
                  </a:lnTo>
                  <a:lnTo>
                    <a:pt x="5612" y="974"/>
                  </a:lnTo>
                  <a:lnTo>
                    <a:pt x="5641" y="975"/>
                  </a:lnTo>
                  <a:lnTo>
                    <a:pt x="5667" y="976"/>
                  </a:lnTo>
                  <a:lnTo>
                    <a:pt x="5671" y="975"/>
                  </a:lnTo>
                  <a:lnTo>
                    <a:pt x="5677" y="972"/>
                  </a:lnTo>
                  <a:lnTo>
                    <a:pt x="5682" y="968"/>
                  </a:lnTo>
                  <a:lnTo>
                    <a:pt x="5687" y="964"/>
                  </a:lnTo>
                  <a:lnTo>
                    <a:pt x="5674" y="945"/>
                  </a:lnTo>
                  <a:lnTo>
                    <a:pt x="5807" y="945"/>
                  </a:lnTo>
                  <a:lnTo>
                    <a:pt x="5809" y="949"/>
                  </a:lnTo>
                  <a:lnTo>
                    <a:pt x="5816" y="955"/>
                  </a:lnTo>
                  <a:lnTo>
                    <a:pt x="5825" y="962"/>
                  </a:lnTo>
                  <a:lnTo>
                    <a:pt x="5836" y="969"/>
                  </a:lnTo>
                  <a:lnTo>
                    <a:pt x="5857" y="982"/>
                  </a:lnTo>
                  <a:lnTo>
                    <a:pt x="5867" y="988"/>
                  </a:lnTo>
                  <a:lnTo>
                    <a:pt x="5871" y="988"/>
                  </a:lnTo>
                  <a:lnTo>
                    <a:pt x="5875" y="987"/>
                  </a:lnTo>
                  <a:lnTo>
                    <a:pt x="5878" y="985"/>
                  </a:lnTo>
                  <a:lnTo>
                    <a:pt x="5880" y="983"/>
                  </a:lnTo>
                  <a:lnTo>
                    <a:pt x="5884" y="979"/>
                  </a:lnTo>
                  <a:lnTo>
                    <a:pt x="5888" y="973"/>
                  </a:lnTo>
                  <a:lnTo>
                    <a:pt x="5892" y="967"/>
                  </a:lnTo>
                  <a:lnTo>
                    <a:pt x="5898" y="963"/>
                  </a:lnTo>
                  <a:lnTo>
                    <a:pt x="5902" y="961"/>
                  </a:lnTo>
                  <a:lnTo>
                    <a:pt x="5906" y="959"/>
                  </a:lnTo>
                  <a:lnTo>
                    <a:pt x="5913" y="958"/>
                  </a:lnTo>
                  <a:lnTo>
                    <a:pt x="5920" y="958"/>
                  </a:lnTo>
                  <a:lnTo>
                    <a:pt x="5911" y="954"/>
                  </a:lnTo>
                  <a:lnTo>
                    <a:pt x="5904" y="950"/>
                  </a:lnTo>
                  <a:lnTo>
                    <a:pt x="5900" y="945"/>
                  </a:lnTo>
                  <a:lnTo>
                    <a:pt x="5897" y="941"/>
                  </a:lnTo>
                  <a:lnTo>
                    <a:pt x="5894" y="935"/>
                  </a:lnTo>
                  <a:lnTo>
                    <a:pt x="5893" y="927"/>
                  </a:lnTo>
                  <a:lnTo>
                    <a:pt x="5893" y="916"/>
                  </a:lnTo>
                  <a:lnTo>
                    <a:pt x="5893" y="902"/>
                  </a:lnTo>
                  <a:lnTo>
                    <a:pt x="5893" y="886"/>
                  </a:lnTo>
                  <a:lnTo>
                    <a:pt x="5894" y="871"/>
                  </a:lnTo>
                  <a:lnTo>
                    <a:pt x="5897" y="858"/>
                  </a:lnTo>
                  <a:lnTo>
                    <a:pt x="5900" y="846"/>
                  </a:lnTo>
                  <a:lnTo>
                    <a:pt x="5902" y="841"/>
                  </a:lnTo>
                  <a:lnTo>
                    <a:pt x="5904" y="835"/>
                  </a:lnTo>
                  <a:lnTo>
                    <a:pt x="5906" y="831"/>
                  </a:lnTo>
                  <a:lnTo>
                    <a:pt x="5910" y="828"/>
                  </a:lnTo>
                  <a:lnTo>
                    <a:pt x="5913" y="825"/>
                  </a:lnTo>
                  <a:lnTo>
                    <a:pt x="5917" y="823"/>
                  </a:lnTo>
                  <a:lnTo>
                    <a:pt x="5922" y="822"/>
                  </a:lnTo>
                  <a:lnTo>
                    <a:pt x="5926" y="822"/>
                  </a:lnTo>
                  <a:lnTo>
                    <a:pt x="5945" y="822"/>
                  </a:lnTo>
                  <a:lnTo>
                    <a:pt x="5974" y="822"/>
                  </a:lnTo>
                  <a:lnTo>
                    <a:pt x="6006" y="822"/>
                  </a:lnTo>
                  <a:lnTo>
                    <a:pt x="6033" y="822"/>
                  </a:lnTo>
                  <a:lnTo>
                    <a:pt x="6037" y="828"/>
                  </a:lnTo>
                  <a:lnTo>
                    <a:pt x="6045" y="838"/>
                  </a:lnTo>
                  <a:lnTo>
                    <a:pt x="6055" y="849"/>
                  </a:lnTo>
                  <a:lnTo>
                    <a:pt x="6066" y="860"/>
                  </a:lnTo>
                  <a:lnTo>
                    <a:pt x="6077" y="871"/>
                  </a:lnTo>
                  <a:lnTo>
                    <a:pt x="6086" y="881"/>
                  </a:lnTo>
                  <a:lnTo>
                    <a:pt x="6094" y="887"/>
                  </a:lnTo>
                  <a:lnTo>
                    <a:pt x="6099" y="889"/>
                  </a:lnTo>
                  <a:lnTo>
                    <a:pt x="6102" y="881"/>
                  </a:lnTo>
                  <a:lnTo>
                    <a:pt x="6105" y="874"/>
                  </a:lnTo>
                  <a:lnTo>
                    <a:pt x="6108" y="867"/>
                  </a:lnTo>
                  <a:lnTo>
                    <a:pt x="6112" y="861"/>
                  </a:lnTo>
                  <a:lnTo>
                    <a:pt x="6116" y="855"/>
                  </a:lnTo>
                  <a:lnTo>
                    <a:pt x="6119" y="848"/>
                  </a:lnTo>
                  <a:lnTo>
                    <a:pt x="6123" y="839"/>
                  </a:lnTo>
                  <a:lnTo>
                    <a:pt x="6125" y="828"/>
                  </a:lnTo>
                  <a:lnTo>
                    <a:pt x="6128" y="830"/>
                  </a:lnTo>
                  <a:lnTo>
                    <a:pt x="6132" y="831"/>
                  </a:lnTo>
                  <a:lnTo>
                    <a:pt x="6135" y="832"/>
                  </a:lnTo>
                  <a:lnTo>
                    <a:pt x="6139" y="832"/>
                  </a:lnTo>
                  <a:lnTo>
                    <a:pt x="6144" y="832"/>
                  </a:lnTo>
                  <a:lnTo>
                    <a:pt x="6149" y="831"/>
                  </a:lnTo>
                  <a:lnTo>
                    <a:pt x="6153" y="830"/>
                  </a:lnTo>
                  <a:lnTo>
                    <a:pt x="6159" y="828"/>
                  </a:lnTo>
                  <a:lnTo>
                    <a:pt x="6148" y="815"/>
                  </a:lnTo>
                  <a:lnTo>
                    <a:pt x="6137" y="803"/>
                  </a:lnTo>
                  <a:lnTo>
                    <a:pt x="6133" y="796"/>
                  </a:lnTo>
                  <a:lnTo>
                    <a:pt x="6128" y="789"/>
                  </a:lnTo>
                  <a:lnTo>
                    <a:pt x="6126" y="782"/>
                  </a:lnTo>
                  <a:lnTo>
                    <a:pt x="6125" y="772"/>
                  </a:lnTo>
                  <a:lnTo>
                    <a:pt x="6126" y="767"/>
                  </a:lnTo>
                  <a:lnTo>
                    <a:pt x="6128" y="764"/>
                  </a:lnTo>
                  <a:lnTo>
                    <a:pt x="6132" y="761"/>
                  </a:lnTo>
                  <a:lnTo>
                    <a:pt x="6135" y="760"/>
                  </a:lnTo>
                  <a:lnTo>
                    <a:pt x="6140" y="759"/>
                  </a:lnTo>
                  <a:lnTo>
                    <a:pt x="6146" y="759"/>
                  </a:lnTo>
                  <a:lnTo>
                    <a:pt x="6152" y="760"/>
                  </a:lnTo>
                  <a:lnTo>
                    <a:pt x="6159" y="762"/>
                  </a:lnTo>
                  <a:lnTo>
                    <a:pt x="6188" y="771"/>
                  </a:lnTo>
                  <a:lnTo>
                    <a:pt x="6212" y="778"/>
                  </a:lnTo>
                  <a:lnTo>
                    <a:pt x="6202" y="779"/>
                  </a:lnTo>
                  <a:lnTo>
                    <a:pt x="6193" y="782"/>
                  </a:lnTo>
                  <a:lnTo>
                    <a:pt x="6184" y="784"/>
                  </a:lnTo>
                  <a:lnTo>
                    <a:pt x="6179" y="785"/>
                  </a:lnTo>
                  <a:lnTo>
                    <a:pt x="6180" y="792"/>
                  </a:lnTo>
                  <a:lnTo>
                    <a:pt x="6183" y="797"/>
                  </a:lnTo>
                  <a:lnTo>
                    <a:pt x="6186" y="802"/>
                  </a:lnTo>
                  <a:lnTo>
                    <a:pt x="6191" y="807"/>
                  </a:lnTo>
                  <a:lnTo>
                    <a:pt x="6201" y="815"/>
                  </a:lnTo>
                  <a:lnTo>
                    <a:pt x="6211" y="822"/>
                  </a:lnTo>
                  <a:lnTo>
                    <a:pt x="6222" y="829"/>
                  </a:lnTo>
                  <a:lnTo>
                    <a:pt x="6230" y="837"/>
                  </a:lnTo>
                  <a:lnTo>
                    <a:pt x="6234" y="842"/>
                  </a:lnTo>
                  <a:lnTo>
                    <a:pt x="6236" y="847"/>
                  </a:lnTo>
                  <a:lnTo>
                    <a:pt x="6238" y="853"/>
                  </a:lnTo>
                  <a:lnTo>
                    <a:pt x="6238" y="859"/>
                  </a:lnTo>
                  <a:lnTo>
                    <a:pt x="6237" y="867"/>
                  </a:lnTo>
                  <a:lnTo>
                    <a:pt x="6231" y="878"/>
                  </a:lnTo>
                  <a:lnTo>
                    <a:pt x="6224" y="893"/>
                  </a:lnTo>
                  <a:lnTo>
                    <a:pt x="6215" y="907"/>
                  </a:lnTo>
                  <a:lnTo>
                    <a:pt x="6206" y="922"/>
                  </a:lnTo>
                  <a:lnTo>
                    <a:pt x="6200" y="937"/>
                  </a:lnTo>
                  <a:lnTo>
                    <a:pt x="6196" y="944"/>
                  </a:lnTo>
                  <a:lnTo>
                    <a:pt x="6194" y="952"/>
                  </a:lnTo>
                  <a:lnTo>
                    <a:pt x="6192" y="958"/>
                  </a:lnTo>
                  <a:lnTo>
                    <a:pt x="6192" y="964"/>
                  </a:lnTo>
                  <a:lnTo>
                    <a:pt x="6193" y="970"/>
                  </a:lnTo>
                  <a:lnTo>
                    <a:pt x="6195" y="974"/>
                  </a:lnTo>
                  <a:lnTo>
                    <a:pt x="6198" y="977"/>
                  </a:lnTo>
                  <a:lnTo>
                    <a:pt x="6202" y="979"/>
                  </a:lnTo>
                  <a:lnTo>
                    <a:pt x="6205" y="981"/>
                  </a:lnTo>
                  <a:lnTo>
                    <a:pt x="6208" y="984"/>
                  </a:lnTo>
                  <a:lnTo>
                    <a:pt x="6211" y="988"/>
                  </a:lnTo>
                  <a:lnTo>
                    <a:pt x="6212" y="994"/>
                  </a:lnTo>
                  <a:lnTo>
                    <a:pt x="6212" y="1001"/>
                  </a:lnTo>
                  <a:lnTo>
                    <a:pt x="6211" y="1010"/>
                  </a:lnTo>
                  <a:lnTo>
                    <a:pt x="6208" y="1018"/>
                  </a:lnTo>
                  <a:lnTo>
                    <a:pt x="6204" y="1026"/>
                  </a:lnTo>
                  <a:lnTo>
                    <a:pt x="6202" y="1030"/>
                  </a:lnTo>
                  <a:lnTo>
                    <a:pt x="6200" y="1033"/>
                  </a:lnTo>
                  <a:lnTo>
                    <a:pt x="6196" y="1036"/>
                  </a:lnTo>
                  <a:lnTo>
                    <a:pt x="6192" y="1039"/>
                  </a:lnTo>
                  <a:lnTo>
                    <a:pt x="6188" y="1041"/>
                  </a:lnTo>
                  <a:lnTo>
                    <a:pt x="6183" y="1042"/>
                  </a:lnTo>
                  <a:lnTo>
                    <a:pt x="6178" y="1043"/>
                  </a:lnTo>
                  <a:lnTo>
                    <a:pt x="6172" y="1043"/>
                  </a:lnTo>
                  <a:lnTo>
                    <a:pt x="6173" y="1062"/>
                  </a:lnTo>
                  <a:lnTo>
                    <a:pt x="6175" y="1079"/>
                  </a:lnTo>
                  <a:lnTo>
                    <a:pt x="6181" y="1095"/>
                  </a:lnTo>
                  <a:lnTo>
                    <a:pt x="6186" y="1111"/>
                  </a:lnTo>
                  <a:lnTo>
                    <a:pt x="6194" y="1126"/>
                  </a:lnTo>
                  <a:lnTo>
                    <a:pt x="6204" y="1140"/>
                  </a:lnTo>
                  <a:lnTo>
                    <a:pt x="6214" y="1153"/>
                  </a:lnTo>
                  <a:lnTo>
                    <a:pt x="6226" y="1166"/>
                  </a:lnTo>
                  <a:lnTo>
                    <a:pt x="6238" y="1179"/>
                  </a:lnTo>
                  <a:lnTo>
                    <a:pt x="6252" y="1190"/>
                  </a:lnTo>
                  <a:lnTo>
                    <a:pt x="6267" y="1201"/>
                  </a:lnTo>
                  <a:lnTo>
                    <a:pt x="6281" y="1211"/>
                  </a:lnTo>
                  <a:lnTo>
                    <a:pt x="6296" y="1220"/>
                  </a:lnTo>
                  <a:lnTo>
                    <a:pt x="6313" y="1230"/>
                  </a:lnTo>
                  <a:lnTo>
                    <a:pt x="6328" y="1239"/>
                  </a:lnTo>
                  <a:lnTo>
                    <a:pt x="6345" y="1247"/>
                  </a:lnTo>
                  <a:lnTo>
                    <a:pt x="6352" y="1251"/>
                  </a:lnTo>
                  <a:lnTo>
                    <a:pt x="6360" y="1256"/>
                  </a:lnTo>
                  <a:lnTo>
                    <a:pt x="6365" y="1261"/>
                  </a:lnTo>
                  <a:lnTo>
                    <a:pt x="6371" y="1267"/>
                  </a:lnTo>
                  <a:lnTo>
                    <a:pt x="6379" y="1282"/>
                  </a:lnTo>
                  <a:lnTo>
                    <a:pt x="6387" y="1297"/>
                  </a:lnTo>
                  <a:lnTo>
                    <a:pt x="6392" y="1304"/>
                  </a:lnTo>
                  <a:lnTo>
                    <a:pt x="6396" y="1311"/>
                  </a:lnTo>
                  <a:lnTo>
                    <a:pt x="6402" y="1318"/>
                  </a:lnTo>
                  <a:lnTo>
                    <a:pt x="6407" y="1325"/>
                  </a:lnTo>
                  <a:lnTo>
                    <a:pt x="6415" y="1331"/>
                  </a:lnTo>
                  <a:lnTo>
                    <a:pt x="6422" y="1337"/>
                  </a:lnTo>
                  <a:lnTo>
                    <a:pt x="6432" y="1342"/>
                  </a:lnTo>
                  <a:lnTo>
                    <a:pt x="6444" y="1346"/>
                  </a:lnTo>
                  <a:lnTo>
                    <a:pt x="6452" y="1347"/>
                  </a:lnTo>
                  <a:lnTo>
                    <a:pt x="6464" y="1351"/>
                  </a:lnTo>
                  <a:lnTo>
                    <a:pt x="6471" y="1353"/>
                  </a:lnTo>
                  <a:lnTo>
                    <a:pt x="6476" y="1356"/>
                  </a:lnTo>
                  <a:lnTo>
                    <a:pt x="6481" y="1360"/>
                  </a:lnTo>
                  <a:lnTo>
                    <a:pt x="6484" y="1364"/>
                  </a:lnTo>
                  <a:lnTo>
                    <a:pt x="6491" y="1374"/>
                  </a:lnTo>
                  <a:lnTo>
                    <a:pt x="6497" y="1384"/>
                  </a:lnTo>
                  <a:lnTo>
                    <a:pt x="6506" y="1395"/>
                  </a:lnTo>
                  <a:lnTo>
                    <a:pt x="6515" y="1404"/>
                  </a:lnTo>
                  <a:lnTo>
                    <a:pt x="6525" y="1413"/>
                  </a:lnTo>
                  <a:lnTo>
                    <a:pt x="6533" y="1420"/>
                  </a:lnTo>
                  <a:lnTo>
                    <a:pt x="6538" y="1422"/>
                  </a:lnTo>
                  <a:lnTo>
                    <a:pt x="6542" y="1424"/>
                  </a:lnTo>
                  <a:lnTo>
                    <a:pt x="6547" y="1425"/>
                  </a:lnTo>
                  <a:lnTo>
                    <a:pt x="6551" y="1426"/>
                  </a:lnTo>
                  <a:lnTo>
                    <a:pt x="6554" y="1425"/>
                  </a:lnTo>
                  <a:lnTo>
                    <a:pt x="6558" y="1425"/>
                  </a:lnTo>
                  <a:lnTo>
                    <a:pt x="6561" y="1423"/>
                  </a:lnTo>
                  <a:lnTo>
                    <a:pt x="6564" y="1421"/>
                  </a:lnTo>
                  <a:lnTo>
                    <a:pt x="6570" y="1416"/>
                  </a:lnTo>
                  <a:lnTo>
                    <a:pt x="6575" y="1410"/>
                  </a:lnTo>
                  <a:lnTo>
                    <a:pt x="6578" y="1402"/>
                  </a:lnTo>
                  <a:lnTo>
                    <a:pt x="6582" y="1391"/>
                  </a:lnTo>
                  <a:lnTo>
                    <a:pt x="6583" y="1381"/>
                  </a:lnTo>
                  <a:lnTo>
                    <a:pt x="6584" y="1370"/>
                  </a:lnTo>
                  <a:lnTo>
                    <a:pt x="6583" y="1366"/>
                  </a:lnTo>
                  <a:lnTo>
                    <a:pt x="6582" y="1362"/>
                  </a:lnTo>
                  <a:lnTo>
                    <a:pt x="6579" y="1359"/>
                  </a:lnTo>
                  <a:lnTo>
                    <a:pt x="6576" y="1356"/>
                  </a:lnTo>
                  <a:lnTo>
                    <a:pt x="6570" y="1350"/>
                  </a:lnTo>
                  <a:lnTo>
                    <a:pt x="6561" y="1345"/>
                  </a:lnTo>
                  <a:lnTo>
                    <a:pt x="6552" y="1340"/>
                  </a:lnTo>
                  <a:lnTo>
                    <a:pt x="6544" y="1333"/>
                  </a:lnTo>
                  <a:lnTo>
                    <a:pt x="6542" y="1329"/>
                  </a:lnTo>
                  <a:lnTo>
                    <a:pt x="6539" y="1325"/>
                  </a:lnTo>
                  <a:lnTo>
                    <a:pt x="6538" y="1320"/>
                  </a:lnTo>
                  <a:lnTo>
                    <a:pt x="6538" y="1315"/>
                  </a:lnTo>
                  <a:lnTo>
                    <a:pt x="6539" y="1313"/>
                  </a:lnTo>
                  <a:lnTo>
                    <a:pt x="6542" y="1310"/>
                  </a:lnTo>
                  <a:lnTo>
                    <a:pt x="6547" y="1308"/>
                  </a:lnTo>
                  <a:lnTo>
                    <a:pt x="6552" y="1306"/>
                  </a:lnTo>
                  <a:lnTo>
                    <a:pt x="6565" y="1301"/>
                  </a:lnTo>
                  <a:lnTo>
                    <a:pt x="6577" y="1297"/>
                  </a:lnTo>
                  <a:lnTo>
                    <a:pt x="6569" y="1280"/>
                  </a:lnTo>
                  <a:lnTo>
                    <a:pt x="6560" y="1268"/>
                  </a:lnTo>
                  <a:lnTo>
                    <a:pt x="6550" y="1256"/>
                  </a:lnTo>
                  <a:lnTo>
                    <a:pt x="6538" y="1241"/>
                  </a:lnTo>
                  <a:lnTo>
                    <a:pt x="6540" y="1239"/>
                  </a:lnTo>
                  <a:lnTo>
                    <a:pt x="6544" y="1238"/>
                  </a:lnTo>
                  <a:lnTo>
                    <a:pt x="6550" y="1237"/>
                  </a:lnTo>
                  <a:lnTo>
                    <a:pt x="6556" y="1236"/>
                  </a:lnTo>
                  <a:lnTo>
                    <a:pt x="6572" y="1235"/>
                  </a:lnTo>
                  <a:lnTo>
                    <a:pt x="6590" y="1235"/>
                  </a:lnTo>
                  <a:lnTo>
                    <a:pt x="6583" y="1229"/>
                  </a:lnTo>
                  <a:lnTo>
                    <a:pt x="6572" y="1219"/>
                  </a:lnTo>
                  <a:lnTo>
                    <a:pt x="6566" y="1214"/>
                  </a:lnTo>
                  <a:lnTo>
                    <a:pt x="6562" y="1210"/>
                  </a:lnTo>
                  <a:lnTo>
                    <a:pt x="6559" y="1207"/>
                  </a:lnTo>
                  <a:lnTo>
                    <a:pt x="6558" y="1204"/>
                  </a:lnTo>
                  <a:lnTo>
                    <a:pt x="6550" y="1199"/>
                  </a:lnTo>
                  <a:lnTo>
                    <a:pt x="6544" y="1194"/>
                  </a:lnTo>
                  <a:lnTo>
                    <a:pt x="6540" y="1187"/>
                  </a:lnTo>
                  <a:lnTo>
                    <a:pt x="6537" y="1180"/>
                  </a:lnTo>
                  <a:lnTo>
                    <a:pt x="6533" y="1173"/>
                  </a:lnTo>
                  <a:lnTo>
                    <a:pt x="6532" y="1163"/>
                  </a:lnTo>
                  <a:lnTo>
                    <a:pt x="6531" y="1153"/>
                  </a:lnTo>
                  <a:lnTo>
                    <a:pt x="6531" y="1142"/>
                  </a:lnTo>
                  <a:lnTo>
                    <a:pt x="6536" y="1142"/>
                  </a:lnTo>
                  <a:lnTo>
                    <a:pt x="6540" y="1140"/>
                  </a:lnTo>
                  <a:lnTo>
                    <a:pt x="6545" y="1138"/>
                  </a:lnTo>
                  <a:lnTo>
                    <a:pt x="6549" y="1136"/>
                  </a:lnTo>
                  <a:lnTo>
                    <a:pt x="6552" y="1133"/>
                  </a:lnTo>
                  <a:lnTo>
                    <a:pt x="6555" y="1130"/>
                  </a:lnTo>
                  <a:lnTo>
                    <a:pt x="6556" y="1127"/>
                  </a:lnTo>
                  <a:lnTo>
                    <a:pt x="6558" y="1124"/>
                  </a:lnTo>
                  <a:lnTo>
                    <a:pt x="6539" y="1118"/>
                  </a:lnTo>
                  <a:lnTo>
                    <a:pt x="6522" y="1110"/>
                  </a:lnTo>
                  <a:lnTo>
                    <a:pt x="6508" y="1103"/>
                  </a:lnTo>
                  <a:lnTo>
                    <a:pt x="6496" y="1095"/>
                  </a:lnTo>
                  <a:lnTo>
                    <a:pt x="6476" y="1078"/>
                  </a:lnTo>
                  <a:lnTo>
                    <a:pt x="6460" y="1063"/>
                  </a:lnTo>
                  <a:lnTo>
                    <a:pt x="6452" y="1055"/>
                  </a:lnTo>
                  <a:lnTo>
                    <a:pt x="6444" y="1048"/>
                  </a:lnTo>
                  <a:lnTo>
                    <a:pt x="6437" y="1043"/>
                  </a:lnTo>
                  <a:lnTo>
                    <a:pt x="6427" y="1039"/>
                  </a:lnTo>
                  <a:lnTo>
                    <a:pt x="6417" y="1036"/>
                  </a:lnTo>
                  <a:lnTo>
                    <a:pt x="6406" y="1035"/>
                  </a:lnTo>
                  <a:lnTo>
                    <a:pt x="6393" y="1035"/>
                  </a:lnTo>
                  <a:lnTo>
                    <a:pt x="6377" y="1037"/>
                  </a:lnTo>
                  <a:lnTo>
                    <a:pt x="6375" y="1038"/>
                  </a:lnTo>
                  <a:lnTo>
                    <a:pt x="6373" y="1037"/>
                  </a:lnTo>
                  <a:lnTo>
                    <a:pt x="6372" y="1036"/>
                  </a:lnTo>
                  <a:lnTo>
                    <a:pt x="6370" y="1035"/>
                  </a:lnTo>
                  <a:lnTo>
                    <a:pt x="6368" y="1031"/>
                  </a:lnTo>
                  <a:lnTo>
                    <a:pt x="6365" y="1025"/>
                  </a:lnTo>
                  <a:lnTo>
                    <a:pt x="6363" y="1009"/>
                  </a:lnTo>
                  <a:lnTo>
                    <a:pt x="6360" y="990"/>
                  </a:lnTo>
                  <a:lnTo>
                    <a:pt x="6358" y="981"/>
                  </a:lnTo>
                  <a:lnTo>
                    <a:pt x="6354" y="972"/>
                  </a:lnTo>
                  <a:lnTo>
                    <a:pt x="6351" y="963"/>
                  </a:lnTo>
                  <a:lnTo>
                    <a:pt x="6346" y="956"/>
                  </a:lnTo>
                  <a:lnTo>
                    <a:pt x="6340" y="949"/>
                  </a:lnTo>
                  <a:lnTo>
                    <a:pt x="6332" y="943"/>
                  </a:lnTo>
                  <a:lnTo>
                    <a:pt x="6328" y="941"/>
                  </a:lnTo>
                  <a:lnTo>
                    <a:pt x="6323" y="940"/>
                  </a:lnTo>
                  <a:lnTo>
                    <a:pt x="6317" y="939"/>
                  </a:lnTo>
                  <a:lnTo>
                    <a:pt x="6312" y="939"/>
                  </a:lnTo>
                  <a:lnTo>
                    <a:pt x="6392" y="889"/>
                  </a:lnTo>
                  <a:lnTo>
                    <a:pt x="6396" y="890"/>
                  </a:lnTo>
                  <a:lnTo>
                    <a:pt x="6399" y="894"/>
                  </a:lnTo>
                  <a:lnTo>
                    <a:pt x="6403" y="898"/>
                  </a:lnTo>
                  <a:lnTo>
                    <a:pt x="6405" y="902"/>
                  </a:lnTo>
                  <a:lnTo>
                    <a:pt x="6408" y="907"/>
                  </a:lnTo>
                  <a:lnTo>
                    <a:pt x="6413" y="911"/>
                  </a:lnTo>
                  <a:lnTo>
                    <a:pt x="6415" y="912"/>
                  </a:lnTo>
                  <a:lnTo>
                    <a:pt x="6418" y="913"/>
                  </a:lnTo>
                  <a:lnTo>
                    <a:pt x="6421" y="914"/>
                  </a:lnTo>
                  <a:lnTo>
                    <a:pt x="6425" y="914"/>
                  </a:lnTo>
                  <a:lnTo>
                    <a:pt x="6435" y="913"/>
                  </a:lnTo>
                  <a:lnTo>
                    <a:pt x="6446" y="910"/>
                  </a:lnTo>
                  <a:lnTo>
                    <a:pt x="6458" y="906"/>
                  </a:lnTo>
                  <a:lnTo>
                    <a:pt x="6470" y="901"/>
                  </a:lnTo>
                  <a:lnTo>
                    <a:pt x="6495" y="888"/>
                  </a:lnTo>
                  <a:lnTo>
                    <a:pt x="6525" y="877"/>
                  </a:lnTo>
                  <a:lnTo>
                    <a:pt x="6544" y="877"/>
                  </a:lnTo>
                  <a:lnTo>
                    <a:pt x="6547" y="885"/>
                  </a:lnTo>
                  <a:lnTo>
                    <a:pt x="6551" y="893"/>
                  </a:lnTo>
                  <a:lnTo>
                    <a:pt x="6556" y="899"/>
                  </a:lnTo>
                  <a:lnTo>
                    <a:pt x="6562" y="905"/>
                  </a:lnTo>
                  <a:lnTo>
                    <a:pt x="6576" y="915"/>
                  </a:lnTo>
                  <a:lnTo>
                    <a:pt x="6590" y="927"/>
                  </a:lnTo>
                  <a:lnTo>
                    <a:pt x="6596" y="906"/>
                  </a:lnTo>
                  <a:lnTo>
                    <a:pt x="6601" y="884"/>
                  </a:lnTo>
                  <a:lnTo>
                    <a:pt x="6605" y="873"/>
                  </a:lnTo>
                  <a:lnTo>
                    <a:pt x="6609" y="863"/>
                  </a:lnTo>
                  <a:lnTo>
                    <a:pt x="6614" y="854"/>
                  </a:lnTo>
                  <a:lnTo>
                    <a:pt x="6619" y="845"/>
                  </a:lnTo>
                  <a:lnTo>
                    <a:pt x="6626" y="835"/>
                  </a:lnTo>
                  <a:lnTo>
                    <a:pt x="6633" y="827"/>
                  </a:lnTo>
                  <a:lnTo>
                    <a:pt x="6642" y="821"/>
                  </a:lnTo>
                  <a:lnTo>
                    <a:pt x="6651" y="815"/>
                  </a:lnTo>
                  <a:lnTo>
                    <a:pt x="6662" y="810"/>
                  </a:lnTo>
                  <a:lnTo>
                    <a:pt x="6674" y="806"/>
                  </a:lnTo>
                  <a:lnTo>
                    <a:pt x="6688" y="804"/>
                  </a:lnTo>
                  <a:lnTo>
                    <a:pt x="6704" y="803"/>
                  </a:lnTo>
                  <a:lnTo>
                    <a:pt x="6701" y="799"/>
                  </a:lnTo>
                  <a:lnTo>
                    <a:pt x="6700" y="794"/>
                  </a:lnTo>
                  <a:lnTo>
                    <a:pt x="6700" y="790"/>
                  </a:lnTo>
                  <a:lnTo>
                    <a:pt x="6701" y="785"/>
                  </a:lnTo>
                  <a:lnTo>
                    <a:pt x="6702" y="775"/>
                  </a:lnTo>
                  <a:lnTo>
                    <a:pt x="6704" y="766"/>
                  </a:lnTo>
                  <a:lnTo>
                    <a:pt x="6709" y="770"/>
                  </a:lnTo>
                  <a:lnTo>
                    <a:pt x="6715" y="773"/>
                  </a:lnTo>
                  <a:lnTo>
                    <a:pt x="6721" y="775"/>
                  </a:lnTo>
                  <a:lnTo>
                    <a:pt x="6729" y="777"/>
                  </a:lnTo>
                  <a:lnTo>
                    <a:pt x="6744" y="778"/>
                  </a:lnTo>
                  <a:lnTo>
                    <a:pt x="6763" y="778"/>
                  </a:lnTo>
                  <a:lnTo>
                    <a:pt x="6774" y="781"/>
                  </a:lnTo>
                  <a:lnTo>
                    <a:pt x="6787" y="784"/>
                  </a:lnTo>
                  <a:lnTo>
                    <a:pt x="6795" y="785"/>
                  </a:lnTo>
                  <a:lnTo>
                    <a:pt x="6801" y="784"/>
                  </a:lnTo>
                  <a:lnTo>
                    <a:pt x="6809" y="783"/>
                  </a:lnTo>
                  <a:lnTo>
                    <a:pt x="6817" y="778"/>
                  </a:lnTo>
                  <a:lnTo>
                    <a:pt x="6813" y="767"/>
                  </a:lnTo>
                  <a:lnTo>
                    <a:pt x="6813" y="762"/>
                  </a:lnTo>
                  <a:lnTo>
                    <a:pt x="6816" y="757"/>
                  </a:lnTo>
                  <a:lnTo>
                    <a:pt x="6817" y="742"/>
                  </a:lnTo>
                  <a:lnTo>
                    <a:pt x="6790" y="738"/>
                  </a:lnTo>
                  <a:lnTo>
                    <a:pt x="6766" y="733"/>
                  </a:lnTo>
                  <a:lnTo>
                    <a:pt x="6743" y="727"/>
                  </a:lnTo>
                  <a:lnTo>
                    <a:pt x="6722" y="720"/>
                  </a:lnTo>
                  <a:lnTo>
                    <a:pt x="6685" y="706"/>
                  </a:lnTo>
                  <a:lnTo>
                    <a:pt x="6650" y="692"/>
                  </a:lnTo>
                  <a:lnTo>
                    <a:pt x="6632" y="685"/>
                  </a:lnTo>
                  <a:lnTo>
                    <a:pt x="6616" y="678"/>
                  </a:lnTo>
                  <a:lnTo>
                    <a:pt x="6598" y="672"/>
                  </a:lnTo>
                  <a:lnTo>
                    <a:pt x="6579" y="666"/>
                  </a:lnTo>
                  <a:lnTo>
                    <a:pt x="6561" y="662"/>
                  </a:lnTo>
                  <a:lnTo>
                    <a:pt x="6541" y="658"/>
                  </a:lnTo>
                  <a:lnTo>
                    <a:pt x="6520" y="656"/>
                  </a:lnTo>
                  <a:lnTo>
                    <a:pt x="6497" y="655"/>
                  </a:lnTo>
                  <a:lnTo>
                    <a:pt x="6543" y="659"/>
                  </a:lnTo>
                  <a:lnTo>
                    <a:pt x="6582" y="663"/>
                  </a:lnTo>
                  <a:lnTo>
                    <a:pt x="6592" y="663"/>
                  </a:lnTo>
                  <a:lnTo>
                    <a:pt x="6600" y="663"/>
                  </a:lnTo>
                  <a:lnTo>
                    <a:pt x="6610" y="662"/>
                  </a:lnTo>
                  <a:lnTo>
                    <a:pt x="6619" y="660"/>
                  </a:lnTo>
                  <a:lnTo>
                    <a:pt x="6628" y="658"/>
                  </a:lnTo>
                  <a:lnTo>
                    <a:pt x="6638" y="654"/>
                  </a:lnTo>
                  <a:lnTo>
                    <a:pt x="6648" y="649"/>
                  </a:lnTo>
                  <a:lnTo>
                    <a:pt x="6657" y="643"/>
                  </a:lnTo>
                  <a:lnTo>
                    <a:pt x="6653" y="637"/>
                  </a:lnTo>
                  <a:lnTo>
                    <a:pt x="6649" y="632"/>
                  </a:lnTo>
                  <a:lnTo>
                    <a:pt x="6644" y="627"/>
                  </a:lnTo>
                  <a:lnTo>
                    <a:pt x="6639" y="624"/>
                  </a:lnTo>
                  <a:lnTo>
                    <a:pt x="6628" y="618"/>
                  </a:lnTo>
                  <a:lnTo>
                    <a:pt x="6616" y="612"/>
                  </a:lnTo>
                  <a:lnTo>
                    <a:pt x="6605" y="607"/>
                  </a:lnTo>
                  <a:lnTo>
                    <a:pt x="6593" y="601"/>
                  </a:lnTo>
                  <a:lnTo>
                    <a:pt x="6587" y="598"/>
                  </a:lnTo>
                  <a:lnTo>
                    <a:pt x="6581" y="593"/>
                  </a:lnTo>
                  <a:lnTo>
                    <a:pt x="6576" y="588"/>
                  </a:lnTo>
                  <a:lnTo>
                    <a:pt x="6571" y="582"/>
                  </a:lnTo>
                  <a:lnTo>
                    <a:pt x="6597" y="582"/>
                  </a:lnTo>
                  <a:lnTo>
                    <a:pt x="6600" y="587"/>
                  </a:lnTo>
                  <a:lnTo>
                    <a:pt x="6605" y="592"/>
                  </a:lnTo>
                  <a:lnTo>
                    <a:pt x="6610" y="599"/>
                  </a:lnTo>
                  <a:lnTo>
                    <a:pt x="6617" y="604"/>
                  </a:lnTo>
                  <a:lnTo>
                    <a:pt x="6626" y="610"/>
                  </a:lnTo>
                  <a:lnTo>
                    <a:pt x="6634" y="615"/>
                  </a:lnTo>
                  <a:lnTo>
                    <a:pt x="6640" y="617"/>
                  </a:lnTo>
                  <a:lnTo>
                    <a:pt x="6645" y="618"/>
                  </a:lnTo>
                  <a:lnTo>
                    <a:pt x="6651" y="619"/>
                  </a:lnTo>
                  <a:lnTo>
                    <a:pt x="6657" y="619"/>
                  </a:lnTo>
                  <a:lnTo>
                    <a:pt x="6665" y="618"/>
                  </a:lnTo>
                  <a:lnTo>
                    <a:pt x="6670" y="617"/>
                  </a:lnTo>
                  <a:lnTo>
                    <a:pt x="6673" y="615"/>
                  </a:lnTo>
                  <a:lnTo>
                    <a:pt x="6675" y="612"/>
                  </a:lnTo>
                  <a:lnTo>
                    <a:pt x="6678" y="610"/>
                  </a:lnTo>
                  <a:lnTo>
                    <a:pt x="6683" y="608"/>
                  </a:lnTo>
                  <a:lnTo>
                    <a:pt x="6691" y="606"/>
                  </a:lnTo>
                  <a:lnTo>
                    <a:pt x="6704" y="606"/>
                  </a:lnTo>
                  <a:lnTo>
                    <a:pt x="6718" y="606"/>
                  </a:lnTo>
                  <a:lnTo>
                    <a:pt x="6730" y="607"/>
                  </a:lnTo>
                  <a:lnTo>
                    <a:pt x="6742" y="609"/>
                  </a:lnTo>
                  <a:lnTo>
                    <a:pt x="6752" y="612"/>
                  </a:lnTo>
                  <a:lnTo>
                    <a:pt x="6762" y="616"/>
                  </a:lnTo>
                  <a:lnTo>
                    <a:pt x="6771" y="619"/>
                  </a:lnTo>
                  <a:lnTo>
                    <a:pt x="6778" y="623"/>
                  </a:lnTo>
                  <a:lnTo>
                    <a:pt x="6786" y="627"/>
                  </a:lnTo>
                  <a:lnTo>
                    <a:pt x="6799" y="636"/>
                  </a:lnTo>
                  <a:lnTo>
                    <a:pt x="6812" y="645"/>
                  </a:lnTo>
                  <a:lnTo>
                    <a:pt x="6827" y="654"/>
                  </a:lnTo>
                  <a:lnTo>
                    <a:pt x="6843" y="661"/>
                  </a:lnTo>
                  <a:lnTo>
                    <a:pt x="6943" y="661"/>
                  </a:lnTo>
                  <a:lnTo>
                    <a:pt x="6945" y="667"/>
                  </a:lnTo>
                  <a:lnTo>
                    <a:pt x="6950" y="673"/>
                  </a:lnTo>
                  <a:lnTo>
                    <a:pt x="6955" y="676"/>
                  </a:lnTo>
                  <a:lnTo>
                    <a:pt x="6961" y="678"/>
                  </a:lnTo>
                  <a:lnTo>
                    <a:pt x="6971" y="680"/>
                  </a:lnTo>
                  <a:lnTo>
                    <a:pt x="6982" y="680"/>
                  </a:lnTo>
                  <a:lnTo>
                    <a:pt x="6989" y="680"/>
                  </a:lnTo>
                  <a:lnTo>
                    <a:pt x="7006" y="680"/>
                  </a:lnTo>
                  <a:lnTo>
                    <a:pt x="7027" y="678"/>
                  </a:lnTo>
                  <a:lnTo>
                    <a:pt x="7049" y="674"/>
                  </a:lnTo>
                  <a:lnTo>
                    <a:pt x="7031" y="668"/>
                  </a:lnTo>
                  <a:lnTo>
                    <a:pt x="7011" y="659"/>
                  </a:lnTo>
                  <a:lnTo>
                    <a:pt x="7002" y="654"/>
                  </a:lnTo>
                  <a:lnTo>
                    <a:pt x="6996" y="647"/>
                  </a:lnTo>
                  <a:lnTo>
                    <a:pt x="6993" y="644"/>
                  </a:lnTo>
                  <a:lnTo>
                    <a:pt x="6991" y="640"/>
                  </a:lnTo>
                  <a:lnTo>
                    <a:pt x="6989" y="636"/>
                  </a:lnTo>
                  <a:lnTo>
                    <a:pt x="6989" y="631"/>
                  </a:lnTo>
                  <a:lnTo>
                    <a:pt x="6990" y="621"/>
                  </a:lnTo>
                  <a:lnTo>
                    <a:pt x="6991" y="614"/>
                  </a:lnTo>
                  <a:lnTo>
                    <a:pt x="6992" y="608"/>
                  </a:lnTo>
                  <a:lnTo>
                    <a:pt x="6992" y="602"/>
                  </a:lnTo>
                  <a:lnTo>
                    <a:pt x="6991" y="593"/>
                  </a:lnTo>
                  <a:lnTo>
                    <a:pt x="6989" y="582"/>
                  </a:lnTo>
                  <a:lnTo>
                    <a:pt x="6975" y="581"/>
                  </a:lnTo>
                  <a:lnTo>
                    <a:pt x="6961" y="579"/>
                  </a:lnTo>
                  <a:lnTo>
                    <a:pt x="6947" y="577"/>
                  </a:lnTo>
                  <a:lnTo>
                    <a:pt x="6934" y="573"/>
                  </a:lnTo>
                  <a:lnTo>
                    <a:pt x="6910" y="564"/>
                  </a:lnTo>
                  <a:lnTo>
                    <a:pt x="6886" y="553"/>
                  </a:lnTo>
                  <a:lnTo>
                    <a:pt x="6861" y="543"/>
                  </a:lnTo>
                  <a:lnTo>
                    <a:pt x="6835" y="535"/>
                  </a:lnTo>
                  <a:lnTo>
                    <a:pt x="6821" y="531"/>
                  </a:lnTo>
                  <a:lnTo>
                    <a:pt x="6807" y="529"/>
                  </a:lnTo>
                  <a:lnTo>
                    <a:pt x="6793" y="527"/>
                  </a:lnTo>
                  <a:lnTo>
                    <a:pt x="6776" y="526"/>
                  </a:lnTo>
                  <a:lnTo>
                    <a:pt x="6769" y="527"/>
                  </a:lnTo>
                  <a:lnTo>
                    <a:pt x="6761" y="531"/>
                  </a:lnTo>
                  <a:lnTo>
                    <a:pt x="6756" y="533"/>
                  </a:lnTo>
                  <a:lnTo>
                    <a:pt x="6753" y="536"/>
                  </a:lnTo>
                  <a:lnTo>
                    <a:pt x="6751" y="540"/>
                  </a:lnTo>
                  <a:lnTo>
                    <a:pt x="6750" y="544"/>
                  </a:lnTo>
                  <a:lnTo>
                    <a:pt x="6751" y="547"/>
                  </a:lnTo>
                  <a:lnTo>
                    <a:pt x="6752" y="548"/>
                  </a:lnTo>
                  <a:lnTo>
                    <a:pt x="6754" y="550"/>
                  </a:lnTo>
                  <a:lnTo>
                    <a:pt x="6757" y="552"/>
                  </a:lnTo>
                  <a:lnTo>
                    <a:pt x="6765" y="555"/>
                  </a:lnTo>
                  <a:lnTo>
                    <a:pt x="6775" y="559"/>
                  </a:lnTo>
                  <a:lnTo>
                    <a:pt x="6785" y="563"/>
                  </a:lnTo>
                  <a:lnTo>
                    <a:pt x="6795" y="567"/>
                  </a:lnTo>
                  <a:lnTo>
                    <a:pt x="6799" y="570"/>
                  </a:lnTo>
                  <a:lnTo>
                    <a:pt x="6803" y="574"/>
                  </a:lnTo>
                  <a:lnTo>
                    <a:pt x="6807" y="577"/>
                  </a:lnTo>
                  <a:lnTo>
                    <a:pt x="6810" y="582"/>
                  </a:lnTo>
                  <a:lnTo>
                    <a:pt x="6778" y="567"/>
                  </a:lnTo>
                  <a:lnTo>
                    <a:pt x="6751" y="552"/>
                  </a:lnTo>
                  <a:lnTo>
                    <a:pt x="6728" y="539"/>
                  </a:lnTo>
                  <a:lnTo>
                    <a:pt x="6706" y="528"/>
                  </a:lnTo>
                  <a:lnTo>
                    <a:pt x="6684" y="517"/>
                  </a:lnTo>
                  <a:lnTo>
                    <a:pt x="6660" y="506"/>
                  </a:lnTo>
                  <a:lnTo>
                    <a:pt x="6631" y="494"/>
                  </a:lnTo>
                  <a:lnTo>
                    <a:pt x="6597" y="483"/>
                  </a:lnTo>
                  <a:lnTo>
                    <a:pt x="6573" y="477"/>
                  </a:lnTo>
                  <a:lnTo>
                    <a:pt x="6548" y="471"/>
                  </a:lnTo>
                  <a:lnTo>
                    <a:pt x="6525" y="466"/>
                  </a:lnTo>
                  <a:lnTo>
                    <a:pt x="6500" y="462"/>
                  </a:lnTo>
                  <a:lnTo>
                    <a:pt x="6454" y="455"/>
                  </a:lnTo>
                  <a:lnTo>
                    <a:pt x="6408" y="450"/>
                  </a:lnTo>
                  <a:lnTo>
                    <a:pt x="6363" y="443"/>
                  </a:lnTo>
                  <a:lnTo>
                    <a:pt x="6318" y="436"/>
                  </a:lnTo>
                  <a:lnTo>
                    <a:pt x="6295" y="432"/>
                  </a:lnTo>
                  <a:lnTo>
                    <a:pt x="6272" y="427"/>
                  </a:lnTo>
                  <a:lnTo>
                    <a:pt x="6249" y="422"/>
                  </a:lnTo>
                  <a:lnTo>
                    <a:pt x="6225" y="415"/>
                  </a:lnTo>
                  <a:lnTo>
                    <a:pt x="6146" y="415"/>
                  </a:lnTo>
                  <a:lnTo>
                    <a:pt x="6133" y="407"/>
                  </a:lnTo>
                  <a:lnTo>
                    <a:pt x="6121" y="402"/>
                  </a:lnTo>
                  <a:lnTo>
                    <a:pt x="6114" y="400"/>
                  </a:lnTo>
                  <a:lnTo>
                    <a:pt x="6106" y="398"/>
                  </a:lnTo>
                  <a:lnTo>
                    <a:pt x="6096" y="397"/>
                  </a:lnTo>
                  <a:lnTo>
                    <a:pt x="6085" y="397"/>
                  </a:lnTo>
                  <a:lnTo>
                    <a:pt x="6071" y="398"/>
                  </a:lnTo>
                  <a:lnTo>
                    <a:pt x="6058" y="400"/>
                  </a:lnTo>
                  <a:lnTo>
                    <a:pt x="6045" y="403"/>
                  </a:lnTo>
                  <a:lnTo>
                    <a:pt x="6033" y="406"/>
                  </a:lnTo>
                  <a:lnTo>
                    <a:pt x="6020" y="410"/>
                  </a:lnTo>
                  <a:lnTo>
                    <a:pt x="6007" y="412"/>
                  </a:lnTo>
                  <a:lnTo>
                    <a:pt x="5993" y="415"/>
                  </a:lnTo>
                  <a:lnTo>
                    <a:pt x="5979" y="415"/>
                  </a:lnTo>
                  <a:lnTo>
                    <a:pt x="5971" y="415"/>
                  </a:lnTo>
                  <a:lnTo>
                    <a:pt x="5960" y="412"/>
                  </a:lnTo>
                  <a:lnTo>
                    <a:pt x="5945" y="409"/>
                  </a:lnTo>
                  <a:lnTo>
                    <a:pt x="5929" y="405"/>
                  </a:lnTo>
                  <a:lnTo>
                    <a:pt x="5913" y="400"/>
                  </a:lnTo>
                  <a:lnTo>
                    <a:pt x="5899" y="395"/>
                  </a:lnTo>
                  <a:lnTo>
                    <a:pt x="5887" y="389"/>
                  </a:lnTo>
                  <a:lnTo>
                    <a:pt x="5880" y="384"/>
                  </a:lnTo>
                  <a:lnTo>
                    <a:pt x="5833" y="384"/>
                  </a:lnTo>
                  <a:lnTo>
                    <a:pt x="5835" y="394"/>
                  </a:lnTo>
                  <a:lnTo>
                    <a:pt x="5838" y="402"/>
                  </a:lnTo>
                  <a:lnTo>
                    <a:pt x="5843" y="410"/>
                  </a:lnTo>
                  <a:lnTo>
                    <a:pt x="5847" y="417"/>
                  </a:lnTo>
                  <a:lnTo>
                    <a:pt x="5853" y="423"/>
                  </a:lnTo>
                  <a:lnTo>
                    <a:pt x="5859" y="429"/>
                  </a:lnTo>
                  <a:lnTo>
                    <a:pt x="5866" y="435"/>
                  </a:lnTo>
                  <a:lnTo>
                    <a:pt x="5872" y="439"/>
                  </a:lnTo>
                  <a:lnTo>
                    <a:pt x="5895" y="454"/>
                  </a:lnTo>
                  <a:lnTo>
                    <a:pt x="5906" y="459"/>
                  </a:lnTo>
                  <a:lnTo>
                    <a:pt x="5883" y="448"/>
                  </a:lnTo>
                  <a:lnTo>
                    <a:pt x="5860" y="435"/>
                  </a:lnTo>
                  <a:lnTo>
                    <a:pt x="5848" y="430"/>
                  </a:lnTo>
                  <a:lnTo>
                    <a:pt x="5834" y="425"/>
                  </a:lnTo>
                  <a:lnTo>
                    <a:pt x="5826" y="424"/>
                  </a:lnTo>
                  <a:lnTo>
                    <a:pt x="5819" y="422"/>
                  </a:lnTo>
                  <a:lnTo>
                    <a:pt x="5810" y="422"/>
                  </a:lnTo>
                  <a:lnTo>
                    <a:pt x="5800" y="421"/>
                  </a:lnTo>
                  <a:lnTo>
                    <a:pt x="5804" y="417"/>
                  </a:lnTo>
                  <a:lnTo>
                    <a:pt x="5807" y="412"/>
                  </a:lnTo>
                  <a:lnTo>
                    <a:pt x="5809" y="405"/>
                  </a:lnTo>
                  <a:lnTo>
                    <a:pt x="5813" y="397"/>
                  </a:lnTo>
                  <a:lnTo>
                    <a:pt x="5796" y="397"/>
                  </a:lnTo>
                  <a:lnTo>
                    <a:pt x="5781" y="396"/>
                  </a:lnTo>
                  <a:lnTo>
                    <a:pt x="5767" y="395"/>
                  </a:lnTo>
                  <a:lnTo>
                    <a:pt x="5754" y="390"/>
                  </a:lnTo>
                  <a:lnTo>
                    <a:pt x="5753" y="395"/>
                  </a:lnTo>
                  <a:lnTo>
                    <a:pt x="5752" y="399"/>
                  </a:lnTo>
                  <a:lnTo>
                    <a:pt x="5751" y="402"/>
                  </a:lnTo>
                  <a:lnTo>
                    <a:pt x="5748" y="405"/>
                  </a:lnTo>
                  <a:lnTo>
                    <a:pt x="5745" y="407"/>
                  </a:lnTo>
                  <a:lnTo>
                    <a:pt x="5742" y="409"/>
                  </a:lnTo>
                  <a:lnTo>
                    <a:pt x="5737" y="411"/>
                  </a:lnTo>
                  <a:lnTo>
                    <a:pt x="5733" y="412"/>
                  </a:lnTo>
                  <a:lnTo>
                    <a:pt x="5724" y="414"/>
                  </a:lnTo>
                  <a:lnTo>
                    <a:pt x="5714" y="415"/>
                  </a:lnTo>
                  <a:lnTo>
                    <a:pt x="5703" y="415"/>
                  </a:lnTo>
                  <a:lnTo>
                    <a:pt x="5693" y="415"/>
                  </a:lnTo>
                  <a:lnTo>
                    <a:pt x="5667" y="415"/>
                  </a:lnTo>
                  <a:lnTo>
                    <a:pt x="5643" y="413"/>
                  </a:lnTo>
                  <a:lnTo>
                    <a:pt x="5621" y="411"/>
                  </a:lnTo>
                  <a:lnTo>
                    <a:pt x="5599" y="409"/>
                  </a:lnTo>
                  <a:lnTo>
                    <a:pt x="5578" y="407"/>
                  </a:lnTo>
                  <a:lnTo>
                    <a:pt x="5557" y="408"/>
                  </a:lnTo>
                  <a:lnTo>
                    <a:pt x="5546" y="409"/>
                  </a:lnTo>
                  <a:lnTo>
                    <a:pt x="5536" y="410"/>
                  </a:lnTo>
                  <a:lnTo>
                    <a:pt x="5525" y="412"/>
                  </a:lnTo>
                  <a:lnTo>
                    <a:pt x="5514" y="415"/>
                  </a:lnTo>
                  <a:lnTo>
                    <a:pt x="5528" y="430"/>
                  </a:lnTo>
                  <a:lnTo>
                    <a:pt x="5539" y="439"/>
                  </a:lnTo>
                  <a:lnTo>
                    <a:pt x="5551" y="450"/>
                  </a:lnTo>
                  <a:lnTo>
                    <a:pt x="5567" y="465"/>
                  </a:lnTo>
                  <a:lnTo>
                    <a:pt x="5531" y="450"/>
                  </a:lnTo>
                  <a:lnTo>
                    <a:pt x="5497" y="437"/>
                  </a:lnTo>
                  <a:lnTo>
                    <a:pt x="5465" y="426"/>
                  </a:lnTo>
                  <a:lnTo>
                    <a:pt x="5433" y="414"/>
                  </a:lnTo>
                  <a:lnTo>
                    <a:pt x="5419" y="407"/>
                  </a:lnTo>
                  <a:lnTo>
                    <a:pt x="5404" y="400"/>
                  </a:lnTo>
                  <a:lnTo>
                    <a:pt x="5388" y="392"/>
                  </a:lnTo>
                  <a:lnTo>
                    <a:pt x="5374" y="383"/>
                  </a:lnTo>
                  <a:lnTo>
                    <a:pt x="5360" y="373"/>
                  </a:lnTo>
                  <a:lnTo>
                    <a:pt x="5344" y="362"/>
                  </a:lnTo>
                  <a:lnTo>
                    <a:pt x="5330" y="350"/>
                  </a:lnTo>
                  <a:lnTo>
                    <a:pt x="5315" y="336"/>
                  </a:lnTo>
                  <a:lnTo>
                    <a:pt x="5109" y="336"/>
                  </a:lnTo>
                  <a:lnTo>
                    <a:pt x="5104" y="337"/>
                  </a:lnTo>
                  <a:lnTo>
                    <a:pt x="5099" y="339"/>
                  </a:lnTo>
                  <a:lnTo>
                    <a:pt x="5094" y="343"/>
                  </a:lnTo>
                  <a:lnTo>
                    <a:pt x="5090" y="348"/>
                  </a:lnTo>
                  <a:lnTo>
                    <a:pt x="5009" y="354"/>
                  </a:lnTo>
                  <a:lnTo>
                    <a:pt x="5003" y="353"/>
                  </a:lnTo>
                  <a:lnTo>
                    <a:pt x="4996" y="353"/>
                  </a:lnTo>
                  <a:lnTo>
                    <a:pt x="4991" y="351"/>
                  </a:lnTo>
                  <a:lnTo>
                    <a:pt x="4986" y="349"/>
                  </a:lnTo>
                  <a:lnTo>
                    <a:pt x="4979" y="344"/>
                  </a:lnTo>
                  <a:lnTo>
                    <a:pt x="4972" y="339"/>
                  </a:lnTo>
                  <a:lnTo>
                    <a:pt x="4964" y="332"/>
                  </a:lnTo>
                  <a:lnTo>
                    <a:pt x="4956" y="327"/>
                  </a:lnTo>
                  <a:lnTo>
                    <a:pt x="4951" y="325"/>
                  </a:lnTo>
                  <a:lnTo>
                    <a:pt x="4945" y="324"/>
                  </a:lnTo>
                  <a:lnTo>
                    <a:pt x="4938" y="323"/>
                  </a:lnTo>
                  <a:lnTo>
                    <a:pt x="4929" y="323"/>
                  </a:lnTo>
                  <a:lnTo>
                    <a:pt x="4924" y="323"/>
                  </a:lnTo>
                  <a:lnTo>
                    <a:pt x="4918" y="324"/>
                  </a:lnTo>
                  <a:lnTo>
                    <a:pt x="4916" y="326"/>
                  </a:lnTo>
                  <a:lnTo>
                    <a:pt x="4913" y="329"/>
                  </a:lnTo>
                  <a:lnTo>
                    <a:pt x="4911" y="331"/>
                  </a:lnTo>
                  <a:lnTo>
                    <a:pt x="4907" y="333"/>
                  </a:lnTo>
                  <a:lnTo>
                    <a:pt x="4903" y="334"/>
                  </a:lnTo>
                  <a:lnTo>
                    <a:pt x="4896" y="336"/>
                  </a:lnTo>
                  <a:lnTo>
                    <a:pt x="4884" y="334"/>
                  </a:lnTo>
                  <a:lnTo>
                    <a:pt x="4873" y="332"/>
                  </a:lnTo>
                  <a:lnTo>
                    <a:pt x="4863" y="328"/>
                  </a:lnTo>
                  <a:lnTo>
                    <a:pt x="4853" y="324"/>
                  </a:lnTo>
                  <a:lnTo>
                    <a:pt x="4836" y="314"/>
                  </a:lnTo>
                  <a:lnTo>
                    <a:pt x="4816" y="304"/>
                  </a:lnTo>
                  <a:lnTo>
                    <a:pt x="4830" y="292"/>
                  </a:lnTo>
                  <a:lnTo>
                    <a:pt x="4826" y="290"/>
                  </a:lnTo>
                  <a:lnTo>
                    <a:pt x="4816" y="286"/>
                  </a:lnTo>
                  <a:lnTo>
                    <a:pt x="4808" y="284"/>
                  </a:lnTo>
                  <a:lnTo>
                    <a:pt x="4799" y="282"/>
                  </a:lnTo>
                  <a:lnTo>
                    <a:pt x="4789" y="281"/>
                  </a:lnTo>
                  <a:lnTo>
                    <a:pt x="4777" y="279"/>
                  </a:lnTo>
                  <a:lnTo>
                    <a:pt x="4766" y="281"/>
                  </a:lnTo>
                  <a:lnTo>
                    <a:pt x="4757" y="281"/>
                  </a:lnTo>
                  <a:lnTo>
                    <a:pt x="4748" y="283"/>
                  </a:lnTo>
                  <a:lnTo>
                    <a:pt x="4740" y="285"/>
                  </a:lnTo>
                  <a:lnTo>
                    <a:pt x="4728" y="290"/>
                  </a:lnTo>
                  <a:lnTo>
                    <a:pt x="4717" y="295"/>
                  </a:lnTo>
                  <a:lnTo>
                    <a:pt x="4710" y="301"/>
                  </a:lnTo>
                  <a:lnTo>
                    <a:pt x="4701" y="306"/>
                  </a:lnTo>
                  <a:lnTo>
                    <a:pt x="4698" y="308"/>
                  </a:lnTo>
                  <a:lnTo>
                    <a:pt x="4693" y="309"/>
                  </a:lnTo>
                  <a:lnTo>
                    <a:pt x="4689" y="310"/>
                  </a:lnTo>
                  <a:lnTo>
                    <a:pt x="4683" y="310"/>
                  </a:lnTo>
                  <a:lnTo>
                    <a:pt x="4670" y="310"/>
                  </a:lnTo>
                  <a:lnTo>
                    <a:pt x="4657" y="310"/>
                  </a:lnTo>
                  <a:lnTo>
                    <a:pt x="4657" y="279"/>
                  </a:lnTo>
                  <a:lnTo>
                    <a:pt x="4650" y="275"/>
                  </a:lnTo>
                  <a:lnTo>
                    <a:pt x="4644" y="272"/>
                  </a:lnTo>
                  <a:lnTo>
                    <a:pt x="4638" y="271"/>
                  </a:lnTo>
                  <a:lnTo>
                    <a:pt x="4633" y="270"/>
                  </a:lnTo>
                  <a:lnTo>
                    <a:pt x="4627" y="271"/>
                  </a:lnTo>
                  <a:lnTo>
                    <a:pt x="4621" y="272"/>
                  </a:lnTo>
                  <a:lnTo>
                    <a:pt x="4613" y="275"/>
                  </a:lnTo>
                  <a:lnTo>
                    <a:pt x="4604" y="279"/>
                  </a:lnTo>
                  <a:lnTo>
                    <a:pt x="4603" y="277"/>
                  </a:lnTo>
                  <a:lnTo>
                    <a:pt x="4601" y="275"/>
                  </a:lnTo>
                  <a:lnTo>
                    <a:pt x="4599" y="273"/>
                  </a:lnTo>
                  <a:lnTo>
                    <a:pt x="4597" y="272"/>
                  </a:lnTo>
                  <a:lnTo>
                    <a:pt x="4589" y="270"/>
                  </a:lnTo>
                  <a:lnTo>
                    <a:pt x="4579" y="268"/>
                  </a:lnTo>
                  <a:lnTo>
                    <a:pt x="4557" y="267"/>
                  </a:lnTo>
                  <a:lnTo>
                    <a:pt x="4532" y="267"/>
                  </a:lnTo>
                  <a:lnTo>
                    <a:pt x="4486" y="271"/>
                  </a:lnTo>
                  <a:lnTo>
                    <a:pt x="4465" y="273"/>
                  </a:lnTo>
                  <a:lnTo>
                    <a:pt x="4398" y="273"/>
                  </a:lnTo>
                  <a:lnTo>
                    <a:pt x="4399" y="276"/>
                  </a:lnTo>
                  <a:lnTo>
                    <a:pt x="4400" y="279"/>
                  </a:lnTo>
                  <a:lnTo>
                    <a:pt x="4402" y="283"/>
                  </a:lnTo>
                  <a:lnTo>
                    <a:pt x="4405" y="285"/>
                  </a:lnTo>
                  <a:lnTo>
                    <a:pt x="4409" y="288"/>
                  </a:lnTo>
                  <a:lnTo>
                    <a:pt x="4412" y="290"/>
                  </a:lnTo>
                  <a:lnTo>
                    <a:pt x="4415" y="292"/>
                  </a:lnTo>
                  <a:lnTo>
                    <a:pt x="4418" y="292"/>
                  </a:lnTo>
                  <a:lnTo>
                    <a:pt x="4420" y="299"/>
                  </a:lnTo>
                  <a:lnTo>
                    <a:pt x="4425" y="307"/>
                  </a:lnTo>
                  <a:lnTo>
                    <a:pt x="4432" y="316"/>
                  </a:lnTo>
                  <a:lnTo>
                    <a:pt x="4438" y="323"/>
                  </a:lnTo>
                  <a:lnTo>
                    <a:pt x="4429" y="323"/>
                  </a:lnTo>
                  <a:lnTo>
                    <a:pt x="4420" y="324"/>
                  </a:lnTo>
                  <a:lnTo>
                    <a:pt x="4412" y="326"/>
                  </a:lnTo>
                  <a:lnTo>
                    <a:pt x="4403" y="329"/>
                  </a:lnTo>
                  <a:lnTo>
                    <a:pt x="4394" y="331"/>
                  </a:lnTo>
                  <a:lnTo>
                    <a:pt x="4383" y="333"/>
                  </a:lnTo>
                  <a:lnTo>
                    <a:pt x="4373" y="334"/>
                  </a:lnTo>
                  <a:lnTo>
                    <a:pt x="4358" y="336"/>
                  </a:lnTo>
                  <a:lnTo>
                    <a:pt x="4337" y="334"/>
                  </a:lnTo>
                  <a:lnTo>
                    <a:pt x="4317" y="331"/>
                  </a:lnTo>
                  <a:lnTo>
                    <a:pt x="4295" y="327"/>
                  </a:lnTo>
                  <a:lnTo>
                    <a:pt x="4272" y="323"/>
                  </a:lnTo>
                  <a:lnTo>
                    <a:pt x="4250" y="318"/>
                  </a:lnTo>
                  <a:lnTo>
                    <a:pt x="4228" y="314"/>
                  </a:lnTo>
                  <a:lnTo>
                    <a:pt x="4206" y="311"/>
                  </a:lnTo>
                  <a:lnTo>
                    <a:pt x="4186" y="310"/>
                  </a:lnTo>
                  <a:lnTo>
                    <a:pt x="4176" y="310"/>
                  </a:lnTo>
                  <a:lnTo>
                    <a:pt x="4166" y="310"/>
                  </a:lnTo>
                  <a:lnTo>
                    <a:pt x="4166" y="348"/>
                  </a:lnTo>
                  <a:lnTo>
                    <a:pt x="4139" y="348"/>
                  </a:lnTo>
                  <a:lnTo>
                    <a:pt x="4131" y="345"/>
                  </a:lnTo>
                  <a:lnTo>
                    <a:pt x="4122" y="342"/>
                  </a:lnTo>
                  <a:lnTo>
                    <a:pt x="4113" y="340"/>
                  </a:lnTo>
                  <a:lnTo>
                    <a:pt x="4102" y="338"/>
                  </a:lnTo>
                  <a:lnTo>
                    <a:pt x="4082" y="333"/>
                  </a:lnTo>
                  <a:lnTo>
                    <a:pt x="4060" y="330"/>
                  </a:lnTo>
                  <a:lnTo>
                    <a:pt x="4039" y="326"/>
                  </a:lnTo>
                  <a:lnTo>
                    <a:pt x="4019" y="321"/>
                  </a:lnTo>
                  <a:lnTo>
                    <a:pt x="4009" y="318"/>
                  </a:lnTo>
                  <a:lnTo>
                    <a:pt x="4000" y="314"/>
                  </a:lnTo>
                  <a:lnTo>
                    <a:pt x="3993" y="310"/>
                  </a:lnTo>
                  <a:lnTo>
                    <a:pt x="3986" y="304"/>
                  </a:lnTo>
                  <a:lnTo>
                    <a:pt x="3946" y="304"/>
                  </a:lnTo>
                  <a:lnTo>
                    <a:pt x="3953" y="317"/>
                  </a:lnTo>
                  <a:lnTo>
                    <a:pt x="3960" y="329"/>
                  </a:lnTo>
                  <a:lnTo>
                    <a:pt x="3941" y="318"/>
                  </a:lnTo>
                  <a:lnTo>
                    <a:pt x="3920" y="305"/>
                  </a:lnTo>
                  <a:lnTo>
                    <a:pt x="3898" y="294"/>
                  </a:lnTo>
                  <a:lnTo>
                    <a:pt x="3880" y="286"/>
                  </a:lnTo>
                  <a:lnTo>
                    <a:pt x="3820" y="286"/>
                  </a:lnTo>
                  <a:lnTo>
                    <a:pt x="3820" y="287"/>
                  </a:lnTo>
                  <a:lnTo>
                    <a:pt x="3819" y="288"/>
                  </a:lnTo>
                  <a:lnTo>
                    <a:pt x="3818" y="288"/>
                  </a:lnTo>
                  <a:lnTo>
                    <a:pt x="3816" y="287"/>
                  </a:lnTo>
                  <a:lnTo>
                    <a:pt x="3809" y="286"/>
                  </a:lnTo>
                  <a:lnTo>
                    <a:pt x="3800" y="283"/>
                  </a:lnTo>
                  <a:lnTo>
                    <a:pt x="3777" y="274"/>
                  </a:lnTo>
                  <a:lnTo>
                    <a:pt x="3752" y="265"/>
                  </a:lnTo>
                  <a:lnTo>
                    <a:pt x="3727" y="256"/>
                  </a:lnTo>
                  <a:lnTo>
                    <a:pt x="3706" y="249"/>
                  </a:lnTo>
                  <a:lnTo>
                    <a:pt x="3698" y="247"/>
                  </a:lnTo>
                  <a:lnTo>
                    <a:pt x="3694" y="246"/>
                  </a:lnTo>
                  <a:lnTo>
                    <a:pt x="3693" y="246"/>
                  </a:lnTo>
                  <a:lnTo>
                    <a:pt x="3692" y="247"/>
                  </a:lnTo>
                  <a:lnTo>
                    <a:pt x="3693" y="248"/>
                  </a:lnTo>
                  <a:lnTo>
                    <a:pt x="3694" y="249"/>
                  </a:lnTo>
                  <a:lnTo>
                    <a:pt x="3677" y="249"/>
                  </a:lnTo>
                  <a:lnTo>
                    <a:pt x="3663" y="251"/>
                  </a:lnTo>
                  <a:lnTo>
                    <a:pt x="3650" y="253"/>
                  </a:lnTo>
                  <a:lnTo>
                    <a:pt x="3637" y="255"/>
                  </a:lnTo>
                  <a:lnTo>
                    <a:pt x="3624" y="257"/>
                  </a:lnTo>
                  <a:lnTo>
                    <a:pt x="3608" y="259"/>
                  </a:lnTo>
                  <a:lnTo>
                    <a:pt x="3593" y="261"/>
                  </a:lnTo>
                  <a:lnTo>
                    <a:pt x="3574" y="261"/>
                  </a:lnTo>
                  <a:lnTo>
                    <a:pt x="3559" y="261"/>
                  </a:lnTo>
                  <a:lnTo>
                    <a:pt x="3544" y="260"/>
                  </a:lnTo>
                  <a:lnTo>
                    <a:pt x="3528" y="258"/>
                  </a:lnTo>
                  <a:lnTo>
                    <a:pt x="3515" y="256"/>
                  </a:lnTo>
                  <a:lnTo>
                    <a:pt x="3488" y="252"/>
                  </a:lnTo>
                  <a:lnTo>
                    <a:pt x="3461" y="246"/>
                  </a:lnTo>
                  <a:lnTo>
                    <a:pt x="3435" y="240"/>
                  </a:lnTo>
                  <a:lnTo>
                    <a:pt x="3408" y="236"/>
                  </a:lnTo>
                  <a:lnTo>
                    <a:pt x="3394" y="234"/>
                  </a:lnTo>
                  <a:lnTo>
                    <a:pt x="3379" y="232"/>
                  </a:lnTo>
                  <a:lnTo>
                    <a:pt x="3365" y="231"/>
                  </a:lnTo>
                  <a:lnTo>
                    <a:pt x="3348" y="231"/>
                  </a:lnTo>
                  <a:lnTo>
                    <a:pt x="3334" y="227"/>
                  </a:lnTo>
                  <a:lnTo>
                    <a:pt x="3313" y="219"/>
                  </a:lnTo>
                  <a:lnTo>
                    <a:pt x="3304" y="216"/>
                  </a:lnTo>
                  <a:lnTo>
                    <a:pt x="3296" y="214"/>
                  </a:lnTo>
                  <a:lnTo>
                    <a:pt x="3293" y="214"/>
                  </a:lnTo>
                  <a:lnTo>
                    <a:pt x="3291" y="215"/>
                  </a:lnTo>
                  <a:lnTo>
                    <a:pt x="3289" y="216"/>
                  </a:lnTo>
                  <a:lnTo>
                    <a:pt x="3289" y="218"/>
                  </a:lnTo>
                  <a:lnTo>
                    <a:pt x="3289" y="221"/>
                  </a:lnTo>
                  <a:lnTo>
                    <a:pt x="3290" y="226"/>
                  </a:lnTo>
                  <a:lnTo>
                    <a:pt x="3292" y="229"/>
                  </a:lnTo>
                  <a:lnTo>
                    <a:pt x="3295" y="233"/>
                  </a:lnTo>
                  <a:lnTo>
                    <a:pt x="3302" y="240"/>
                  </a:lnTo>
                  <a:lnTo>
                    <a:pt x="3310" y="247"/>
                  </a:lnTo>
                  <a:lnTo>
                    <a:pt x="3320" y="252"/>
                  </a:lnTo>
                  <a:lnTo>
                    <a:pt x="3328" y="257"/>
                  </a:lnTo>
                  <a:lnTo>
                    <a:pt x="3336" y="260"/>
                  </a:lnTo>
                  <a:lnTo>
                    <a:pt x="3341" y="261"/>
                  </a:lnTo>
                  <a:lnTo>
                    <a:pt x="3332" y="260"/>
                  </a:lnTo>
                  <a:lnTo>
                    <a:pt x="3323" y="257"/>
                  </a:lnTo>
                  <a:lnTo>
                    <a:pt x="3314" y="255"/>
                  </a:lnTo>
                  <a:lnTo>
                    <a:pt x="3305" y="251"/>
                  </a:lnTo>
                  <a:lnTo>
                    <a:pt x="3290" y="244"/>
                  </a:lnTo>
                  <a:lnTo>
                    <a:pt x="3273" y="235"/>
                  </a:lnTo>
                  <a:lnTo>
                    <a:pt x="3257" y="225"/>
                  </a:lnTo>
                  <a:lnTo>
                    <a:pt x="3239" y="213"/>
                  </a:lnTo>
                  <a:lnTo>
                    <a:pt x="3219" y="203"/>
                  </a:lnTo>
                  <a:lnTo>
                    <a:pt x="3195" y="193"/>
                  </a:lnTo>
                  <a:lnTo>
                    <a:pt x="3198" y="192"/>
                  </a:lnTo>
                  <a:lnTo>
                    <a:pt x="3200" y="190"/>
                  </a:lnTo>
                  <a:lnTo>
                    <a:pt x="3201" y="186"/>
                  </a:lnTo>
                  <a:lnTo>
                    <a:pt x="3201" y="181"/>
                  </a:lnTo>
                  <a:lnTo>
                    <a:pt x="3202" y="173"/>
                  </a:lnTo>
                  <a:lnTo>
                    <a:pt x="3202" y="169"/>
                  </a:lnTo>
                  <a:lnTo>
                    <a:pt x="3169" y="169"/>
                  </a:lnTo>
                  <a:lnTo>
                    <a:pt x="3164" y="170"/>
                  </a:lnTo>
                  <a:lnTo>
                    <a:pt x="3159" y="173"/>
                  </a:lnTo>
                  <a:lnTo>
                    <a:pt x="3154" y="177"/>
                  </a:lnTo>
                  <a:lnTo>
                    <a:pt x="3149" y="181"/>
                  </a:lnTo>
                  <a:lnTo>
                    <a:pt x="3153" y="187"/>
                  </a:lnTo>
                  <a:lnTo>
                    <a:pt x="3156" y="193"/>
                  </a:lnTo>
                  <a:lnTo>
                    <a:pt x="3144" y="196"/>
                  </a:lnTo>
                  <a:lnTo>
                    <a:pt x="3133" y="199"/>
                  </a:lnTo>
                  <a:lnTo>
                    <a:pt x="3122" y="203"/>
                  </a:lnTo>
                  <a:lnTo>
                    <a:pt x="3112" y="206"/>
                  </a:lnTo>
                  <a:lnTo>
                    <a:pt x="3093" y="215"/>
                  </a:lnTo>
                  <a:lnTo>
                    <a:pt x="3076" y="225"/>
                  </a:lnTo>
                  <a:lnTo>
                    <a:pt x="3058" y="235"/>
                  </a:lnTo>
                  <a:lnTo>
                    <a:pt x="3040" y="245"/>
                  </a:lnTo>
                  <a:lnTo>
                    <a:pt x="3030" y="249"/>
                  </a:lnTo>
                  <a:lnTo>
                    <a:pt x="3020" y="253"/>
                  </a:lnTo>
                  <a:lnTo>
                    <a:pt x="3008" y="257"/>
                  </a:lnTo>
                  <a:lnTo>
                    <a:pt x="2997" y="261"/>
                  </a:lnTo>
                  <a:lnTo>
                    <a:pt x="2997" y="257"/>
                  </a:lnTo>
                  <a:lnTo>
                    <a:pt x="2998" y="252"/>
                  </a:lnTo>
                  <a:lnTo>
                    <a:pt x="2999" y="248"/>
                  </a:lnTo>
                  <a:lnTo>
                    <a:pt x="3002" y="243"/>
                  </a:lnTo>
                  <a:lnTo>
                    <a:pt x="3008" y="235"/>
                  </a:lnTo>
                  <a:lnTo>
                    <a:pt x="3016" y="226"/>
                  </a:lnTo>
                  <a:lnTo>
                    <a:pt x="3026" y="217"/>
                  </a:lnTo>
                  <a:lnTo>
                    <a:pt x="3038" y="209"/>
                  </a:lnTo>
                  <a:lnTo>
                    <a:pt x="3052" y="201"/>
                  </a:lnTo>
                  <a:lnTo>
                    <a:pt x="3065" y="193"/>
                  </a:lnTo>
                  <a:lnTo>
                    <a:pt x="3093" y="179"/>
                  </a:lnTo>
                  <a:lnTo>
                    <a:pt x="3122" y="165"/>
                  </a:lnTo>
                  <a:lnTo>
                    <a:pt x="3148" y="154"/>
                  </a:lnTo>
                  <a:lnTo>
                    <a:pt x="3169" y="144"/>
                  </a:lnTo>
                  <a:lnTo>
                    <a:pt x="3157" y="136"/>
                  </a:lnTo>
                  <a:lnTo>
                    <a:pt x="3144" y="129"/>
                  </a:lnTo>
                  <a:lnTo>
                    <a:pt x="3130" y="122"/>
                  </a:lnTo>
                  <a:lnTo>
                    <a:pt x="3114" y="115"/>
                  </a:lnTo>
                  <a:lnTo>
                    <a:pt x="3098" y="107"/>
                  </a:lnTo>
                  <a:lnTo>
                    <a:pt x="3080" y="102"/>
                  </a:lnTo>
                  <a:lnTo>
                    <a:pt x="3063" y="96"/>
                  </a:lnTo>
                  <a:lnTo>
                    <a:pt x="3044" y="91"/>
                  </a:lnTo>
                  <a:lnTo>
                    <a:pt x="3024" y="86"/>
                  </a:lnTo>
                  <a:lnTo>
                    <a:pt x="3004" y="82"/>
                  </a:lnTo>
                  <a:lnTo>
                    <a:pt x="2985" y="79"/>
                  </a:lnTo>
                  <a:lnTo>
                    <a:pt x="2965" y="76"/>
                  </a:lnTo>
                  <a:lnTo>
                    <a:pt x="2944" y="74"/>
                  </a:lnTo>
                  <a:lnTo>
                    <a:pt x="2923" y="72"/>
                  </a:lnTo>
                  <a:lnTo>
                    <a:pt x="2903" y="71"/>
                  </a:lnTo>
                  <a:lnTo>
                    <a:pt x="2884" y="70"/>
                  </a:lnTo>
                  <a:lnTo>
                    <a:pt x="2875" y="71"/>
                  </a:lnTo>
                  <a:lnTo>
                    <a:pt x="2867" y="72"/>
                  </a:lnTo>
                  <a:lnTo>
                    <a:pt x="2862" y="74"/>
                  </a:lnTo>
                  <a:lnTo>
                    <a:pt x="2856" y="76"/>
                  </a:lnTo>
                  <a:lnTo>
                    <a:pt x="2850" y="79"/>
                  </a:lnTo>
                  <a:lnTo>
                    <a:pt x="2843" y="81"/>
                  </a:lnTo>
                  <a:lnTo>
                    <a:pt x="2834" y="82"/>
                  </a:lnTo>
                  <a:lnTo>
                    <a:pt x="2823" y="83"/>
                  </a:lnTo>
                  <a:lnTo>
                    <a:pt x="2723" y="64"/>
                  </a:lnTo>
                  <a:lnTo>
                    <a:pt x="2724" y="58"/>
                  </a:lnTo>
                  <a:lnTo>
                    <a:pt x="2726" y="52"/>
                  </a:lnTo>
                  <a:lnTo>
                    <a:pt x="2729" y="47"/>
                  </a:lnTo>
                  <a:lnTo>
                    <a:pt x="2731" y="42"/>
                  </a:lnTo>
                  <a:lnTo>
                    <a:pt x="2738" y="33"/>
                  </a:lnTo>
                  <a:lnTo>
                    <a:pt x="2744" y="21"/>
                  </a:lnTo>
                  <a:lnTo>
                    <a:pt x="2743" y="19"/>
                  </a:lnTo>
                  <a:lnTo>
                    <a:pt x="2742" y="17"/>
                  </a:lnTo>
                  <a:lnTo>
                    <a:pt x="2739" y="15"/>
                  </a:lnTo>
                  <a:lnTo>
                    <a:pt x="2735" y="13"/>
                  </a:lnTo>
                  <a:lnTo>
                    <a:pt x="2727" y="10"/>
                  </a:lnTo>
                  <a:lnTo>
                    <a:pt x="2717" y="9"/>
                  </a:lnTo>
                  <a:lnTo>
                    <a:pt x="2712" y="5"/>
                  </a:lnTo>
                  <a:lnTo>
                    <a:pt x="2707" y="1"/>
                  </a:lnTo>
                  <a:lnTo>
                    <a:pt x="2701" y="0"/>
                  </a:lnTo>
                  <a:lnTo>
                    <a:pt x="2696" y="0"/>
                  </a:lnTo>
                  <a:lnTo>
                    <a:pt x="2691" y="3"/>
                  </a:lnTo>
                  <a:lnTo>
                    <a:pt x="2687" y="7"/>
                  </a:lnTo>
                  <a:lnTo>
                    <a:pt x="2685" y="13"/>
                  </a:lnTo>
                  <a:lnTo>
                    <a:pt x="2684" y="21"/>
                  </a:lnTo>
                  <a:lnTo>
                    <a:pt x="2667" y="24"/>
                  </a:lnTo>
                  <a:lnTo>
                    <a:pt x="2653" y="29"/>
                  </a:lnTo>
                  <a:lnTo>
                    <a:pt x="2641" y="34"/>
                  </a:lnTo>
                  <a:lnTo>
                    <a:pt x="2630" y="40"/>
                  </a:lnTo>
                  <a:lnTo>
                    <a:pt x="2610" y="53"/>
                  </a:lnTo>
                  <a:lnTo>
                    <a:pt x="2590" y="64"/>
                  </a:lnTo>
                  <a:lnTo>
                    <a:pt x="2618" y="83"/>
                  </a:lnTo>
                  <a:lnTo>
                    <a:pt x="2611" y="83"/>
                  </a:lnTo>
                  <a:lnTo>
                    <a:pt x="2597" y="83"/>
                  </a:lnTo>
                  <a:lnTo>
                    <a:pt x="2575" y="83"/>
                  </a:lnTo>
                  <a:lnTo>
                    <a:pt x="2551" y="83"/>
                  </a:lnTo>
                  <a:lnTo>
                    <a:pt x="2567" y="97"/>
                  </a:lnTo>
                  <a:lnTo>
                    <a:pt x="2587" y="118"/>
                  </a:lnTo>
                  <a:lnTo>
                    <a:pt x="2598" y="128"/>
                  </a:lnTo>
                  <a:lnTo>
                    <a:pt x="2610" y="136"/>
                  </a:lnTo>
                  <a:lnTo>
                    <a:pt x="2617" y="140"/>
                  </a:lnTo>
                  <a:lnTo>
                    <a:pt x="2623" y="142"/>
                  </a:lnTo>
                  <a:lnTo>
                    <a:pt x="2630" y="144"/>
                  </a:lnTo>
                  <a:lnTo>
                    <a:pt x="2638" y="144"/>
                  </a:lnTo>
                  <a:lnTo>
                    <a:pt x="2630" y="144"/>
                  </a:lnTo>
                  <a:lnTo>
                    <a:pt x="2623" y="142"/>
                  </a:lnTo>
                  <a:lnTo>
                    <a:pt x="2618" y="140"/>
                  </a:lnTo>
                  <a:lnTo>
                    <a:pt x="2611" y="137"/>
                  </a:lnTo>
                  <a:lnTo>
                    <a:pt x="2600" y="130"/>
                  </a:lnTo>
                  <a:lnTo>
                    <a:pt x="2590" y="121"/>
                  </a:lnTo>
                  <a:lnTo>
                    <a:pt x="2579" y="110"/>
                  </a:lnTo>
                  <a:lnTo>
                    <a:pt x="2567" y="100"/>
                  </a:lnTo>
                  <a:lnTo>
                    <a:pt x="2561" y="95"/>
                  </a:lnTo>
                  <a:lnTo>
                    <a:pt x="2554" y="90"/>
                  </a:lnTo>
                  <a:lnTo>
                    <a:pt x="2547" y="86"/>
                  </a:lnTo>
                  <a:lnTo>
                    <a:pt x="2538" y="83"/>
                  </a:lnTo>
                  <a:lnTo>
                    <a:pt x="2465" y="114"/>
                  </a:lnTo>
                  <a:lnTo>
                    <a:pt x="2462" y="110"/>
                  </a:lnTo>
                  <a:lnTo>
                    <a:pt x="2455" y="104"/>
                  </a:lnTo>
                  <a:lnTo>
                    <a:pt x="2451" y="100"/>
                  </a:lnTo>
                  <a:lnTo>
                    <a:pt x="2446" y="98"/>
                  </a:lnTo>
                  <a:lnTo>
                    <a:pt x="2439" y="95"/>
                  </a:lnTo>
                  <a:lnTo>
                    <a:pt x="2431" y="95"/>
                  </a:lnTo>
                  <a:lnTo>
                    <a:pt x="2410" y="95"/>
                  </a:lnTo>
                  <a:lnTo>
                    <a:pt x="2391" y="98"/>
                  </a:lnTo>
                  <a:lnTo>
                    <a:pt x="2372" y="101"/>
                  </a:lnTo>
                  <a:lnTo>
                    <a:pt x="2354" y="105"/>
                  </a:lnTo>
                  <a:lnTo>
                    <a:pt x="2319" y="117"/>
                  </a:lnTo>
                  <a:lnTo>
                    <a:pt x="2284" y="129"/>
                  </a:lnTo>
                  <a:lnTo>
                    <a:pt x="2250" y="141"/>
                  </a:lnTo>
                  <a:lnTo>
                    <a:pt x="2214" y="152"/>
                  </a:lnTo>
                  <a:lnTo>
                    <a:pt x="2195" y="156"/>
                  </a:lnTo>
                  <a:lnTo>
                    <a:pt x="2175" y="159"/>
                  </a:lnTo>
                  <a:lnTo>
                    <a:pt x="2155" y="161"/>
                  </a:lnTo>
                  <a:lnTo>
                    <a:pt x="2133" y="162"/>
                  </a:lnTo>
                  <a:lnTo>
                    <a:pt x="2134" y="167"/>
                  </a:lnTo>
                  <a:lnTo>
                    <a:pt x="2137" y="173"/>
                  </a:lnTo>
                  <a:lnTo>
                    <a:pt x="2142" y="178"/>
                  </a:lnTo>
                  <a:lnTo>
                    <a:pt x="2149" y="183"/>
                  </a:lnTo>
                  <a:lnTo>
                    <a:pt x="2157" y="187"/>
                  </a:lnTo>
                  <a:lnTo>
                    <a:pt x="2167" y="190"/>
                  </a:lnTo>
                  <a:lnTo>
                    <a:pt x="2175" y="193"/>
                  </a:lnTo>
                  <a:lnTo>
                    <a:pt x="2185" y="193"/>
                  </a:lnTo>
                  <a:lnTo>
                    <a:pt x="2186" y="198"/>
                  </a:lnTo>
                  <a:lnTo>
                    <a:pt x="2187" y="203"/>
                  </a:lnTo>
                  <a:lnTo>
                    <a:pt x="2190" y="208"/>
                  </a:lnTo>
                  <a:lnTo>
                    <a:pt x="2192" y="213"/>
                  </a:lnTo>
                  <a:lnTo>
                    <a:pt x="2198" y="225"/>
                  </a:lnTo>
                  <a:lnTo>
                    <a:pt x="2207" y="235"/>
                  </a:lnTo>
                  <a:lnTo>
                    <a:pt x="2216" y="244"/>
                  </a:lnTo>
                  <a:lnTo>
                    <a:pt x="2225" y="251"/>
                  </a:lnTo>
                  <a:lnTo>
                    <a:pt x="2233" y="257"/>
                  </a:lnTo>
                  <a:lnTo>
                    <a:pt x="2239" y="261"/>
                  </a:lnTo>
                  <a:lnTo>
                    <a:pt x="2233" y="261"/>
                  </a:lnTo>
                  <a:lnTo>
                    <a:pt x="2227" y="260"/>
                  </a:lnTo>
                  <a:lnTo>
                    <a:pt x="2223" y="259"/>
                  </a:lnTo>
                  <a:lnTo>
                    <a:pt x="2217" y="257"/>
                  </a:lnTo>
                  <a:lnTo>
                    <a:pt x="2214" y="254"/>
                  </a:lnTo>
                  <a:lnTo>
                    <a:pt x="2209" y="251"/>
                  </a:lnTo>
                  <a:lnTo>
                    <a:pt x="2206" y="248"/>
                  </a:lnTo>
                  <a:lnTo>
                    <a:pt x="2203" y="244"/>
                  </a:lnTo>
                  <a:lnTo>
                    <a:pt x="2198" y="236"/>
                  </a:lnTo>
                  <a:lnTo>
                    <a:pt x="2195" y="225"/>
                  </a:lnTo>
                  <a:lnTo>
                    <a:pt x="2193" y="213"/>
                  </a:lnTo>
                  <a:lnTo>
                    <a:pt x="2192" y="200"/>
                  </a:lnTo>
                  <a:lnTo>
                    <a:pt x="2190" y="201"/>
                  </a:lnTo>
                  <a:lnTo>
                    <a:pt x="2186" y="202"/>
                  </a:lnTo>
                  <a:lnTo>
                    <a:pt x="2182" y="202"/>
                  </a:lnTo>
                  <a:lnTo>
                    <a:pt x="2179" y="202"/>
                  </a:lnTo>
                  <a:lnTo>
                    <a:pt x="2169" y="200"/>
                  </a:lnTo>
                  <a:lnTo>
                    <a:pt x="2159" y="200"/>
                  </a:lnTo>
                  <a:lnTo>
                    <a:pt x="2150" y="200"/>
                  </a:lnTo>
                  <a:lnTo>
                    <a:pt x="2141" y="202"/>
                  </a:lnTo>
                  <a:lnTo>
                    <a:pt x="2134" y="205"/>
                  </a:lnTo>
                  <a:lnTo>
                    <a:pt x="2126" y="209"/>
                  </a:lnTo>
                  <a:lnTo>
                    <a:pt x="2118" y="212"/>
                  </a:lnTo>
                  <a:lnTo>
                    <a:pt x="2111" y="215"/>
                  </a:lnTo>
                  <a:lnTo>
                    <a:pt x="2102" y="217"/>
                  </a:lnTo>
                  <a:lnTo>
                    <a:pt x="2093" y="218"/>
                  </a:lnTo>
                  <a:lnTo>
                    <a:pt x="2083" y="217"/>
                  </a:lnTo>
                  <a:lnTo>
                    <a:pt x="2073" y="214"/>
                  </a:lnTo>
                  <a:lnTo>
                    <a:pt x="2066" y="210"/>
                  </a:lnTo>
                  <a:lnTo>
                    <a:pt x="2059" y="206"/>
                  </a:lnTo>
                  <a:lnTo>
                    <a:pt x="2020" y="218"/>
                  </a:lnTo>
                  <a:lnTo>
                    <a:pt x="2013" y="218"/>
                  </a:lnTo>
                  <a:lnTo>
                    <a:pt x="2000" y="219"/>
                  </a:lnTo>
                  <a:lnTo>
                    <a:pt x="1992" y="221"/>
                  </a:lnTo>
                  <a:lnTo>
                    <a:pt x="1985" y="223"/>
                  </a:lnTo>
                  <a:lnTo>
                    <a:pt x="1983" y="225"/>
                  </a:lnTo>
                  <a:lnTo>
                    <a:pt x="1981" y="227"/>
                  </a:lnTo>
                  <a:lnTo>
                    <a:pt x="1980" y="229"/>
                  </a:lnTo>
                  <a:lnTo>
                    <a:pt x="1980" y="231"/>
                  </a:lnTo>
                  <a:lnTo>
                    <a:pt x="1980" y="234"/>
                  </a:lnTo>
                  <a:lnTo>
                    <a:pt x="1982" y="238"/>
                  </a:lnTo>
                  <a:lnTo>
                    <a:pt x="1984" y="242"/>
                  </a:lnTo>
                  <a:lnTo>
                    <a:pt x="1988" y="245"/>
                  </a:lnTo>
                  <a:lnTo>
                    <a:pt x="1996" y="253"/>
                  </a:lnTo>
                  <a:lnTo>
                    <a:pt x="2009" y="261"/>
                  </a:lnTo>
                  <a:lnTo>
                    <a:pt x="2023" y="270"/>
                  </a:lnTo>
                  <a:lnTo>
                    <a:pt x="2038" y="278"/>
                  </a:lnTo>
                  <a:lnTo>
                    <a:pt x="2056" y="287"/>
                  </a:lnTo>
                  <a:lnTo>
                    <a:pt x="2074" y="295"/>
                  </a:lnTo>
                  <a:lnTo>
                    <a:pt x="2112" y="311"/>
                  </a:lnTo>
                  <a:lnTo>
                    <a:pt x="2148" y="324"/>
                  </a:lnTo>
                  <a:lnTo>
                    <a:pt x="2178" y="334"/>
                  </a:lnTo>
                  <a:lnTo>
                    <a:pt x="2198" y="342"/>
                  </a:lnTo>
                  <a:lnTo>
                    <a:pt x="2200" y="352"/>
                  </a:lnTo>
                  <a:lnTo>
                    <a:pt x="2202" y="361"/>
                  </a:lnTo>
                  <a:lnTo>
                    <a:pt x="2204" y="369"/>
                  </a:lnTo>
                  <a:lnTo>
                    <a:pt x="2207" y="376"/>
                  </a:lnTo>
                  <a:lnTo>
                    <a:pt x="2216" y="389"/>
                  </a:lnTo>
                  <a:lnTo>
                    <a:pt x="2226" y="403"/>
                  </a:lnTo>
                  <a:lnTo>
                    <a:pt x="2214" y="405"/>
                  </a:lnTo>
                  <a:lnTo>
                    <a:pt x="2203" y="404"/>
                  </a:lnTo>
                  <a:lnTo>
                    <a:pt x="2193" y="402"/>
                  </a:lnTo>
                  <a:lnTo>
                    <a:pt x="2184" y="399"/>
                  </a:lnTo>
                  <a:lnTo>
                    <a:pt x="2177" y="394"/>
                  </a:lnTo>
                  <a:lnTo>
                    <a:pt x="2169" y="387"/>
                  </a:lnTo>
                  <a:lnTo>
                    <a:pt x="2161" y="381"/>
                  </a:lnTo>
                  <a:lnTo>
                    <a:pt x="2155" y="374"/>
                  </a:lnTo>
                  <a:lnTo>
                    <a:pt x="2142" y="360"/>
                  </a:lnTo>
                  <a:lnTo>
                    <a:pt x="2129" y="345"/>
                  </a:lnTo>
                  <a:lnTo>
                    <a:pt x="2123" y="339"/>
                  </a:lnTo>
                  <a:lnTo>
                    <a:pt x="2115" y="332"/>
                  </a:lnTo>
                  <a:lnTo>
                    <a:pt x="2107" y="327"/>
                  </a:lnTo>
                  <a:lnTo>
                    <a:pt x="2100" y="323"/>
                  </a:lnTo>
                  <a:lnTo>
                    <a:pt x="2065" y="315"/>
                  </a:lnTo>
                  <a:lnTo>
                    <a:pt x="2020" y="305"/>
                  </a:lnTo>
                  <a:lnTo>
                    <a:pt x="2009" y="302"/>
                  </a:lnTo>
                  <a:lnTo>
                    <a:pt x="1999" y="298"/>
                  </a:lnTo>
                  <a:lnTo>
                    <a:pt x="1989" y="293"/>
                  </a:lnTo>
                  <a:lnTo>
                    <a:pt x="1980" y="288"/>
                  </a:lnTo>
                  <a:lnTo>
                    <a:pt x="1972" y="281"/>
                  </a:lnTo>
                  <a:lnTo>
                    <a:pt x="1967" y="273"/>
                  </a:lnTo>
                  <a:lnTo>
                    <a:pt x="1964" y="269"/>
                  </a:lnTo>
                  <a:lnTo>
                    <a:pt x="1962" y="265"/>
                  </a:lnTo>
                  <a:lnTo>
                    <a:pt x="1960" y="260"/>
                  </a:lnTo>
                  <a:lnTo>
                    <a:pt x="1960" y="255"/>
                  </a:lnTo>
                  <a:lnTo>
                    <a:pt x="1947" y="255"/>
                  </a:lnTo>
                  <a:lnTo>
                    <a:pt x="1940" y="255"/>
                  </a:lnTo>
                  <a:lnTo>
                    <a:pt x="1933" y="256"/>
                  </a:lnTo>
                  <a:lnTo>
                    <a:pt x="1927" y="258"/>
                  </a:lnTo>
                  <a:lnTo>
                    <a:pt x="1922" y="261"/>
                  </a:lnTo>
                  <a:lnTo>
                    <a:pt x="1916" y="264"/>
                  </a:lnTo>
                  <a:lnTo>
                    <a:pt x="1910" y="267"/>
                  </a:lnTo>
                  <a:lnTo>
                    <a:pt x="1903" y="270"/>
                  </a:lnTo>
                  <a:lnTo>
                    <a:pt x="1895" y="272"/>
                  </a:lnTo>
                  <a:lnTo>
                    <a:pt x="1887" y="273"/>
                  </a:lnTo>
                  <a:lnTo>
                    <a:pt x="1882" y="287"/>
                  </a:lnTo>
                  <a:lnTo>
                    <a:pt x="1879" y="297"/>
                  </a:lnTo>
                  <a:lnTo>
                    <a:pt x="1877" y="301"/>
                  </a:lnTo>
                  <a:lnTo>
                    <a:pt x="1875" y="305"/>
                  </a:lnTo>
                  <a:lnTo>
                    <a:pt x="1871" y="308"/>
                  </a:lnTo>
                  <a:lnTo>
                    <a:pt x="1867" y="310"/>
                  </a:lnTo>
                  <a:lnTo>
                    <a:pt x="1871" y="316"/>
                  </a:lnTo>
                  <a:lnTo>
                    <a:pt x="1876" y="320"/>
                  </a:lnTo>
                  <a:lnTo>
                    <a:pt x="1882" y="325"/>
                  </a:lnTo>
                  <a:lnTo>
                    <a:pt x="1889" y="328"/>
                  </a:lnTo>
                  <a:lnTo>
                    <a:pt x="1903" y="334"/>
                  </a:lnTo>
                  <a:lnTo>
                    <a:pt x="1921" y="340"/>
                  </a:lnTo>
                  <a:lnTo>
                    <a:pt x="1959" y="349"/>
                  </a:lnTo>
                  <a:lnTo>
                    <a:pt x="2000" y="360"/>
                  </a:lnTo>
                  <a:lnTo>
                    <a:pt x="1954" y="360"/>
                  </a:lnTo>
                  <a:lnTo>
                    <a:pt x="1929" y="354"/>
                  </a:lnTo>
                  <a:lnTo>
                    <a:pt x="1906" y="349"/>
                  </a:lnTo>
                  <a:lnTo>
                    <a:pt x="1886" y="344"/>
                  </a:lnTo>
                  <a:lnTo>
                    <a:pt x="1866" y="338"/>
                  </a:lnTo>
                  <a:lnTo>
                    <a:pt x="1857" y="333"/>
                  </a:lnTo>
                  <a:lnTo>
                    <a:pt x="1849" y="328"/>
                  </a:lnTo>
                  <a:lnTo>
                    <a:pt x="1842" y="322"/>
                  </a:lnTo>
                  <a:lnTo>
                    <a:pt x="1835" y="315"/>
                  </a:lnTo>
                  <a:lnTo>
                    <a:pt x="1828" y="307"/>
                  </a:lnTo>
                  <a:lnTo>
                    <a:pt x="1823" y="298"/>
                  </a:lnTo>
                  <a:lnTo>
                    <a:pt x="1817" y="287"/>
                  </a:lnTo>
                  <a:lnTo>
                    <a:pt x="1814" y="273"/>
                  </a:lnTo>
                  <a:lnTo>
                    <a:pt x="1787" y="273"/>
                  </a:lnTo>
                  <a:lnTo>
                    <a:pt x="1787" y="282"/>
                  </a:lnTo>
                  <a:lnTo>
                    <a:pt x="1786" y="288"/>
                  </a:lnTo>
                  <a:lnTo>
                    <a:pt x="1785" y="293"/>
                  </a:lnTo>
                  <a:lnTo>
                    <a:pt x="1782" y="298"/>
                  </a:lnTo>
                  <a:lnTo>
                    <a:pt x="1776" y="306"/>
                  </a:lnTo>
                  <a:lnTo>
                    <a:pt x="1767" y="316"/>
                  </a:lnTo>
                  <a:lnTo>
                    <a:pt x="1771" y="323"/>
                  </a:lnTo>
                  <a:lnTo>
                    <a:pt x="1775" y="328"/>
                  </a:lnTo>
                  <a:lnTo>
                    <a:pt x="1779" y="332"/>
                  </a:lnTo>
                  <a:lnTo>
                    <a:pt x="1785" y="336"/>
                  </a:lnTo>
                  <a:lnTo>
                    <a:pt x="1793" y="342"/>
                  </a:lnTo>
                  <a:lnTo>
                    <a:pt x="1803" y="346"/>
                  </a:lnTo>
                  <a:lnTo>
                    <a:pt x="1813" y="351"/>
                  </a:lnTo>
                  <a:lnTo>
                    <a:pt x="1823" y="358"/>
                  </a:lnTo>
                  <a:lnTo>
                    <a:pt x="1827" y="363"/>
                  </a:lnTo>
                  <a:lnTo>
                    <a:pt x="1832" y="369"/>
                  </a:lnTo>
                  <a:lnTo>
                    <a:pt x="1836" y="376"/>
                  </a:lnTo>
                  <a:lnTo>
                    <a:pt x="1841" y="384"/>
                  </a:lnTo>
                  <a:lnTo>
                    <a:pt x="1842" y="389"/>
                  </a:lnTo>
                  <a:lnTo>
                    <a:pt x="1843" y="396"/>
                  </a:lnTo>
                  <a:lnTo>
                    <a:pt x="1844" y="402"/>
                  </a:lnTo>
                  <a:lnTo>
                    <a:pt x="1844" y="409"/>
                  </a:lnTo>
                  <a:lnTo>
                    <a:pt x="1844" y="415"/>
                  </a:lnTo>
                  <a:lnTo>
                    <a:pt x="1844" y="420"/>
                  </a:lnTo>
                  <a:lnTo>
                    <a:pt x="1845" y="424"/>
                  </a:lnTo>
                  <a:lnTo>
                    <a:pt x="1847" y="427"/>
                  </a:lnTo>
                  <a:lnTo>
                    <a:pt x="1859" y="436"/>
                  </a:lnTo>
                  <a:lnTo>
                    <a:pt x="1868" y="444"/>
                  </a:lnTo>
                  <a:lnTo>
                    <a:pt x="1872" y="448"/>
                  </a:lnTo>
                  <a:lnTo>
                    <a:pt x="1878" y="451"/>
                  </a:lnTo>
                  <a:lnTo>
                    <a:pt x="1884" y="452"/>
                  </a:lnTo>
                  <a:lnTo>
                    <a:pt x="1893" y="453"/>
                  </a:lnTo>
                  <a:lnTo>
                    <a:pt x="1902" y="452"/>
                  </a:lnTo>
                  <a:lnTo>
                    <a:pt x="1910" y="450"/>
                  </a:lnTo>
                  <a:lnTo>
                    <a:pt x="1917" y="446"/>
                  </a:lnTo>
                  <a:lnTo>
                    <a:pt x="1923" y="443"/>
                  </a:lnTo>
                  <a:lnTo>
                    <a:pt x="1929" y="439"/>
                  </a:lnTo>
                  <a:lnTo>
                    <a:pt x="1936" y="436"/>
                  </a:lnTo>
                  <a:lnTo>
                    <a:pt x="1944" y="434"/>
                  </a:lnTo>
                  <a:lnTo>
                    <a:pt x="1954" y="433"/>
                  </a:lnTo>
                  <a:lnTo>
                    <a:pt x="1961" y="434"/>
                  </a:lnTo>
                  <a:lnTo>
                    <a:pt x="1970" y="435"/>
                  </a:lnTo>
                  <a:lnTo>
                    <a:pt x="1978" y="437"/>
                  </a:lnTo>
                  <a:lnTo>
                    <a:pt x="1985" y="439"/>
                  </a:lnTo>
                  <a:lnTo>
                    <a:pt x="1999" y="445"/>
                  </a:lnTo>
                  <a:lnTo>
                    <a:pt x="2013" y="453"/>
                  </a:lnTo>
                  <a:lnTo>
                    <a:pt x="2027" y="459"/>
                  </a:lnTo>
                  <a:lnTo>
                    <a:pt x="2041" y="465"/>
                  </a:lnTo>
                  <a:lnTo>
                    <a:pt x="2048" y="467"/>
                  </a:lnTo>
                  <a:lnTo>
                    <a:pt x="2056" y="469"/>
                  </a:lnTo>
                  <a:lnTo>
                    <a:pt x="2065" y="470"/>
                  </a:lnTo>
                  <a:lnTo>
                    <a:pt x="2073" y="471"/>
                  </a:lnTo>
                  <a:lnTo>
                    <a:pt x="2076" y="482"/>
                  </a:lnTo>
                  <a:lnTo>
                    <a:pt x="2078" y="492"/>
                  </a:lnTo>
                  <a:lnTo>
                    <a:pt x="2082" y="503"/>
                  </a:lnTo>
                  <a:lnTo>
                    <a:pt x="2086" y="511"/>
                  </a:lnTo>
                  <a:lnTo>
                    <a:pt x="2090" y="515"/>
                  </a:lnTo>
                  <a:lnTo>
                    <a:pt x="2093" y="518"/>
                  </a:lnTo>
                  <a:lnTo>
                    <a:pt x="2097" y="522"/>
                  </a:lnTo>
                  <a:lnTo>
                    <a:pt x="2102" y="525"/>
                  </a:lnTo>
                  <a:lnTo>
                    <a:pt x="2106" y="527"/>
                  </a:lnTo>
                  <a:lnTo>
                    <a:pt x="2113" y="529"/>
                  </a:lnTo>
                  <a:lnTo>
                    <a:pt x="2118" y="531"/>
                  </a:lnTo>
                  <a:lnTo>
                    <a:pt x="2126" y="532"/>
                  </a:lnTo>
                  <a:lnTo>
                    <a:pt x="2111" y="532"/>
                  </a:lnTo>
                  <a:lnTo>
                    <a:pt x="2100" y="532"/>
                  </a:lnTo>
                  <a:lnTo>
                    <a:pt x="2093" y="532"/>
                  </a:lnTo>
                  <a:lnTo>
                    <a:pt x="2086" y="531"/>
                  </a:lnTo>
                  <a:lnTo>
                    <a:pt x="2081" y="530"/>
                  </a:lnTo>
                  <a:lnTo>
                    <a:pt x="2076" y="529"/>
                  </a:lnTo>
                  <a:lnTo>
                    <a:pt x="2067" y="524"/>
                  </a:lnTo>
                  <a:lnTo>
                    <a:pt x="2059" y="519"/>
                  </a:lnTo>
                  <a:lnTo>
                    <a:pt x="2052" y="513"/>
                  </a:lnTo>
                  <a:lnTo>
                    <a:pt x="2046" y="506"/>
                  </a:lnTo>
                  <a:lnTo>
                    <a:pt x="2040" y="497"/>
                  </a:lnTo>
                  <a:lnTo>
                    <a:pt x="2035" y="489"/>
                  </a:lnTo>
                  <a:lnTo>
                    <a:pt x="2030" y="481"/>
                  </a:lnTo>
                  <a:lnTo>
                    <a:pt x="2024" y="473"/>
                  </a:lnTo>
                  <a:lnTo>
                    <a:pt x="2017" y="466"/>
                  </a:lnTo>
                  <a:lnTo>
                    <a:pt x="2011" y="460"/>
                  </a:lnTo>
                  <a:lnTo>
                    <a:pt x="2002" y="454"/>
                  </a:lnTo>
                  <a:lnTo>
                    <a:pt x="1992" y="450"/>
                  </a:lnTo>
                  <a:lnTo>
                    <a:pt x="1980" y="448"/>
                  </a:lnTo>
                  <a:lnTo>
                    <a:pt x="1967" y="446"/>
                  </a:lnTo>
                  <a:lnTo>
                    <a:pt x="1959" y="446"/>
                  </a:lnTo>
                  <a:lnTo>
                    <a:pt x="1953" y="449"/>
                  </a:lnTo>
                  <a:lnTo>
                    <a:pt x="1946" y="451"/>
                  </a:lnTo>
                  <a:lnTo>
                    <a:pt x="1939" y="453"/>
                  </a:lnTo>
                  <a:lnTo>
                    <a:pt x="1927" y="459"/>
                  </a:lnTo>
                  <a:lnTo>
                    <a:pt x="1913" y="465"/>
                  </a:lnTo>
                  <a:lnTo>
                    <a:pt x="1918" y="477"/>
                  </a:lnTo>
                  <a:lnTo>
                    <a:pt x="1932" y="499"/>
                  </a:lnTo>
                  <a:lnTo>
                    <a:pt x="1939" y="512"/>
                  </a:lnTo>
                  <a:lnTo>
                    <a:pt x="1947" y="523"/>
                  </a:lnTo>
                  <a:lnTo>
                    <a:pt x="1954" y="532"/>
                  </a:lnTo>
                  <a:lnTo>
                    <a:pt x="1960" y="538"/>
                  </a:lnTo>
                  <a:lnTo>
                    <a:pt x="1945" y="554"/>
                  </a:lnTo>
                  <a:lnTo>
                    <a:pt x="1929" y="573"/>
                  </a:lnTo>
                  <a:lnTo>
                    <a:pt x="1924" y="578"/>
                  </a:lnTo>
                  <a:lnTo>
                    <a:pt x="1918" y="581"/>
                  </a:lnTo>
                  <a:lnTo>
                    <a:pt x="1913" y="585"/>
                  </a:lnTo>
                  <a:lnTo>
                    <a:pt x="1906" y="588"/>
                  </a:lnTo>
                  <a:lnTo>
                    <a:pt x="1900" y="590"/>
                  </a:lnTo>
                  <a:lnTo>
                    <a:pt x="1892" y="592"/>
                  </a:lnTo>
                  <a:lnTo>
                    <a:pt x="1883" y="593"/>
                  </a:lnTo>
                  <a:lnTo>
                    <a:pt x="1873" y="594"/>
                  </a:lnTo>
                  <a:lnTo>
                    <a:pt x="1855" y="595"/>
                  </a:lnTo>
                  <a:lnTo>
                    <a:pt x="1838" y="597"/>
                  </a:lnTo>
                  <a:lnTo>
                    <a:pt x="1823" y="600"/>
                  </a:lnTo>
                  <a:lnTo>
                    <a:pt x="1810" y="603"/>
                  </a:lnTo>
                  <a:lnTo>
                    <a:pt x="1797" y="604"/>
                  </a:lnTo>
                  <a:lnTo>
                    <a:pt x="1785" y="604"/>
                  </a:lnTo>
                  <a:lnTo>
                    <a:pt x="1779" y="603"/>
                  </a:lnTo>
                  <a:lnTo>
                    <a:pt x="1772" y="601"/>
                  </a:lnTo>
                  <a:lnTo>
                    <a:pt x="1767" y="598"/>
                  </a:lnTo>
                  <a:lnTo>
                    <a:pt x="1760" y="594"/>
                  </a:lnTo>
                  <a:lnTo>
                    <a:pt x="1778" y="593"/>
                  </a:lnTo>
                  <a:lnTo>
                    <a:pt x="1793" y="591"/>
                  </a:lnTo>
                  <a:lnTo>
                    <a:pt x="1806" y="589"/>
                  </a:lnTo>
                  <a:lnTo>
                    <a:pt x="1821" y="588"/>
                  </a:lnTo>
                  <a:lnTo>
                    <a:pt x="1826" y="587"/>
                  </a:lnTo>
                  <a:lnTo>
                    <a:pt x="1832" y="586"/>
                  </a:lnTo>
                  <a:lnTo>
                    <a:pt x="1837" y="585"/>
                  </a:lnTo>
                  <a:lnTo>
                    <a:pt x="1843" y="583"/>
                  </a:lnTo>
                  <a:lnTo>
                    <a:pt x="1847" y="580"/>
                  </a:lnTo>
                  <a:lnTo>
                    <a:pt x="1852" y="577"/>
                  </a:lnTo>
                  <a:lnTo>
                    <a:pt x="1856" y="573"/>
                  </a:lnTo>
                  <a:lnTo>
                    <a:pt x="1859" y="569"/>
                  </a:lnTo>
                  <a:lnTo>
                    <a:pt x="1866" y="560"/>
                  </a:lnTo>
                  <a:lnTo>
                    <a:pt x="1870" y="548"/>
                  </a:lnTo>
                  <a:lnTo>
                    <a:pt x="1872" y="538"/>
                  </a:lnTo>
                  <a:lnTo>
                    <a:pt x="1873" y="526"/>
                  </a:lnTo>
                  <a:lnTo>
                    <a:pt x="1873" y="520"/>
                  </a:lnTo>
                  <a:lnTo>
                    <a:pt x="1873" y="512"/>
                  </a:lnTo>
                  <a:lnTo>
                    <a:pt x="1873" y="499"/>
                  </a:lnTo>
                  <a:lnTo>
                    <a:pt x="1873" y="483"/>
                  </a:lnTo>
                  <a:lnTo>
                    <a:pt x="1860" y="480"/>
                  </a:lnTo>
                  <a:lnTo>
                    <a:pt x="1849" y="476"/>
                  </a:lnTo>
                  <a:lnTo>
                    <a:pt x="1839" y="470"/>
                  </a:lnTo>
                  <a:lnTo>
                    <a:pt x="1832" y="464"/>
                  </a:lnTo>
                  <a:lnTo>
                    <a:pt x="1824" y="457"/>
                  </a:lnTo>
                  <a:lnTo>
                    <a:pt x="1817" y="449"/>
                  </a:lnTo>
                  <a:lnTo>
                    <a:pt x="1812" y="440"/>
                  </a:lnTo>
                  <a:lnTo>
                    <a:pt x="1806" y="431"/>
                  </a:lnTo>
                  <a:lnTo>
                    <a:pt x="1796" y="413"/>
                  </a:lnTo>
                  <a:lnTo>
                    <a:pt x="1785" y="396"/>
                  </a:lnTo>
                  <a:lnTo>
                    <a:pt x="1778" y="387"/>
                  </a:lnTo>
                  <a:lnTo>
                    <a:pt x="1771" y="379"/>
                  </a:lnTo>
                  <a:lnTo>
                    <a:pt x="1764" y="372"/>
                  </a:lnTo>
                  <a:lnTo>
                    <a:pt x="1754" y="366"/>
                  </a:lnTo>
                  <a:lnTo>
                    <a:pt x="1708" y="348"/>
                  </a:lnTo>
                  <a:lnTo>
                    <a:pt x="1705" y="342"/>
                  </a:lnTo>
                  <a:lnTo>
                    <a:pt x="1707" y="333"/>
                  </a:lnTo>
                  <a:lnTo>
                    <a:pt x="1708" y="324"/>
                  </a:lnTo>
                  <a:lnTo>
                    <a:pt x="1709" y="313"/>
                  </a:lnTo>
                  <a:lnTo>
                    <a:pt x="1710" y="303"/>
                  </a:lnTo>
                  <a:lnTo>
                    <a:pt x="1709" y="294"/>
                  </a:lnTo>
                  <a:lnTo>
                    <a:pt x="1708" y="290"/>
                  </a:lnTo>
                  <a:lnTo>
                    <a:pt x="1707" y="286"/>
                  </a:lnTo>
                  <a:lnTo>
                    <a:pt x="1704" y="283"/>
                  </a:lnTo>
                  <a:lnTo>
                    <a:pt x="1701" y="279"/>
                  </a:lnTo>
                  <a:lnTo>
                    <a:pt x="1698" y="276"/>
                  </a:lnTo>
                  <a:lnTo>
                    <a:pt x="1693" y="273"/>
                  </a:lnTo>
                  <a:lnTo>
                    <a:pt x="1689" y="271"/>
                  </a:lnTo>
                  <a:lnTo>
                    <a:pt x="1682" y="269"/>
                  </a:lnTo>
                  <a:lnTo>
                    <a:pt x="1669" y="266"/>
                  </a:lnTo>
                  <a:lnTo>
                    <a:pt x="1654" y="263"/>
                  </a:lnTo>
                  <a:lnTo>
                    <a:pt x="1618" y="261"/>
                  </a:lnTo>
                  <a:lnTo>
                    <a:pt x="1581" y="261"/>
                  </a:lnTo>
                  <a:lnTo>
                    <a:pt x="1596" y="257"/>
                  </a:lnTo>
                  <a:lnTo>
                    <a:pt x="1609" y="253"/>
                  </a:lnTo>
                  <a:lnTo>
                    <a:pt x="1613" y="249"/>
                  </a:lnTo>
                  <a:lnTo>
                    <a:pt x="1618" y="245"/>
                  </a:lnTo>
                  <a:lnTo>
                    <a:pt x="1620" y="239"/>
                  </a:lnTo>
                  <a:lnTo>
                    <a:pt x="1621" y="231"/>
                  </a:lnTo>
                  <a:lnTo>
                    <a:pt x="1608" y="231"/>
                  </a:lnTo>
                  <a:lnTo>
                    <a:pt x="1596" y="231"/>
                  </a:lnTo>
                  <a:lnTo>
                    <a:pt x="1581" y="231"/>
                  </a:lnTo>
                  <a:lnTo>
                    <a:pt x="1562" y="231"/>
                  </a:lnTo>
                  <a:lnTo>
                    <a:pt x="1559" y="246"/>
                  </a:lnTo>
                  <a:lnTo>
                    <a:pt x="1555" y="263"/>
                  </a:lnTo>
                  <a:lnTo>
                    <a:pt x="1550" y="279"/>
                  </a:lnTo>
                  <a:lnTo>
                    <a:pt x="1548" y="292"/>
                  </a:lnTo>
                  <a:lnTo>
                    <a:pt x="1548" y="294"/>
                  </a:lnTo>
                  <a:lnTo>
                    <a:pt x="1550" y="295"/>
                  </a:lnTo>
                  <a:lnTo>
                    <a:pt x="1552" y="295"/>
                  </a:lnTo>
                  <a:lnTo>
                    <a:pt x="1555" y="295"/>
                  </a:lnTo>
                  <a:lnTo>
                    <a:pt x="1559" y="293"/>
                  </a:lnTo>
                  <a:lnTo>
                    <a:pt x="1562" y="292"/>
                  </a:lnTo>
                  <a:lnTo>
                    <a:pt x="1562" y="323"/>
                  </a:lnTo>
                  <a:lnTo>
                    <a:pt x="1552" y="327"/>
                  </a:lnTo>
                  <a:lnTo>
                    <a:pt x="1543" y="331"/>
                  </a:lnTo>
                  <a:lnTo>
                    <a:pt x="1537" y="332"/>
                  </a:lnTo>
                  <a:lnTo>
                    <a:pt x="1531" y="334"/>
                  </a:lnTo>
                  <a:lnTo>
                    <a:pt x="1524" y="334"/>
                  </a:lnTo>
                  <a:lnTo>
                    <a:pt x="1514" y="336"/>
                  </a:lnTo>
                  <a:lnTo>
                    <a:pt x="1514" y="345"/>
                  </a:lnTo>
                  <a:lnTo>
                    <a:pt x="1514" y="354"/>
                  </a:lnTo>
                  <a:lnTo>
                    <a:pt x="1532" y="375"/>
                  </a:lnTo>
                  <a:lnTo>
                    <a:pt x="1555" y="404"/>
                  </a:lnTo>
                  <a:lnTo>
                    <a:pt x="1562" y="411"/>
                  </a:lnTo>
                  <a:lnTo>
                    <a:pt x="1569" y="418"/>
                  </a:lnTo>
                  <a:lnTo>
                    <a:pt x="1577" y="424"/>
                  </a:lnTo>
                  <a:lnTo>
                    <a:pt x="1585" y="429"/>
                  </a:lnTo>
                  <a:lnTo>
                    <a:pt x="1593" y="433"/>
                  </a:lnTo>
                  <a:lnTo>
                    <a:pt x="1602" y="437"/>
                  </a:lnTo>
                  <a:lnTo>
                    <a:pt x="1611" y="439"/>
                  </a:lnTo>
                  <a:lnTo>
                    <a:pt x="1621" y="439"/>
                  </a:lnTo>
                  <a:lnTo>
                    <a:pt x="1622" y="445"/>
                  </a:lnTo>
                  <a:lnTo>
                    <a:pt x="1623" y="451"/>
                  </a:lnTo>
                  <a:lnTo>
                    <a:pt x="1625" y="455"/>
                  </a:lnTo>
                  <a:lnTo>
                    <a:pt x="1629" y="458"/>
                  </a:lnTo>
                  <a:lnTo>
                    <a:pt x="1636" y="465"/>
                  </a:lnTo>
                  <a:lnTo>
                    <a:pt x="1645" y="471"/>
                  </a:lnTo>
                  <a:lnTo>
                    <a:pt x="1654" y="477"/>
                  </a:lnTo>
                  <a:lnTo>
                    <a:pt x="1663" y="483"/>
                  </a:lnTo>
                  <a:lnTo>
                    <a:pt x="1667" y="487"/>
                  </a:lnTo>
                  <a:lnTo>
                    <a:pt x="1670" y="491"/>
                  </a:lnTo>
                  <a:lnTo>
                    <a:pt x="1673" y="496"/>
                  </a:lnTo>
                  <a:lnTo>
                    <a:pt x="1674" y="501"/>
                  </a:lnTo>
                  <a:lnTo>
                    <a:pt x="1667" y="501"/>
                  </a:lnTo>
                  <a:lnTo>
                    <a:pt x="1654" y="501"/>
                  </a:lnTo>
                  <a:lnTo>
                    <a:pt x="1645" y="499"/>
                  </a:lnTo>
                  <a:lnTo>
                    <a:pt x="1625" y="494"/>
                  </a:lnTo>
                  <a:lnTo>
                    <a:pt x="1599" y="487"/>
                  </a:lnTo>
                  <a:lnTo>
                    <a:pt x="1568" y="478"/>
                  </a:lnTo>
                  <a:lnTo>
                    <a:pt x="1539" y="468"/>
                  </a:lnTo>
                  <a:lnTo>
                    <a:pt x="1513" y="458"/>
                  </a:lnTo>
                  <a:lnTo>
                    <a:pt x="1502" y="453"/>
                  </a:lnTo>
                  <a:lnTo>
                    <a:pt x="1495" y="448"/>
                  </a:lnTo>
                  <a:lnTo>
                    <a:pt x="1492" y="445"/>
                  </a:lnTo>
                  <a:lnTo>
                    <a:pt x="1490" y="443"/>
                  </a:lnTo>
                  <a:lnTo>
                    <a:pt x="1488" y="441"/>
                  </a:lnTo>
                  <a:lnTo>
                    <a:pt x="1488" y="439"/>
                  </a:lnTo>
                  <a:lnTo>
                    <a:pt x="1467" y="439"/>
                  </a:lnTo>
                  <a:lnTo>
                    <a:pt x="1432" y="436"/>
                  </a:lnTo>
                  <a:lnTo>
                    <a:pt x="1389" y="432"/>
                  </a:lnTo>
                  <a:lnTo>
                    <a:pt x="1343" y="425"/>
                  </a:lnTo>
                  <a:lnTo>
                    <a:pt x="1320" y="421"/>
                  </a:lnTo>
                  <a:lnTo>
                    <a:pt x="1298" y="417"/>
                  </a:lnTo>
                  <a:lnTo>
                    <a:pt x="1277" y="412"/>
                  </a:lnTo>
                  <a:lnTo>
                    <a:pt x="1260" y="406"/>
                  </a:lnTo>
                  <a:lnTo>
                    <a:pt x="1251" y="403"/>
                  </a:lnTo>
                  <a:lnTo>
                    <a:pt x="1244" y="400"/>
                  </a:lnTo>
                  <a:lnTo>
                    <a:pt x="1238" y="397"/>
                  </a:lnTo>
                  <a:lnTo>
                    <a:pt x="1232" y="394"/>
                  </a:lnTo>
                  <a:lnTo>
                    <a:pt x="1228" y="389"/>
                  </a:lnTo>
                  <a:lnTo>
                    <a:pt x="1225" y="386"/>
                  </a:lnTo>
                  <a:lnTo>
                    <a:pt x="1223" y="382"/>
                  </a:lnTo>
                  <a:lnTo>
                    <a:pt x="1222" y="378"/>
                  </a:lnTo>
                  <a:lnTo>
                    <a:pt x="1210" y="381"/>
                  </a:lnTo>
                  <a:lnTo>
                    <a:pt x="1203" y="384"/>
                  </a:lnTo>
                  <a:lnTo>
                    <a:pt x="1203" y="389"/>
                  </a:lnTo>
                  <a:lnTo>
                    <a:pt x="1204" y="395"/>
                  </a:lnTo>
                  <a:lnTo>
                    <a:pt x="1205" y="399"/>
                  </a:lnTo>
                  <a:lnTo>
                    <a:pt x="1207" y="403"/>
                  </a:lnTo>
                  <a:lnTo>
                    <a:pt x="1211" y="410"/>
                  </a:lnTo>
                  <a:lnTo>
                    <a:pt x="1218" y="416"/>
                  </a:lnTo>
                  <a:lnTo>
                    <a:pt x="1225" y="421"/>
                  </a:lnTo>
                  <a:lnTo>
                    <a:pt x="1233" y="425"/>
                  </a:lnTo>
                  <a:lnTo>
                    <a:pt x="1243" y="429"/>
                  </a:lnTo>
                  <a:lnTo>
                    <a:pt x="1253" y="433"/>
                  </a:lnTo>
                  <a:lnTo>
                    <a:pt x="1274" y="442"/>
                  </a:lnTo>
                  <a:lnTo>
                    <a:pt x="1295" y="452"/>
                  </a:lnTo>
                  <a:lnTo>
                    <a:pt x="1305" y="458"/>
                  </a:lnTo>
                  <a:lnTo>
                    <a:pt x="1313" y="465"/>
                  </a:lnTo>
                  <a:lnTo>
                    <a:pt x="1322" y="473"/>
                  </a:lnTo>
                  <a:lnTo>
                    <a:pt x="1329" y="483"/>
                  </a:lnTo>
                  <a:lnTo>
                    <a:pt x="1319" y="483"/>
                  </a:lnTo>
                  <a:lnTo>
                    <a:pt x="1309" y="483"/>
                  </a:lnTo>
                  <a:lnTo>
                    <a:pt x="1297" y="481"/>
                  </a:lnTo>
                  <a:lnTo>
                    <a:pt x="1281" y="477"/>
                  </a:lnTo>
                  <a:lnTo>
                    <a:pt x="1272" y="475"/>
                  </a:lnTo>
                  <a:lnTo>
                    <a:pt x="1262" y="473"/>
                  </a:lnTo>
                  <a:lnTo>
                    <a:pt x="1252" y="471"/>
                  </a:lnTo>
                  <a:lnTo>
                    <a:pt x="1242" y="471"/>
                  </a:lnTo>
                  <a:lnTo>
                    <a:pt x="1232" y="471"/>
                  </a:lnTo>
                  <a:lnTo>
                    <a:pt x="1221" y="473"/>
                  </a:lnTo>
                  <a:lnTo>
                    <a:pt x="1210" y="475"/>
                  </a:lnTo>
                  <a:lnTo>
                    <a:pt x="1198" y="477"/>
                  </a:lnTo>
                  <a:lnTo>
                    <a:pt x="1174" y="484"/>
                  </a:lnTo>
                  <a:lnTo>
                    <a:pt x="1149" y="492"/>
                  </a:lnTo>
                  <a:lnTo>
                    <a:pt x="1122" y="500"/>
                  </a:lnTo>
                  <a:lnTo>
                    <a:pt x="1097" y="508"/>
                  </a:lnTo>
                  <a:lnTo>
                    <a:pt x="1085" y="510"/>
                  </a:lnTo>
                  <a:lnTo>
                    <a:pt x="1073" y="512"/>
                  </a:lnTo>
                  <a:lnTo>
                    <a:pt x="1061" y="514"/>
                  </a:lnTo>
                  <a:lnTo>
                    <a:pt x="1050" y="514"/>
                  </a:lnTo>
                  <a:lnTo>
                    <a:pt x="1046" y="513"/>
                  </a:lnTo>
                  <a:lnTo>
                    <a:pt x="1042" y="511"/>
                  </a:lnTo>
                  <a:lnTo>
                    <a:pt x="1040" y="507"/>
                  </a:lnTo>
                  <a:lnTo>
                    <a:pt x="1040" y="503"/>
                  </a:lnTo>
                  <a:lnTo>
                    <a:pt x="1040" y="496"/>
                  </a:lnTo>
                  <a:lnTo>
                    <a:pt x="1042" y="490"/>
                  </a:lnTo>
                  <a:lnTo>
                    <a:pt x="1046" y="484"/>
                  </a:lnTo>
                  <a:lnTo>
                    <a:pt x="1050" y="477"/>
                  </a:lnTo>
                  <a:lnTo>
                    <a:pt x="1040" y="473"/>
                  </a:lnTo>
                  <a:lnTo>
                    <a:pt x="1030" y="472"/>
                  </a:lnTo>
                  <a:lnTo>
                    <a:pt x="1019" y="471"/>
                  </a:lnTo>
                  <a:lnTo>
                    <a:pt x="1009" y="471"/>
                  </a:lnTo>
                  <a:lnTo>
                    <a:pt x="1007" y="475"/>
                  </a:lnTo>
                  <a:lnTo>
                    <a:pt x="1004" y="477"/>
                  </a:lnTo>
                  <a:lnTo>
                    <a:pt x="999" y="479"/>
                  </a:lnTo>
                  <a:lnTo>
                    <a:pt x="994" y="480"/>
                  </a:lnTo>
                  <a:lnTo>
                    <a:pt x="984" y="480"/>
                  </a:lnTo>
                  <a:lnTo>
                    <a:pt x="972" y="479"/>
                  </a:lnTo>
                  <a:lnTo>
                    <a:pt x="961" y="477"/>
                  </a:lnTo>
                  <a:lnTo>
                    <a:pt x="949" y="477"/>
                  </a:lnTo>
                  <a:lnTo>
                    <a:pt x="943" y="477"/>
                  </a:lnTo>
                  <a:lnTo>
                    <a:pt x="939" y="478"/>
                  </a:lnTo>
                  <a:lnTo>
                    <a:pt x="934" y="480"/>
                  </a:lnTo>
                  <a:lnTo>
                    <a:pt x="930" y="483"/>
                  </a:lnTo>
                  <a:lnTo>
                    <a:pt x="924" y="489"/>
                  </a:lnTo>
                  <a:lnTo>
                    <a:pt x="916" y="495"/>
                  </a:lnTo>
                  <a:lnTo>
                    <a:pt x="908" y="500"/>
                  </a:lnTo>
                  <a:lnTo>
                    <a:pt x="900" y="505"/>
                  </a:lnTo>
                  <a:lnTo>
                    <a:pt x="882" y="513"/>
                  </a:lnTo>
                  <a:lnTo>
                    <a:pt x="864" y="522"/>
                  </a:lnTo>
                  <a:lnTo>
                    <a:pt x="857" y="526"/>
                  </a:lnTo>
                  <a:lnTo>
                    <a:pt x="849" y="532"/>
                  </a:lnTo>
                  <a:lnTo>
                    <a:pt x="841" y="538"/>
                  </a:lnTo>
                  <a:lnTo>
                    <a:pt x="836" y="545"/>
                  </a:lnTo>
                  <a:lnTo>
                    <a:pt x="830" y="553"/>
                  </a:lnTo>
                  <a:lnTo>
                    <a:pt x="827" y="564"/>
                  </a:lnTo>
                  <a:lnTo>
                    <a:pt x="825" y="575"/>
                  </a:lnTo>
                  <a:lnTo>
                    <a:pt x="824" y="588"/>
                  </a:lnTo>
                  <a:lnTo>
                    <a:pt x="810" y="584"/>
                  </a:lnTo>
                  <a:lnTo>
                    <a:pt x="797" y="581"/>
                  </a:lnTo>
                  <a:lnTo>
                    <a:pt x="791" y="581"/>
                  </a:lnTo>
                  <a:lnTo>
                    <a:pt x="784" y="582"/>
                  </a:lnTo>
                  <a:lnTo>
                    <a:pt x="778" y="584"/>
                  </a:lnTo>
                  <a:lnTo>
                    <a:pt x="771" y="588"/>
                  </a:lnTo>
                  <a:lnTo>
                    <a:pt x="758" y="582"/>
                  </a:lnTo>
                  <a:lnTo>
                    <a:pt x="740" y="575"/>
                  </a:lnTo>
                  <a:lnTo>
                    <a:pt x="732" y="571"/>
                  </a:lnTo>
                  <a:lnTo>
                    <a:pt x="724" y="566"/>
                  </a:lnTo>
                  <a:lnTo>
                    <a:pt x="716" y="562"/>
                  </a:lnTo>
                  <a:lnTo>
                    <a:pt x="711" y="556"/>
                  </a:lnTo>
                  <a:lnTo>
                    <a:pt x="711" y="526"/>
                  </a:lnTo>
                  <a:lnTo>
                    <a:pt x="721" y="526"/>
                  </a:lnTo>
                  <a:lnTo>
                    <a:pt x="730" y="526"/>
                  </a:lnTo>
                  <a:lnTo>
                    <a:pt x="738" y="526"/>
                  </a:lnTo>
                  <a:lnTo>
                    <a:pt x="744" y="526"/>
                  </a:lnTo>
                  <a:lnTo>
                    <a:pt x="740" y="516"/>
                  </a:lnTo>
                  <a:lnTo>
                    <a:pt x="736" y="507"/>
                  </a:lnTo>
                  <a:lnTo>
                    <a:pt x="730" y="499"/>
                  </a:lnTo>
                  <a:lnTo>
                    <a:pt x="723" y="493"/>
                  </a:lnTo>
                  <a:lnTo>
                    <a:pt x="714" y="488"/>
                  </a:lnTo>
                  <a:lnTo>
                    <a:pt x="704" y="485"/>
                  </a:lnTo>
                  <a:lnTo>
                    <a:pt x="692" y="483"/>
                  </a:lnTo>
                  <a:lnTo>
                    <a:pt x="678" y="483"/>
                  </a:lnTo>
                  <a:lnTo>
                    <a:pt x="668" y="483"/>
                  </a:lnTo>
                  <a:lnTo>
                    <a:pt x="656" y="483"/>
                  </a:lnTo>
                  <a:lnTo>
                    <a:pt x="643" y="483"/>
                  </a:lnTo>
                  <a:lnTo>
                    <a:pt x="624" y="483"/>
                  </a:lnTo>
                  <a:lnTo>
                    <a:pt x="627" y="487"/>
                  </a:lnTo>
                  <a:lnTo>
                    <a:pt x="632" y="491"/>
                  </a:lnTo>
                  <a:lnTo>
                    <a:pt x="636" y="495"/>
                  </a:lnTo>
                  <a:lnTo>
                    <a:pt x="640" y="498"/>
                  </a:lnTo>
                  <a:lnTo>
                    <a:pt x="645" y="501"/>
                  </a:lnTo>
                  <a:lnTo>
                    <a:pt x="648" y="506"/>
                  </a:lnTo>
                  <a:lnTo>
                    <a:pt x="650" y="510"/>
                  </a:lnTo>
                  <a:lnTo>
                    <a:pt x="651" y="514"/>
                  </a:lnTo>
                  <a:lnTo>
                    <a:pt x="650" y="519"/>
                  </a:lnTo>
                  <a:lnTo>
                    <a:pt x="649" y="523"/>
                  </a:lnTo>
                  <a:lnTo>
                    <a:pt x="648" y="525"/>
                  </a:lnTo>
                  <a:lnTo>
                    <a:pt x="646" y="528"/>
                  </a:lnTo>
                  <a:lnTo>
                    <a:pt x="643" y="530"/>
                  </a:lnTo>
                  <a:lnTo>
                    <a:pt x="638" y="532"/>
                  </a:lnTo>
                  <a:lnTo>
                    <a:pt x="647" y="541"/>
                  </a:lnTo>
                  <a:lnTo>
                    <a:pt x="656" y="550"/>
                  </a:lnTo>
                  <a:lnTo>
                    <a:pt x="661" y="554"/>
                  </a:lnTo>
                  <a:lnTo>
                    <a:pt x="668" y="557"/>
                  </a:lnTo>
                  <a:lnTo>
                    <a:pt x="676" y="561"/>
                  </a:lnTo>
                  <a:lnTo>
                    <a:pt x="684" y="564"/>
                  </a:lnTo>
                  <a:lnTo>
                    <a:pt x="684" y="619"/>
                  </a:lnTo>
                  <a:lnTo>
                    <a:pt x="677" y="619"/>
                  </a:lnTo>
                  <a:lnTo>
                    <a:pt x="665" y="619"/>
                  </a:lnTo>
                  <a:lnTo>
                    <a:pt x="659" y="610"/>
                  </a:lnTo>
                  <a:lnTo>
                    <a:pt x="654" y="604"/>
                  </a:lnTo>
                  <a:lnTo>
                    <a:pt x="647" y="599"/>
                  </a:lnTo>
                  <a:lnTo>
                    <a:pt x="639" y="595"/>
                  </a:lnTo>
                  <a:lnTo>
                    <a:pt x="623" y="589"/>
                  </a:lnTo>
                  <a:lnTo>
                    <a:pt x="604" y="582"/>
                  </a:lnTo>
                  <a:lnTo>
                    <a:pt x="602" y="585"/>
                  </a:lnTo>
                  <a:lnTo>
                    <a:pt x="599" y="589"/>
                  </a:lnTo>
                  <a:lnTo>
                    <a:pt x="594" y="593"/>
                  </a:lnTo>
                  <a:lnTo>
                    <a:pt x="588" y="597"/>
                  </a:lnTo>
                  <a:lnTo>
                    <a:pt x="575" y="606"/>
                  </a:lnTo>
                  <a:lnTo>
                    <a:pt x="559" y="615"/>
                  </a:lnTo>
                  <a:lnTo>
                    <a:pt x="544" y="624"/>
                  </a:lnTo>
                  <a:lnTo>
                    <a:pt x="531" y="631"/>
                  </a:lnTo>
                  <a:lnTo>
                    <a:pt x="525" y="635"/>
                  </a:lnTo>
                  <a:lnTo>
                    <a:pt x="522" y="638"/>
                  </a:lnTo>
                  <a:lnTo>
                    <a:pt x="519" y="641"/>
                  </a:lnTo>
                  <a:lnTo>
                    <a:pt x="519" y="643"/>
                  </a:lnTo>
                  <a:lnTo>
                    <a:pt x="519" y="647"/>
                  </a:lnTo>
                  <a:lnTo>
                    <a:pt x="520" y="651"/>
                  </a:lnTo>
                  <a:lnTo>
                    <a:pt x="521" y="655"/>
                  </a:lnTo>
                  <a:lnTo>
                    <a:pt x="523" y="658"/>
                  </a:lnTo>
                  <a:lnTo>
                    <a:pt x="528" y="663"/>
                  </a:lnTo>
                  <a:lnTo>
                    <a:pt x="536" y="667"/>
                  </a:lnTo>
                  <a:lnTo>
                    <a:pt x="543" y="673"/>
                  </a:lnTo>
                  <a:lnTo>
                    <a:pt x="549" y="678"/>
                  </a:lnTo>
                  <a:lnTo>
                    <a:pt x="551" y="681"/>
                  </a:lnTo>
                  <a:lnTo>
                    <a:pt x="555" y="685"/>
                  </a:lnTo>
                  <a:lnTo>
                    <a:pt x="557" y="688"/>
                  </a:lnTo>
                  <a:lnTo>
                    <a:pt x="558" y="693"/>
                  </a:lnTo>
                  <a:lnTo>
                    <a:pt x="471" y="693"/>
                  </a:lnTo>
                  <a:lnTo>
                    <a:pt x="467" y="705"/>
                  </a:lnTo>
                  <a:lnTo>
                    <a:pt x="464" y="721"/>
                  </a:lnTo>
                  <a:lnTo>
                    <a:pt x="460" y="730"/>
                  </a:lnTo>
                  <a:lnTo>
                    <a:pt x="457" y="736"/>
                  </a:lnTo>
                  <a:lnTo>
                    <a:pt x="454" y="739"/>
                  </a:lnTo>
                  <a:lnTo>
                    <a:pt x="452" y="740"/>
                  </a:lnTo>
                  <a:lnTo>
                    <a:pt x="448" y="742"/>
                  </a:lnTo>
                  <a:lnTo>
                    <a:pt x="445" y="742"/>
                  </a:lnTo>
                  <a:lnTo>
                    <a:pt x="433" y="742"/>
                  </a:lnTo>
                  <a:lnTo>
                    <a:pt x="420" y="741"/>
                  </a:lnTo>
                  <a:lnTo>
                    <a:pt x="407" y="739"/>
                  </a:lnTo>
                  <a:lnTo>
                    <a:pt x="393" y="736"/>
                  </a:lnTo>
                  <a:lnTo>
                    <a:pt x="380" y="733"/>
                  </a:lnTo>
                  <a:lnTo>
                    <a:pt x="367" y="729"/>
                  </a:lnTo>
                  <a:lnTo>
                    <a:pt x="355" y="723"/>
                  </a:lnTo>
                  <a:lnTo>
                    <a:pt x="344" y="718"/>
                  </a:lnTo>
                  <a:lnTo>
                    <a:pt x="333" y="711"/>
                  </a:lnTo>
                  <a:lnTo>
                    <a:pt x="323" y="704"/>
                  </a:lnTo>
                  <a:lnTo>
                    <a:pt x="314" y="696"/>
                  </a:lnTo>
                  <a:lnTo>
                    <a:pt x="307" y="687"/>
                  </a:lnTo>
                  <a:lnTo>
                    <a:pt x="301" y="678"/>
                  </a:lnTo>
                  <a:lnTo>
                    <a:pt x="296" y="666"/>
                  </a:lnTo>
                  <a:lnTo>
                    <a:pt x="293" y="655"/>
                  </a:lnTo>
                  <a:lnTo>
                    <a:pt x="292" y="643"/>
                  </a:lnTo>
                  <a:lnTo>
                    <a:pt x="289" y="636"/>
                  </a:lnTo>
                  <a:lnTo>
                    <a:pt x="286" y="625"/>
                  </a:lnTo>
                  <a:lnTo>
                    <a:pt x="273" y="622"/>
                  </a:lnTo>
                  <a:lnTo>
                    <a:pt x="254" y="616"/>
                  </a:lnTo>
                  <a:lnTo>
                    <a:pt x="232" y="609"/>
                  </a:lnTo>
                  <a:lnTo>
                    <a:pt x="209" y="601"/>
                  </a:lnTo>
                  <a:lnTo>
                    <a:pt x="188" y="592"/>
                  </a:lnTo>
                  <a:lnTo>
                    <a:pt x="169" y="582"/>
                  </a:lnTo>
                  <a:lnTo>
                    <a:pt x="163" y="578"/>
                  </a:lnTo>
                  <a:lnTo>
                    <a:pt x="157" y="573"/>
                  </a:lnTo>
                  <a:lnTo>
                    <a:pt x="154" y="568"/>
                  </a:lnTo>
                  <a:lnTo>
                    <a:pt x="153" y="564"/>
                  </a:lnTo>
                  <a:lnTo>
                    <a:pt x="162" y="567"/>
                  </a:lnTo>
                  <a:lnTo>
                    <a:pt x="183" y="574"/>
                  </a:lnTo>
                  <a:lnTo>
                    <a:pt x="211" y="582"/>
                  </a:lnTo>
                  <a:lnTo>
                    <a:pt x="244" y="590"/>
                  </a:lnTo>
                  <a:lnTo>
                    <a:pt x="277" y="598"/>
                  </a:lnTo>
                  <a:lnTo>
                    <a:pt x="308" y="605"/>
                  </a:lnTo>
                  <a:lnTo>
                    <a:pt x="332" y="610"/>
                  </a:lnTo>
                  <a:lnTo>
                    <a:pt x="345" y="612"/>
                  </a:lnTo>
                  <a:lnTo>
                    <a:pt x="368" y="612"/>
                  </a:lnTo>
                  <a:lnTo>
                    <a:pt x="390" y="612"/>
                  </a:lnTo>
                  <a:lnTo>
                    <a:pt x="414" y="612"/>
                  </a:lnTo>
                  <a:lnTo>
                    <a:pt x="445" y="612"/>
                  </a:lnTo>
                  <a:lnTo>
                    <a:pt x="454" y="612"/>
                  </a:lnTo>
                  <a:lnTo>
                    <a:pt x="461" y="611"/>
                  </a:lnTo>
                  <a:lnTo>
                    <a:pt x="469" y="609"/>
                  </a:lnTo>
                  <a:lnTo>
                    <a:pt x="477" y="607"/>
                  </a:lnTo>
                  <a:lnTo>
                    <a:pt x="490" y="601"/>
                  </a:lnTo>
                  <a:lnTo>
                    <a:pt x="502" y="594"/>
                  </a:lnTo>
                  <a:lnTo>
                    <a:pt x="514" y="585"/>
                  </a:lnTo>
                  <a:lnTo>
                    <a:pt x="524" y="576"/>
                  </a:lnTo>
                  <a:lnTo>
                    <a:pt x="535" y="567"/>
                  </a:lnTo>
                  <a:lnTo>
                    <a:pt x="545" y="556"/>
                  </a:lnTo>
                  <a:lnTo>
                    <a:pt x="536" y="547"/>
                  </a:lnTo>
                  <a:lnTo>
                    <a:pt x="527" y="536"/>
                  </a:lnTo>
                  <a:lnTo>
                    <a:pt x="523" y="531"/>
                  </a:lnTo>
                  <a:lnTo>
                    <a:pt x="517" y="527"/>
                  </a:lnTo>
                  <a:lnTo>
                    <a:pt x="512" y="523"/>
                  </a:lnTo>
                  <a:lnTo>
                    <a:pt x="505" y="520"/>
                  </a:lnTo>
                  <a:lnTo>
                    <a:pt x="500" y="518"/>
                  </a:lnTo>
                  <a:lnTo>
                    <a:pt x="484" y="511"/>
                  </a:lnTo>
                  <a:lnTo>
                    <a:pt x="459" y="499"/>
                  </a:lnTo>
                  <a:lnTo>
                    <a:pt x="424" y="487"/>
                  </a:lnTo>
                  <a:lnTo>
                    <a:pt x="403" y="481"/>
                  </a:lnTo>
                  <a:lnTo>
                    <a:pt x="379" y="475"/>
                  </a:lnTo>
                  <a:lnTo>
                    <a:pt x="352" y="469"/>
                  </a:lnTo>
                  <a:lnTo>
                    <a:pt x="323" y="463"/>
                  </a:lnTo>
                  <a:lnTo>
                    <a:pt x="291" y="458"/>
                  </a:lnTo>
                  <a:lnTo>
                    <a:pt x="256" y="453"/>
                  </a:lnTo>
                  <a:lnTo>
                    <a:pt x="219" y="449"/>
                  </a:lnTo>
                  <a:lnTo>
                    <a:pt x="179" y="446"/>
                  </a:lnTo>
                  <a:lnTo>
                    <a:pt x="172" y="446"/>
                  </a:lnTo>
                  <a:lnTo>
                    <a:pt x="165" y="445"/>
                  </a:lnTo>
                  <a:lnTo>
                    <a:pt x="158" y="444"/>
                  </a:lnTo>
                  <a:lnTo>
                    <a:pt x="152" y="442"/>
                  </a:lnTo>
                  <a:lnTo>
                    <a:pt x="150" y="440"/>
                  </a:lnTo>
                  <a:lnTo>
                    <a:pt x="146" y="438"/>
                  </a:lnTo>
                  <a:lnTo>
                    <a:pt x="144" y="436"/>
                  </a:lnTo>
                  <a:lnTo>
                    <a:pt x="143" y="433"/>
                  </a:lnTo>
                  <a:lnTo>
                    <a:pt x="141" y="425"/>
                  </a:lnTo>
                  <a:lnTo>
                    <a:pt x="140" y="415"/>
                  </a:lnTo>
                  <a:lnTo>
                    <a:pt x="120" y="420"/>
                  </a:lnTo>
                  <a:lnTo>
                    <a:pt x="99" y="425"/>
                  </a:lnTo>
                  <a:lnTo>
                    <a:pt x="77" y="431"/>
                  </a:lnTo>
                  <a:lnTo>
                    <a:pt x="53" y="439"/>
                  </a:lnTo>
                  <a:lnTo>
                    <a:pt x="50" y="441"/>
                  </a:lnTo>
                  <a:lnTo>
                    <a:pt x="43" y="445"/>
                  </a:lnTo>
                  <a:lnTo>
                    <a:pt x="40" y="446"/>
                  </a:lnTo>
                  <a:lnTo>
                    <a:pt x="37" y="448"/>
                  </a:lnTo>
                  <a:lnTo>
                    <a:pt x="34" y="448"/>
                  </a:lnTo>
                  <a:lnTo>
                    <a:pt x="33" y="446"/>
                  </a:lnTo>
                  <a:lnTo>
                    <a:pt x="0" y="483"/>
                  </a:lnTo>
                  <a:lnTo>
                    <a:pt x="4" y="488"/>
                  </a:lnTo>
                  <a:lnTo>
                    <a:pt x="8" y="493"/>
                  </a:lnTo>
                  <a:lnTo>
                    <a:pt x="13" y="498"/>
                  </a:lnTo>
                  <a:lnTo>
                    <a:pt x="18" y="503"/>
                  </a:lnTo>
                  <a:lnTo>
                    <a:pt x="29" y="509"/>
                  </a:lnTo>
                  <a:lnTo>
                    <a:pt x="40" y="515"/>
                  </a:lnTo>
                  <a:lnTo>
                    <a:pt x="62" y="524"/>
                  </a:lnTo>
                  <a:lnTo>
                    <a:pt x="79" y="532"/>
                  </a:lnTo>
                  <a:lnTo>
                    <a:pt x="77" y="540"/>
                  </a:lnTo>
                  <a:lnTo>
                    <a:pt x="74" y="547"/>
                  </a:lnTo>
                  <a:lnTo>
                    <a:pt x="71" y="552"/>
                  </a:lnTo>
                  <a:lnTo>
                    <a:pt x="67" y="556"/>
                  </a:lnTo>
                  <a:lnTo>
                    <a:pt x="64" y="562"/>
                  </a:lnTo>
                  <a:lnTo>
                    <a:pt x="62" y="567"/>
                  </a:lnTo>
                  <a:lnTo>
                    <a:pt x="61" y="574"/>
                  </a:lnTo>
                  <a:lnTo>
                    <a:pt x="60" y="582"/>
                  </a:lnTo>
                  <a:lnTo>
                    <a:pt x="61" y="589"/>
                  </a:lnTo>
                  <a:lnTo>
                    <a:pt x="65" y="597"/>
                  </a:lnTo>
                  <a:lnTo>
                    <a:pt x="71" y="605"/>
                  </a:lnTo>
                  <a:lnTo>
                    <a:pt x="77" y="614"/>
                  </a:lnTo>
                  <a:lnTo>
                    <a:pt x="84" y="621"/>
                  </a:lnTo>
                  <a:lnTo>
                    <a:pt x="90" y="626"/>
                  </a:lnTo>
                  <a:lnTo>
                    <a:pt x="96" y="630"/>
                  </a:lnTo>
                  <a:lnTo>
                    <a:pt x="99" y="631"/>
                  </a:lnTo>
                  <a:lnTo>
                    <a:pt x="100" y="647"/>
                  </a:lnTo>
                  <a:lnTo>
                    <a:pt x="102" y="662"/>
                  </a:lnTo>
                  <a:lnTo>
                    <a:pt x="106" y="677"/>
                  </a:lnTo>
                  <a:lnTo>
                    <a:pt x="111" y="689"/>
                  </a:lnTo>
                  <a:lnTo>
                    <a:pt x="117" y="700"/>
                  </a:lnTo>
                  <a:lnTo>
                    <a:pt x="123" y="710"/>
                  </a:lnTo>
                  <a:lnTo>
                    <a:pt x="131" y="719"/>
                  </a:lnTo>
                  <a:lnTo>
                    <a:pt x="140" y="728"/>
                  </a:lnTo>
                  <a:lnTo>
                    <a:pt x="149" y="736"/>
                  </a:lnTo>
                  <a:lnTo>
                    <a:pt x="158" y="743"/>
                  </a:lnTo>
                  <a:lnTo>
                    <a:pt x="168" y="750"/>
                  </a:lnTo>
                  <a:lnTo>
                    <a:pt x="178" y="756"/>
                  </a:lnTo>
                  <a:lnTo>
                    <a:pt x="199" y="767"/>
                  </a:lnTo>
                  <a:lnTo>
                    <a:pt x="219" y="778"/>
                  </a:lnTo>
                  <a:lnTo>
                    <a:pt x="184" y="815"/>
                  </a:lnTo>
                  <a:lnTo>
                    <a:pt x="146" y="856"/>
                  </a:lnTo>
                  <a:lnTo>
                    <a:pt x="128" y="875"/>
                  </a:lnTo>
                  <a:lnTo>
                    <a:pt x="109" y="892"/>
                  </a:lnTo>
                  <a:lnTo>
                    <a:pt x="100" y="899"/>
                  </a:lnTo>
                  <a:lnTo>
                    <a:pt x="90" y="905"/>
                  </a:lnTo>
                  <a:lnTo>
                    <a:pt x="82" y="910"/>
                  </a:lnTo>
                  <a:lnTo>
                    <a:pt x="73" y="914"/>
                  </a:lnTo>
                  <a:lnTo>
                    <a:pt x="74" y="917"/>
                  </a:lnTo>
                  <a:lnTo>
                    <a:pt x="75" y="920"/>
                  </a:lnTo>
                  <a:lnTo>
                    <a:pt x="77" y="923"/>
                  </a:lnTo>
                  <a:lnTo>
                    <a:pt x="80" y="926"/>
                  </a:lnTo>
                  <a:lnTo>
                    <a:pt x="88" y="934"/>
                  </a:lnTo>
                  <a:lnTo>
                    <a:pt x="96" y="942"/>
                  </a:lnTo>
                  <a:lnTo>
                    <a:pt x="105" y="951"/>
                  </a:lnTo>
                  <a:lnTo>
                    <a:pt x="112" y="958"/>
                  </a:lnTo>
                  <a:lnTo>
                    <a:pt x="118" y="965"/>
                  </a:lnTo>
                  <a:lnTo>
                    <a:pt x="120" y="970"/>
                  </a:lnTo>
                  <a:lnTo>
                    <a:pt x="116" y="976"/>
                  </a:lnTo>
                  <a:lnTo>
                    <a:pt x="112" y="981"/>
                  </a:lnTo>
                  <a:lnTo>
                    <a:pt x="110" y="987"/>
                  </a:lnTo>
                  <a:lnTo>
                    <a:pt x="109" y="993"/>
                  </a:lnTo>
                  <a:lnTo>
                    <a:pt x="109" y="1005"/>
                  </a:lnTo>
                  <a:lnTo>
                    <a:pt x="111" y="1017"/>
                  </a:lnTo>
                  <a:lnTo>
                    <a:pt x="113" y="1029"/>
                  </a:lnTo>
                  <a:lnTo>
                    <a:pt x="116" y="1042"/>
                  </a:lnTo>
                  <a:lnTo>
                    <a:pt x="117" y="1048"/>
                  </a:lnTo>
                  <a:lnTo>
                    <a:pt x="116" y="1054"/>
                  </a:lnTo>
                  <a:lnTo>
                    <a:pt x="114" y="1062"/>
                  </a:lnTo>
                  <a:lnTo>
                    <a:pt x="113" y="1069"/>
                  </a:lnTo>
                  <a:lnTo>
                    <a:pt x="120" y="1090"/>
                  </a:lnTo>
                  <a:lnTo>
                    <a:pt x="130" y="1115"/>
                  </a:lnTo>
                  <a:lnTo>
                    <a:pt x="142" y="1139"/>
                  </a:lnTo>
                  <a:lnTo>
                    <a:pt x="153" y="1160"/>
                  </a:lnTo>
                  <a:lnTo>
                    <a:pt x="192" y="1180"/>
                  </a:lnTo>
                  <a:lnTo>
                    <a:pt x="232" y="1180"/>
                  </a:lnTo>
                  <a:lnTo>
                    <a:pt x="240" y="1204"/>
                  </a:lnTo>
                  <a:lnTo>
                    <a:pt x="279" y="1192"/>
                  </a:lnTo>
                  <a:lnTo>
                    <a:pt x="312" y="1204"/>
                  </a:lnTo>
                  <a:lnTo>
                    <a:pt x="319" y="1253"/>
                  </a:lnTo>
                  <a:lnTo>
                    <a:pt x="365" y="1291"/>
                  </a:lnTo>
                  <a:lnTo>
                    <a:pt x="399" y="1309"/>
                  </a:lnTo>
                  <a:lnTo>
                    <a:pt x="425" y="1327"/>
                  </a:lnTo>
                  <a:lnTo>
                    <a:pt x="399" y="1346"/>
                  </a:lnTo>
                  <a:lnTo>
                    <a:pt x="352" y="1333"/>
                  </a:lnTo>
                  <a:lnTo>
                    <a:pt x="358" y="1358"/>
                  </a:lnTo>
                  <a:lnTo>
                    <a:pt x="373" y="1370"/>
                  </a:lnTo>
                  <a:lnTo>
                    <a:pt x="373" y="1401"/>
                  </a:lnTo>
                  <a:lnTo>
                    <a:pt x="365" y="1401"/>
                  </a:lnTo>
                </a:path>
              </a:pathLst>
            </a:custGeom>
            <a:solidFill>
              <a:srgbClr val="92D05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685983">
                <a:defRPr/>
              </a:pPr>
              <a:endParaRPr lang="en-GB" sz="135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6" name="Freeform 448"/>
            <p:cNvSpPr>
              <a:spLocks/>
            </p:cNvSpPr>
            <p:nvPr>
              <p:custDataLst>
                <p:tags r:id="rId185"/>
              </p:custDataLst>
            </p:nvPr>
          </p:nvSpPr>
          <p:spPr bwMode="auto">
            <a:xfrm>
              <a:off x="3145880" y="3577279"/>
              <a:ext cx="193675" cy="349250"/>
            </a:xfrm>
            <a:custGeom>
              <a:avLst/>
              <a:gdLst>
                <a:gd name="T0" fmla="*/ 2147483647 w 453"/>
                <a:gd name="T1" fmla="*/ 2147483647 h 661"/>
                <a:gd name="T2" fmla="*/ 2147483647 w 453"/>
                <a:gd name="T3" fmla="*/ 2147483647 h 661"/>
                <a:gd name="T4" fmla="*/ 2147483647 w 453"/>
                <a:gd name="T5" fmla="*/ 2147483647 h 661"/>
                <a:gd name="T6" fmla="*/ 2147483647 w 453"/>
                <a:gd name="T7" fmla="*/ 2147483647 h 661"/>
                <a:gd name="T8" fmla="*/ 2147483647 w 453"/>
                <a:gd name="T9" fmla="*/ 2147483647 h 661"/>
                <a:gd name="T10" fmla="*/ 2147483647 w 453"/>
                <a:gd name="T11" fmla="*/ 2147483647 h 661"/>
                <a:gd name="T12" fmla="*/ 2147483647 w 453"/>
                <a:gd name="T13" fmla="*/ 2147483647 h 661"/>
                <a:gd name="T14" fmla="*/ 2147483647 w 453"/>
                <a:gd name="T15" fmla="*/ 2147483647 h 661"/>
                <a:gd name="T16" fmla="*/ 2147483647 w 453"/>
                <a:gd name="T17" fmla="*/ 2147483647 h 661"/>
                <a:gd name="T18" fmla="*/ 2147483647 w 453"/>
                <a:gd name="T19" fmla="*/ 2147483647 h 661"/>
                <a:gd name="T20" fmla="*/ 2147483647 w 453"/>
                <a:gd name="T21" fmla="*/ 2147483647 h 661"/>
                <a:gd name="T22" fmla="*/ 2147483647 w 453"/>
                <a:gd name="T23" fmla="*/ 2147483647 h 661"/>
                <a:gd name="T24" fmla="*/ 2147483647 w 453"/>
                <a:gd name="T25" fmla="*/ 2147483647 h 661"/>
                <a:gd name="T26" fmla="*/ 2147483647 w 453"/>
                <a:gd name="T27" fmla="*/ 2147483647 h 661"/>
                <a:gd name="T28" fmla="*/ 2147483647 w 453"/>
                <a:gd name="T29" fmla="*/ 2147483647 h 661"/>
                <a:gd name="T30" fmla="*/ 2147483647 w 453"/>
                <a:gd name="T31" fmla="*/ 2147483647 h 661"/>
                <a:gd name="T32" fmla="*/ 2147483647 w 453"/>
                <a:gd name="T33" fmla="*/ 2147483647 h 661"/>
                <a:gd name="T34" fmla="*/ 2147483647 w 453"/>
                <a:gd name="T35" fmla="*/ 2147483647 h 661"/>
                <a:gd name="T36" fmla="*/ 2147483647 w 453"/>
                <a:gd name="T37" fmla="*/ 2147483647 h 661"/>
                <a:gd name="T38" fmla="*/ 2147483647 w 453"/>
                <a:gd name="T39" fmla="*/ 2147483647 h 661"/>
                <a:gd name="T40" fmla="*/ 2147483647 w 453"/>
                <a:gd name="T41" fmla="*/ 2147483647 h 661"/>
                <a:gd name="T42" fmla="*/ 2147483647 w 453"/>
                <a:gd name="T43" fmla="*/ 2147483647 h 661"/>
                <a:gd name="T44" fmla="*/ 2147483647 w 453"/>
                <a:gd name="T45" fmla="*/ 2147483647 h 661"/>
                <a:gd name="T46" fmla="*/ 2147483647 w 453"/>
                <a:gd name="T47" fmla="*/ 2147483647 h 661"/>
                <a:gd name="T48" fmla="*/ 2147483647 w 453"/>
                <a:gd name="T49" fmla="*/ 2147483647 h 661"/>
                <a:gd name="T50" fmla="*/ 2147483647 w 453"/>
                <a:gd name="T51" fmla="*/ 2147483647 h 661"/>
                <a:gd name="T52" fmla="*/ 2147483647 w 453"/>
                <a:gd name="T53" fmla="*/ 2147483647 h 661"/>
                <a:gd name="T54" fmla="*/ 2147483647 w 453"/>
                <a:gd name="T55" fmla="*/ 2147483647 h 661"/>
                <a:gd name="T56" fmla="*/ 2147483647 w 453"/>
                <a:gd name="T57" fmla="*/ 2147483647 h 661"/>
                <a:gd name="T58" fmla="*/ 2147483647 w 453"/>
                <a:gd name="T59" fmla="*/ 2147483647 h 661"/>
                <a:gd name="T60" fmla="*/ 2147483647 w 453"/>
                <a:gd name="T61" fmla="*/ 2147483647 h 661"/>
                <a:gd name="T62" fmla="*/ 2147483647 w 453"/>
                <a:gd name="T63" fmla="*/ 2147483647 h 661"/>
                <a:gd name="T64" fmla="*/ 2147483647 w 453"/>
                <a:gd name="T65" fmla="*/ 2147483647 h 661"/>
                <a:gd name="T66" fmla="*/ 2147483647 w 453"/>
                <a:gd name="T67" fmla="*/ 2147483647 h 661"/>
                <a:gd name="T68" fmla="*/ 2147483647 w 453"/>
                <a:gd name="T69" fmla="*/ 2147483647 h 661"/>
                <a:gd name="T70" fmla="*/ 2147483647 w 453"/>
                <a:gd name="T71" fmla="*/ 2147483647 h 661"/>
                <a:gd name="T72" fmla="*/ 2147483647 w 453"/>
                <a:gd name="T73" fmla="*/ 2147483647 h 661"/>
                <a:gd name="T74" fmla="*/ 2147483647 w 453"/>
                <a:gd name="T75" fmla="*/ 2147483647 h 661"/>
                <a:gd name="T76" fmla="*/ 2147483647 w 453"/>
                <a:gd name="T77" fmla="*/ 2147483647 h 661"/>
                <a:gd name="T78" fmla="*/ 2147483647 w 453"/>
                <a:gd name="T79" fmla="*/ 2147483647 h 661"/>
                <a:gd name="T80" fmla="*/ 2147483647 w 453"/>
                <a:gd name="T81" fmla="*/ 2147483647 h 661"/>
                <a:gd name="T82" fmla="*/ 2147483647 w 453"/>
                <a:gd name="T83" fmla="*/ 2147483647 h 661"/>
                <a:gd name="T84" fmla="*/ 2147483647 w 453"/>
                <a:gd name="T85" fmla="*/ 2147483647 h 661"/>
                <a:gd name="T86" fmla="*/ 2147483647 w 453"/>
                <a:gd name="T87" fmla="*/ 2147483647 h 661"/>
                <a:gd name="T88" fmla="*/ 2147483647 w 453"/>
                <a:gd name="T89" fmla="*/ 2147483647 h 661"/>
                <a:gd name="T90" fmla="*/ 2147483647 w 453"/>
                <a:gd name="T91" fmla="*/ 2147483647 h 661"/>
                <a:gd name="T92" fmla="*/ 2147483647 w 453"/>
                <a:gd name="T93" fmla="*/ 2147483647 h 661"/>
                <a:gd name="T94" fmla="*/ 2147483647 w 453"/>
                <a:gd name="T95" fmla="*/ 2147483647 h 661"/>
                <a:gd name="T96" fmla="*/ 2147483647 w 453"/>
                <a:gd name="T97" fmla="*/ 0 h 6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453" h="661">
                  <a:moveTo>
                    <a:pt x="330" y="9"/>
                  </a:moveTo>
                  <a:lnTo>
                    <a:pt x="332" y="23"/>
                  </a:lnTo>
                  <a:lnTo>
                    <a:pt x="335" y="36"/>
                  </a:lnTo>
                  <a:lnTo>
                    <a:pt x="340" y="50"/>
                  </a:lnTo>
                  <a:lnTo>
                    <a:pt x="346" y="63"/>
                  </a:lnTo>
                  <a:lnTo>
                    <a:pt x="321" y="98"/>
                  </a:lnTo>
                  <a:lnTo>
                    <a:pt x="298" y="129"/>
                  </a:lnTo>
                  <a:lnTo>
                    <a:pt x="287" y="145"/>
                  </a:lnTo>
                  <a:lnTo>
                    <a:pt x="277" y="162"/>
                  </a:lnTo>
                  <a:lnTo>
                    <a:pt x="268" y="179"/>
                  </a:lnTo>
                  <a:lnTo>
                    <a:pt x="259" y="200"/>
                  </a:lnTo>
                  <a:lnTo>
                    <a:pt x="253" y="219"/>
                  </a:lnTo>
                  <a:lnTo>
                    <a:pt x="245" y="237"/>
                  </a:lnTo>
                  <a:lnTo>
                    <a:pt x="239" y="255"/>
                  </a:lnTo>
                  <a:lnTo>
                    <a:pt x="232" y="272"/>
                  </a:lnTo>
                  <a:lnTo>
                    <a:pt x="225" y="289"/>
                  </a:lnTo>
                  <a:lnTo>
                    <a:pt x="218" y="309"/>
                  </a:lnTo>
                  <a:lnTo>
                    <a:pt x="209" y="329"/>
                  </a:lnTo>
                  <a:lnTo>
                    <a:pt x="200" y="353"/>
                  </a:lnTo>
                  <a:lnTo>
                    <a:pt x="199" y="356"/>
                  </a:lnTo>
                  <a:lnTo>
                    <a:pt x="196" y="362"/>
                  </a:lnTo>
                  <a:lnTo>
                    <a:pt x="191" y="368"/>
                  </a:lnTo>
                  <a:lnTo>
                    <a:pt x="186" y="374"/>
                  </a:lnTo>
                  <a:lnTo>
                    <a:pt x="180" y="380"/>
                  </a:lnTo>
                  <a:lnTo>
                    <a:pt x="175" y="385"/>
                  </a:lnTo>
                  <a:lnTo>
                    <a:pt x="171" y="389"/>
                  </a:lnTo>
                  <a:lnTo>
                    <a:pt x="167" y="390"/>
                  </a:lnTo>
                  <a:lnTo>
                    <a:pt x="157" y="389"/>
                  </a:lnTo>
                  <a:lnTo>
                    <a:pt x="149" y="386"/>
                  </a:lnTo>
                  <a:lnTo>
                    <a:pt x="141" y="382"/>
                  </a:lnTo>
                  <a:lnTo>
                    <a:pt x="134" y="378"/>
                  </a:lnTo>
                  <a:lnTo>
                    <a:pt x="128" y="374"/>
                  </a:lnTo>
                  <a:lnTo>
                    <a:pt x="121" y="370"/>
                  </a:lnTo>
                  <a:lnTo>
                    <a:pt x="115" y="367"/>
                  </a:lnTo>
                  <a:lnTo>
                    <a:pt x="107" y="366"/>
                  </a:lnTo>
                  <a:lnTo>
                    <a:pt x="94" y="367"/>
                  </a:lnTo>
                  <a:lnTo>
                    <a:pt x="83" y="370"/>
                  </a:lnTo>
                  <a:lnTo>
                    <a:pt x="73" y="374"/>
                  </a:lnTo>
                  <a:lnTo>
                    <a:pt x="64" y="380"/>
                  </a:lnTo>
                  <a:lnTo>
                    <a:pt x="56" y="387"/>
                  </a:lnTo>
                  <a:lnTo>
                    <a:pt x="50" y="395"/>
                  </a:lnTo>
                  <a:lnTo>
                    <a:pt x="44" y="403"/>
                  </a:lnTo>
                  <a:lnTo>
                    <a:pt x="39" y="413"/>
                  </a:lnTo>
                  <a:lnTo>
                    <a:pt x="30" y="434"/>
                  </a:lnTo>
                  <a:lnTo>
                    <a:pt x="21" y="454"/>
                  </a:lnTo>
                  <a:lnTo>
                    <a:pt x="17" y="463"/>
                  </a:lnTo>
                  <a:lnTo>
                    <a:pt x="11" y="473"/>
                  </a:lnTo>
                  <a:lnTo>
                    <a:pt x="7" y="482"/>
                  </a:lnTo>
                  <a:lnTo>
                    <a:pt x="0" y="489"/>
                  </a:lnTo>
                  <a:lnTo>
                    <a:pt x="1" y="494"/>
                  </a:lnTo>
                  <a:lnTo>
                    <a:pt x="1" y="500"/>
                  </a:lnTo>
                  <a:lnTo>
                    <a:pt x="4" y="506"/>
                  </a:lnTo>
                  <a:lnTo>
                    <a:pt x="6" y="512"/>
                  </a:lnTo>
                  <a:lnTo>
                    <a:pt x="8" y="517"/>
                  </a:lnTo>
                  <a:lnTo>
                    <a:pt x="11" y="521"/>
                  </a:lnTo>
                  <a:lnTo>
                    <a:pt x="16" y="524"/>
                  </a:lnTo>
                  <a:lnTo>
                    <a:pt x="20" y="526"/>
                  </a:lnTo>
                  <a:lnTo>
                    <a:pt x="28" y="526"/>
                  </a:lnTo>
                  <a:lnTo>
                    <a:pt x="40" y="526"/>
                  </a:lnTo>
                  <a:lnTo>
                    <a:pt x="55" y="526"/>
                  </a:lnTo>
                  <a:lnTo>
                    <a:pt x="74" y="526"/>
                  </a:lnTo>
                  <a:lnTo>
                    <a:pt x="72" y="537"/>
                  </a:lnTo>
                  <a:lnTo>
                    <a:pt x="71" y="548"/>
                  </a:lnTo>
                  <a:lnTo>
                    <a:pt x="71" y="558"/>
                  </a:lnTo>
                  <a:lnTo>
                    <a:pt x="72" y="569"/>
                  </a:lnTo>
                  <a:lnTo>
                    <a:pt x="73" y="590"/>
                  </a:lnTo>
                  <a:lnTo>
                    <a:pt x="74" y="612"/>
                  </a:lnTo>
                  <a:lnTo>
                    <a:pt x="71" y="621"/>
                  </a:lnTo>
                  <a:lnTo>
                    <a:pt x="67" y="630"/>
                  </a:lnTo>
                  <a:lnTo>
                    <a:pt x="167" y="630"/>
                  </a:lnTo>
                  <a:lnTo>
                    <a:pt x="273" y="630"/>
                  </a:lnTo>
                  <a:lnTo>
                    <a:pt x="433" y="661"/>
                  </a:lnTo>
                  <a:lnTo>
                    <a:pt x="453" y="594"/>
                  </a:lnTo>
                  <a:lnTo>
                    <a:pt x="447" y="588"/>
                  </a:lnTo>
                  <a:lnTo>
                    <a:pt x="442" y="582"/>
                  </a:lnTo>
                  <a:lnTo>
                    <a:pt x="435" y="577"/>
                  </a:lnTo>
                  <a:lnTo>
                    <a:pt x="430" y="573"/>
                  </a:lnTo>
                  <a:lnTo>
                    <a:pt x="415" y="568"/>
                  </a:lnTo>
                  <a:lnTo>
                    <a:pt x="402" y="564"/>
                  </a:lnTo>
                  <a:lnTo>
                    <a:pt x="387" y="561"/>
                  </a:lnTo>
                  <a:lnTo>
                    <a:pt x="373" y="557"/>
                  </a:lnTo>
                  <a:lnTo>
                    <a:pt x="366" y="555"/>
                  </a:lnTo>
                  <a:lnTo>
                    <a:pt x="359" y="552"/>
                  </a:lnTo>
                  <a:lnTo>
                    <a:pt x="353" y="549"/>
                  </a:lnTo>
                  <a:lnTo>
                    <a:pt x="346" y="544"/>
                  </a:lnTo>
                  <a:lnTo>
                    <a:pt x="343" y="541"/>
                  </a:lnTo>
                  <a:lnTo>
                    <a:pt x="340" y="537"/>
                  </a:lnTo>
                  <a:lnTo>
                    <a:pt x="337" y="532"/>
                  </a:lnTo>
                  <a:lnTo>
                    <a:pt x="335" y="527"/>
                  </a:lnTo>
                  <a:lnTo>
                    <a:pt x="333" y="515"/>
                  </a:lnTo>
                  <a:lnTo>
                    <a:pt x="332" y="504"/>
                  </a:lnTo>
                  <a:lnTo>
                    <a:pt x="332" y="482"/>
                  </a:lnTo>
                  <a:lnTo>
                    <a:pt x="333" y="464"/>
                  </a:lnTo>
                  <a:lnTo>
                    <a:pt x="333" y="451"/>
                  </a:lnTo>
                  <a:lnTo>
                    <a:pt x="335" y="439"/>
                  </a:lnTo>
                  <a:lnTo>
                    <a:pt x="337" y="428"/>
                  </a:lnTo>
                  <a:lnTo>
                    <a:pt x="342" y="417"/>
                  </a:lnTo>
                  <a:lnTo>
                    <a:pt x="345" y="406"/>
                  </a:lnTo>
                  <a:lnTo>
                    <a:pt x="351" y="397"/>
                  </a:lnTo>
                  <a:lnTo>
                    <a:pt x="355" y="389"/>
                  </a:lnTo>
                  <a:lnTo>
                    <a:pt x="362" y="380"/>
                  </a:lnTo>
                  <a:lnTo>
                    <a:pt x="373" y="364"/>
                  </a:lnTo>
                  <a:lnTo>
                    <a:pt x="384" y="347"/>
                  </a:lnTo>
                  <a:lnTo>
                    <a:pt x="388" y="338"/>
                  </a:lnTo>
                  <a:lnTo>
                    <a:pt x="392" y="330"/>
                  </a:lnTo>
                  <a:lnTo>
                    <a:pt x="397" y="320"/>
                  </a:lnTo>
                  <a:lnTo>
                    <a:pt x="399" y="310"/>
                  </a:lnTo>
                  <a:lnTo>
                    <a:pt x="399" y="297"/>
                  </a:lnTo>
                  <a:lnTo>
                    <a:pt x="397" y="286"/>
                  </a:lnTo>
                  <a:lnTo>
                    <a:pt x="393" y="276"/>
                  </a:lnTo>
                  <a:lnTo>
                    <a:pt x="389" y="267"/>
                  </a:lnTo>
                  <a:lnTo>
                    <a:pt x="384" y="260"/>
                  </a:lnTo>
                  <a:lnTo>
                    <a:pt x="378" y="253"/>
                  </a:lnTo>
                  <a:lnTo>
                    <a:pt x="373" y="246"/>
                  </a:lnTo>
                  <a:lnTo>
                    <a:pt x="366" y="240"/>
                  </a:lnTo>
                  <a:lnTo>
                    <a:pt x="354" y="229"/>
                  </a:lnTo>
                  <a:lnTo>
                    <a:pt x="343" y="217"/>
                  </a:lnTo>
                  <a:lnTo>
                    <a:pt x="339" y="209"/>
                  </a:lnTo>
                  <a:lnTo>
                    <a:pt x="335" y="201"/>
                  </a:lnTo>
                  <a:lnTo>
                    <a:pt x="333" y="192"/>
                  </a:lnTo>
                  <a:lnTo>
                    <a:pt x="333" y="180"/>
                  </a:lnTo>
                  <a:lnTo>
                    <a:pt x="333" y="176"/>
                  </a:lnTo>
                  <a:lnTo>
                    <a:pt x="335" y="173"/>
                  </a:lnTo>
                  <a:lnTo>
                    <a:pt x="339" y="170"/>
                  </a:lnTo>
                  <a:lnTo>
                    <a:pt x="343" y="167"/>
                  </a:lnTo>
                  <a:lnTo>
                    <a:pt x="353" y="164"/>
                  </a:lnTo>
                  <a:lnTo>
                    <a:pt x="365" y="162"/>
                  </a:lnTo>
                  <a:lnTo>
                    <a:pt x="389" y="162"/>
                  </a:lnTo>
                  <a:lnTo>
                    <a:pt x="406" y="162"/>
                  </a:lnTo>
                  <a:lnTo>
                    <a:pt x="402" y="160"/>
                  </a:lnTo>
                  <a:lnTo>
                    <a:pt x="399" y="156"/>
                  </a:lnTo>
                  <a:lnTo>
                    <a:pt x="395" y="151"/>
                  </a:lnTo>
                  <a:lnTo>
                    <a:pt x="391" y="146"/>
                  </a:lnTo>
                  <a:lnTo>
                    <a:pt x="385" y="132"/>
                  </a:lnTo>
                  <a:lnTo>
                    <a:pt x="379" y="117"/>
                  </a:lnTo>
                  <a:lnTo>
                    <a:pt x="375" y="101"/>
                  </a:lnTo>
                  <a:lnTo>
                    <a:pt x="373" y="83"/>
                  </a:lnTo>
                  <a:lnTo>
                    <a:pt x="371" y="73"/>
                  </a:lnTo>
                  <a:lnTo>
                    <a:pt x="371" y="64"/>
                  </a:lnTo>
                  <a:lnTo>
                    <a:pt x="371" y="54"/>
                  </a:lnTo>
                  <a:lnTo>
                    <a:pt x="373" y="45"/>
                  </a:lnTo>
                  <a:lnTo>
                    <a:pt x="371" y="33"/>
                  </a:lnTo>
                  <a:lnTo>
                    <a:pt x="369" y="21"/>
                  </a:lnTo>
                  <a:lnTo>
                    <a:pt x="367" y="11"/>
                  </a:lnTo>
                  <a:lnTo>
                    <a:pt x="366" y="2"/>
                  </a:lnTo>
                  <a:lnTo>
                    <a:pt x="357" y="1"/>
                  </a:lnTo>
                  <a:lnTo>
                    <a:pt x="347" y="0"/>
                  </a:lnTo>
                  <a:lnTo>
                    <a:pt x="346" y="2"/>
                  </a:lnTo>
                  <a:lnTo>
                    <a:pt x="330" y="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983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657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>
                <a:solidFill>
                  <a:srgbClr val="7030A0"/>
                </a:solidFill>
              </a:rPr>
              <a:t>Information exchange under the</a:t>
            </a:r>
            <a:br>
              <a:rPr lang="en-GB" altLang="en-US" dirty="0">
                <a:solidFill>
                  <a:srgbClr val="7030A0"/>
                </a:solidFill>
              </a:rPr>
            </a:br>
            <a:r>
              <a:rPr lang="en-GB" altLang="en-US" dirty="0">
                <a:solidFill>
                  <a:srgbClr val="7030A0"/>
                </a:solidFill>
              </a:rPr>
              <a:t>Water Convention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6347048" cy="4800600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CH" altLang="en-US" b="1" dirty="0"/>
              <a:t>General obligation </a:t>
            </a:r>
            <a:r>
              <a:rPr lang="fr-CH" altLang="en-US" dirty="0"/>
              <a:t>to all Parties to «</a:t>
            </a:r>
            <a:r>
              <a:rPr lang="fr-CH" altLang="en-US" dirty="0" err="1"/>
              <a:t>provide</a:t>
            </a:r>
            <a:r>
              <a:rPr lang="fr-CH" altLang="en-US" dirty="0"/>
              <a:t> for the </a:t>
            </a:r>
            <a:r>
              <a:rPr lang="fr-CH" altLang="en-US" dirty="0" err="1"/>
              <a:t>widest</a:t>
            </a:r>
            <a:r>
              <a:rPr lang="fr-CH" altLang="en-US" dirty="0"/>
              <a:t> exchange of information, as </a:t>
            </a:r>
            <a:r>
              <a:rPr lang="fr-CH" altLang="en-US" dirty="0" err="1"/>
              <a:t>early</a:t>
            </a:r>
            <a:r>
              <a:rPr lang="fr-CH" altLang="en-US" dirty="0"/>
              <a:t> as possible on issues </a:t>
            </a:r>
            <a:r>
              <a:rPr lang="fr-CH" altLang="en-US" dirty="0" err="1"/>
              <a:t>covered</a:t>
            </a:r>
            <a:r>
              <a:rPr lang="fr-CH" altLang="en-US" dirty="0"/>
              <a:t> by the provisions of the Convention»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H" altLang="en-US" dirty="0"/>
              <a:t>Protection of information </a:t>
            </a:r>
            <a:r>
              <a:rPr lang="fr-CH" altLang="en-US" dirty="0" err="1"/>
              <a:t>related</a:t>
            </a:r>
            <a:r>
              <a:rPr lang="fr-CH" altLang="en-US" dirty="0"/>
              <a:t> to «</a:t>
            </a:r>
            <a:r>
              <a:rPr lang="fr-CH" altLang="en-US" dirty="0" err="1"/>
              <a:t>industrial</a:t>
            </a:r>
            <a:r>
              <a:rPr lang="fr-CH" altLang="en-US" dirty="0"/>
              <a:t> and commercial </a:t>
            </a:r>
            <a:r>
              <a:rPr lang="fr-CH" altLang="en-US" dirty="0" err="1"/>
              <a:t>secrecy</a:t>
            </a:r>
            <a:r>
              <a:rPr lang="fr-CH" altLang="en-US" dirty="0"/>
              <a:t>, </a:t>
            </a:r>
            <a:r>
              <a:rPr lang="fr-CH" altLang="en-US" dirty="0" err="1"/>
              <a:t>including</a:t>
            </a:r>
            <a:r>
              <a:rPr lang="fr-CH" altLang="en-US" dirty="0"/>
              <a:t> </a:t>
            </a:r>
            <a:r>
              <a:rPr lang="fr-CH" altLang="en-US" dirty="0" err="1"/>
              <a:t>intellectual</a:t>
            </a:r>
            <a:r>
              <a:rPr lang="fr-CH" altLang="en-US" dirty="0"/>
              <a:t> </a:t>
            </a:r>
            <a:r>
              <a:rPr lang="fr-CH" altLang="en-US" dirty="0" err="1"/>
              <a:t>property</a:t>
            </a:r>
            <a:r>
              <a:rPr lang="fr-CH" altLang="en-US" dirty="0"/>
              <a:t>, or national </a:t>
            </a:r>
            <a:r>
              <a:rPr lang="fr-CH" altLang="en-US" dirty="0" err="1"/>
              <a:t>security</a:t>
            </a:r>
            <a:r>
              <a:rPr lang="fr-CH" altLang="en-US" dirty="0"/>
              <a:t>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H" altLang="en-US" dirty="0"/>
              <a:t> </a:t>
            </a:r>
            <a:r>
              <a:rPr lang="fr-CH" altLang="en-US" b="1" dirty="0"/>
              <a:t>Obligations for </a:t>
            </a:r>
            <a:r>
              <a:rPr lang="fr-CH" altLang="en-US" b="1" dirty="0" err="1"/>
              <a:t>riparian</a:t>
            </a:r>
            <a:r>
              <a:rPr lang="fr-CH" altLang="en-US" b="1" dirty="0"/>
              <a:t> Parties</a:t>
            </a:r>
            <a:r>
              <a:rPr lang="fr-CH" altLang="en-US" dirty="0"/>
              <a:t>, in the </a:t>
            </a:r>
            <a:r>
              <a:rPr lang="fr-CH" altLang="en-US" dirty="0" err="1"/>
              <a:t>framework</a:t>
            </a:r>
            <a:r>
              <a:rPr lang="fr-CH" altLang="en-US" dirty="0"/>
              <a:t> of </a:t>
            </a:r>
            <a:r>
              <a:rPr lang="fr-CH" altLang="en-US" dirty="0" err="1"/>
              <a:t>agreements</a:t>
            </a:r>
            <a:r>
              <a:rPr lang="fr-CH" altLang="en-US" dirty="0"/>
              <a:t> and joint institutions to: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H" altLang="en-US" dirty="0"/>
              <a:t>Carry out joint </a:t>
            </a:r>
            <a:r>
              <a:rPr lang="en-GB" altLang="en-US" dirty="0"/>
              <a:t>monitoring and assessment of transboundary waters  (quantity and quality)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altLang="en-US" dirty="0"/>
              <a:t>Exchange information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altLang="en-US" dirty="0"/>
              <a:t>Make assessment information available to the public</a:t>
            </a:r>
            <a:endParaRPr lang="fr-CH" altLang="en-US" dirty="0"/>
          </a:p>
          <a:p>
            <a:r>
              <a:rPr lang="en-GB" altLang="en-US" dirty="0"/>
              <a:t>Water Convention encourages continuously expand the range of information to be exchanged </a:t>
            </a:r>
          </a:p>
          <a:p>
            <a:endParaRPr lang="en-GB" altLang="en-US" dirty="0"/>
          </a:p>
          <a:p>
            <a:endParaRPr lang="en-GB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408" y="1295401"/>
            <a:ext cx="2302166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62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686800" cy="762000"/>
          </a:xfrm>
        </p:spPr>
        <p:txBody>
          <a:bodyPr/>
          <a:lstStyle/>
          <a:p>
            <a:r>
              <a:rPr lang="en-GB" altLang="en-US" sz="3000" dirty="0">
                <a:solidFill>
                  <a:srgbClr val="7030A0"/>
                </a:solidFill>
              </a:rPr>
              <a:t>Scope of the data and information to be exchanged between Riparian Parties (art. 13)</a:t>
            </a:r>
            <a:endParaRPr lang="en-US" sz="30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altLang="en-US" sz="2400" dirty="0"/>
              <a:t>Conditions of transboundary waters</a:t>
            </a:r>
          </a:p>
          <a:p>
            <a:r>
              <a:rPr lang="en-GB" altLang="en-US" sz="2400" dirty="0"/>
              <a:t>Experience on BAT and research results</a:t>
            </a:r>
          </a:p>
          <a:p>
            <a:r>
              <a:rPr lang="en-GB" altLang="en-US" sz="2400" dirty="0"/>
              <a:t>Emission and monitoring data</a:t>
            </a:r>
          </a:p>
          <a:p>
            <a:r>
              <a:rPr lang="en-GB" altLang="en-US" sz="2400" dirty="0"/>
              <a:t>Measures taken or planned to prevent, control and reduce transboundary impacts</a:t>
            </a:r>
          </a:p>
          <a:p>
            <a:r>
              <a:rPr lang="en-GB" altLang="en-US" sz="2400" dirty="0"/>
              <a:t>Permits or regulations for wastewater discharges</a:t>
            </a:r>
          </a:p>
          <a:p>
            <a:r>
              <a:rPr lang="en-GB" altLang="en-US" sz="2400" dirty="0"/>
              <a:t>National regulations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en-GB" altLang="en-US" sz="2400" dirty="0"/>
              <a:t>Exchange of readily available information should be free of charge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en-GB" altLang="en-US" sz="2400" dirty="0"/>
              <a:t>If not readily available, there could be a reasonable charge for the processing of the information</a:t>
            </a:r>
          </a:p>
        </p:txBody>
      </p:sp>
    </p:spTree>
    <p:extLst>
      <p:ext uri="{BB962C8B-B14F-4D97-AF65-F5344CB8AC3E}">
        <p14:creationId xmlns:p14="http://schemas.microsoft.com/office/powerpoint/2010/main" val="310320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7030A0"/>
                </a:solidFill>
              </a:rPr>
              <a:t>Why information on the status of water resources is necessary?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2400" dirty="0"/>
              <a:t>Information is the basis for decision-making and policy development</a:t>
            </a:r>
          </a:p>
          <a:p>
            <a:r>
              <a:rPr lang="en-CA" sz="2400" dirty="0"/>
              <a:t>To guide management efforts — accurate identification of pressure sources, determining suitability of waters for use etc.</a:t>
            </a:r>
          </a:p>
          <a:p>
            <a:r>
              <a:rPr lang="en-CA" sz="2400" dirty="0"/>
              <a:t>To verify effectiveness of measures taken</a:t>
            </a:r>
          </a:p>
          <a:p>
            <a:r>
              <a:rPr lang="en-CA" sz="2400" dirty="0"/>
              <a:t>To increase efficiency in allocating funds</a:t>
            </a:r>
          </a:p>
          <a:p>
            <a:r>
              <a:rPr lang="en-CA" sz="2400" dirty="0"/>
              <a:t>In shared waters, comparable information across the basin is needed to form a comprehensive picture of the situation</a:t>
            </a:r>
          </a:p>
          <a:p>
            <a:r>
              <a:rPr lang="en-CA" sz="2400" dirty="0"/>
              <a:t>To provide evidence to inform inter-</a:t>
            </a:r>
            <a:r>
              <a:rPr lang="en-CA" sz="2400" dirty="0" err="1"/>
              <a:t>sectoral</a:t>
            </a:r>
            <a:r>
              <a:rPr lang="en-CA" sz="2400" dirty="0"/>
              <a:t> and transboundary dialogue (e.g. agricultural and energy policies impact on waters)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823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7030A0"/>
                </a:solidFill>
              </a:rPr>
              <a:t>Diverse information needs to support water management</a:t>
            </a:r>
          </a:p>
        </p:txBody>
      </p:sp>
      <p:pic>
        <p:nvPicPr>
          <p:cNvPr id="614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72951" y="1511086"/>
            <a:ext cx="6789899" cy="5119432"/>
          </a:xfrm>
        </p:spPr>
      </p:pic>
      <p:sp>
        <p:nvSpPr>
          <p:cNvPr id="3" name="TextBox 2"/>
          <p:cNvSpPr txBox="1"/>
          <p:nvPr/>
        </p:nvSpPr>
        <p:spPr>
          <a:xfrm>
            <a:off x="4876800" y="1511085"/>
            <a:ext cx="4172937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Information needs derive from: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- main water uses and functions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- main issues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- management objectives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81349" y="5733256"/>
            <a:ext cx="39095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Prioritization of issues → prioritization of information needs</a:t>
            </a:r>
          </a:p>
        </p:txBody>
      </p:sp>
    </p:spTree>
    <p:extLst>
      <p:ext uri="{BB962C8B-B14F-4D97-AF65-F5344CB8AC3E}">
        <p14:creationId xmlns:p14="http://schemas.microsoft.com/office/powerpoint/2010/main" val="424130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1_9Cg6EkyVps3nOi70BA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mXTNduWUS3aG3YYnHkv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soRTT7bQUawpJs2XBcPQ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vWJSEN4keunilgtHn0pw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BN4imiM702igRhJXF8hYg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0Icd.4Hl06ADxfuz7gkmw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B6i8eG6lkGsuxSfvVbBY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I9HZfPJck.YT3cB21ZUqQ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6SiZgU5C0KRJ3NRUQDb1Q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_OE0SFeUEq0GuF.rd3Aw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bOqv1clkCej3WHUe6Kg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ZZ0isQK0kiTvQOVRW3MwA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F7pTu4.SEO1a0Bu.GBDFQ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ndrP9MIuUCjSTrOJ858Rw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7A3SRqmCUOiCH2e3vAy8Q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7QFIgC202wKh8rIsuw5w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stHjDOu10Oyf0_PMzAym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WGQsa77NEGh0ePRcntwlw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PAc.xljkqa9_1EATV0Lw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pFegCkXUECt7yR3ZWznN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TcseZ8lS0WMYUPYrrdGxg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ai5H1HpYEeJcR1.RzDOg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tWxHXP8UiMo1OsTTqFXg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eiKrwBt0ieShaGvjOnDw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GkBHvZd6kGvxSEKsKfLrQ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LuQXjGFSESzNYPEjU2nK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iK_YmSSEuaO.5_TwUneg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T5xmm5wFUGFCBuzKaXYwg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eiCRjzDck24YT2fwPZFTA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X7poSVEz0WtgcKiPhdCPw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RXsWDufES_7Sh6NEWIIw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7h1ByZc.06ZjuZn7e2g1w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pzWRg8dku8Jb3gf2zWk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eAOARhnYk2ibDlYG4u.nw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eOhF4i.0yFHTmyFvjGtw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U2Lm98Uae5MfeCt3E_w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ymaIRfgECW5m7gmtLA7w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wJusvZu9kCC6ak2cuBQVw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Y4D23bzEaNrzydBSYADQ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_mDKyA86kOM0bjedfvEZQ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YRj7h1sDUymoNuEnkwJzg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YoIvoZFaUGd5sH.karlKg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tDNiCzIU.ZLYarAYz_Gw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Wx6YloDkGy_kS_F_XBg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AT5kTTD0i9luD6DhjtrA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VsWh42skWMQ9rV_qByXQ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EZ0XmBs8kegmRrj4i83sA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xKVKGmdkSUA61x9_QId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VpKX5g2QkKz9LKmgklIc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vAFrcGwEK81CTHhYdE7g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ukWylrfjkasb5WPvteMYw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oMuHCIbUC8w1k_PM3w6g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lEQhkPPUEeVf3ZSAl8LOg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5laaMDQPUKLYGpNiTkikw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9yV47rAOUqQYlqECp1hM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JplmT8SUuXCeBLOSANyA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9o4ke5zBUiGKFcxAndRgg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19E2Y3OdEa2Pd0jMPX1og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C9L9y7KnkG7xKWXIUTRrQ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8fePBBRZkirfsCZZkwHPg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wOggn15USZCCzNqdefwQ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gqIgscpkGYWr5g9JoVxA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DPmZTpDUeYIzbn0Jb0gg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zJOQyINIE2hWqpqIZKhPg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2APsZY7UyuapJTiZvGEw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UDgOE4MGk.mrwh4qyDW3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5_OKSj10u4EFHZym7rRw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1O1ABoiAEWr_BTQ1LE7CA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r3Fy05q2kS2xnuRbWgMDg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Bww18KPVU6aQbQuHbXGQQ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erYnzPg80iGV6nDsYa3_g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YqnJSxjEUWHKvXa83ZkzQ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Q9JHMeIUiMk8oyoRisDg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pq.3zDmkSx7CTl.T46TQ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7khyViBXEqB_ZG.g0MjVg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APVYBbRl0qv8HdjTXjU7Q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Gpe3ds09kqRC36uMJyVq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MAKslXLb0K2nTFDcWwEwg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KPu_r3.dEy2P8YDwWaROA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5IUtXOWaky.v0EENhvtIg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mpjSJuip06YNxTsDcyIcg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yrifwEtv02plr2AV1E77Q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NTF4N_m6UCjBbYTx1or6g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GihATCBkawWi_zDFQ4xg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mmcE4_Jw0.igFPxV1iaFg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dQ6pfjZMUas75hfGP2hQg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fX2_q3qPk.ZHDqIFCogTg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2cDZg77SUu4gr8K9dLwe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2SCF7K5jUuBzXH.I6CYaw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2heCJz6EeyidZojWfZ7w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eOhF4i.0yFHTmyFvjGtw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U2Lm98Uae5MfeCt3E_w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ymaIRfgECW5m7gmtLA7w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B6i8eG6lkGsuxSfvVbBYA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t4xj7U7kClNC3foFazoA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mzXb9kwUE.wFZMRail7W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Az7A8sUfUOGPiZPb.CZY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c06pAfgfkGaGKC0r.FCO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mQiJJLXskSm_N3iYMcRq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UlzBXtZFUW7k840.HSnW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cAtSbYuAEq27_e6TBVfj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XTrtAL3k.5jF6SJ.SKD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ktNkkwBB0Sohg.bE8xpi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7NIpEOq70yXpfDsMKS7N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v46AO9COkaW3CJRme37F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7j9aM.AUmasam1Ylp5S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AM28NAukyygFCnfmIp6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HW49Gaz3kGnDJlYf1sgn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j1HqgCLkOQAJDVF0h7U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HEUkb2HUuBSEvW2WOpN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db9zDt2XUGOiZi2vmjNG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QWfQzDBEkG3zGMvAL.7R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2heCJz6EeyidZojWfZ7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Eb4_aSbkKoc46CN9Fuj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HC9sdKopEyj5pFXagmUS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xvsdx3xr0qUPSFTvNdYx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N8ZnrTSH0eH8zJ5gvuzv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SpYUF6P8UizPLPJWKUrT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Bxc7kAlq0q..2dF7dqiD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rgY6VK6k6XEP4QJuqA8w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8YUeuh7M0ajOFY2ow5HG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9lPJkC1Dkax6XCCXHdCI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stLYQtC7EG0NYQ8m9lwC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qnFM5I6J0KcPFM_OwMBu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lCSiRqRAkmNr06KzdXAx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NbF39aLrEq9kDegasBCQ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AHvb0wQkuUciZ8Q1G59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UT3dMkHk2g6Pi4xQ3h3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9xSqAF3UGld20e.g4Ly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C3idTAd5Eu6LuYB7xBlr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xQot1yjK0a0X7j9vp1YaQ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mP8qHwef0G.fg4PWFFGn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ZbShBBuJ0yr3OeWYNIot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GzZfAXkOkydw1BdBsdlrQ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j0e1blbkWu4f6TdSanV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dLyZSnTR0e8ZObyykviR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omRUV5NbUqjnSHfgDsvy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KsGq70Bh0.96lSHl0r39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2KQXGuuX0mvCdXLD_BJcw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7ZPJyxl6k2TCZpUqGWns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QrhhhNNHEa2Dx_sYknyu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UsY0nDBg0OB3p3RNEHmGA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LfSDorybkOoezonnCQ0.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TIdt7z80keKpMb9HGo00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CYb3Kmxq0e4OB1bXPiDr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m6O3J3L066EUBFzB3v5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8dSPdzlE.m_rpCioloPg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9Sizzi840.LiNTG8UVDbQ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hpuM940MUSeXxQBzkdzng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OgBt32EnUeho7Uz0f0VQA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z8D.p_LkCxmMOrbfCI5A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3nr5L510u.7WzFx5Lsr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21wUj2l90uG3EoegeRN.w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_Dr2ZenNEeAu7zViCNPZg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RKn4WbJLkmWVP1QJs4fl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vZqesrxgUu59S4rQBI._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C.MVP3QAEGJjHVtLGzEAg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lvThuNRm0q6WntXEpWiHw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gwqcWv.UW.2DecAAyT_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BFkFzZqUWE2xdKFG6jUQ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eujXvIBgU2gFvm7yOYpvg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dtAtmc46UmWdtrA4QwIBA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eubUT6Fl0CUWNvRn1Nlh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vpgm6x2_EeDmf0g_DV_6Q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3hzDNxW9kCsPNJYAel5nw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wBbXqgF0yqhoayw7_5Zw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5GgXnkU2kOj.r2j7WhGfA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U8RhCYG1kmWNu9kTwt6mA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MxqV4gGA0eWbkOH9h5zmQ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4_hxAhcjUefUAIIgw.gNQ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ywlHZDYCEi9xlWFjucmYw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fXqfoHOS0yWW27hxOl2TA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B2TJvopvk2urLl3s3eOIg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f6jgdkqU6sOY1JRsk9y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aEbxMsa9067IFHyYdGAkw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pr1D0u90mZAqeOV1hIvA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3kVGSD8E2R3a_uiz4uyA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TcNZB1xhkmdvAvNdP90hw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evLIyIkUaOHXXRiS7NXg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JLpmmEE_UyDMzK4.SPAAg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my8oAKY0aMgr4hUO575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KZrXYSsP0KXDbwb5C2Xw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krrDj9u2U6xdwgmwsFcQw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5zhrVzTJE2N2zcidPpaog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ZNZMPm7F0aPDmajKXJyXg"/>
</p:tagLst>
</file>

<file path=ppt/theme/theme1.xml><?xml version="1.0" encoding="utf-8"?>
<a:theme xmlns:a="http://schemas.openxmlformats.org/drawingml/2006/main" name="UNECE_POTX_4x3">
  <a:themeElements>
    <a:clrScheme name="SDG color palette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A97D9"/>
      </a:accent1>
      <a:accent2>
        <a:srgbClr val="DD1367"/>
      </a:accent2>
      <a:accent3>
        <a:srgbClr val="FCC30B"/>
      </a:accent3>
      <a:accent4>
        <a:srgbClr val="FD6925"/>
      </a:accent4>
      <a:accent5>
        <a:srgbClr val="4C9F38"/>
      </a:accent5>
      <a:accent6>
        <a:srgbClr val="E5243B"/>
      </a:accent6>
      <a:hlink>
        <a:srgbClr val="0563C1"/>
      </a:hlink>
      <a:folHlink>
        <a:srgbClr val="954F72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>
          <a:noFill/>
          <a:miter lim="800000"/>
        </a:ln>
      </a:spPr>
      <a:bodyPr rtlCol="0" anchor="ctr"/>
      <a:lstStyle>
        <a:defPPr algn="ctr">
          <a:lnSpc>
            <a:spcPct val="9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 dirty="0" err="1" smtClean="0"/>
        </a:defPPr>
      </a:lstStyle>
    </a:txDef>
  </a:objectDefaults>
  <a:extraClrSchemeLst/>
  <a:custClrLst>
    <a:custClr name="65% HP blue">
      <a:srgbClr val="59BBE4"/>
    </a:custClr>
    <a:custClr name="15% HP blue">
      <a:srgbClr val="D9EFF9"/>
    </a:custClr>
    <a:custClr name="Green">
      <a:srgbClr val="008B2C"/>
    </a:custClr>
    <a:custClr name="75% Green">
      <a:srgbClr val="40A85F"/>
    </a:custClr>
    <a:custClr name="50% Green">
      <a:srgbClr val="7FC594"/>
    </a:custClr>
    <a:custClr name="25% Green">
      <a:srgbClr val="BFE2CA"/>
    </a:custClr>
    <a:custClr name="Orange">
      <a:srgbClr val="F05332"/>
    </a:custClr>
    <a:custClr name="75% Orange">
      <a:srgbClr val="F47E65"/>
    </a:custClr>
    <a:custClr name="50% Orange">
      <a:srgbClr val="F7A998"/>
    </a:custClr>
    <a:custClr name="25% Orange">
      <a:srgbClr val="FBD4C0"/>
    </a:custClr>
  </a:custClrLst>
</a:theme>
</file>

<file path=ppt/theme/theme2.xml><?xml version="1.0" encoding="utf-8"?>
<a:theme xmlns:a="http://schemas.openxmlformats.org/drawingml/2006/main" name="Office Theme">
  <a:themeElements>
    <a:clrScheme name="HP">
      <a:dk1>
        <a:sysClr val="windowText" lastClr="000000"/>
      </a:dk1>
      <a:lt1>
        <a:sysClr val="window" lastClr="FFFFFF"/>
      </a:lt1>
      <a:dk2>
        <a:srgbClr val="535455"/>
      </a:dk2>
      <a:lt2>
        <a:srgbClr val="E5E8E8"/>
      </a:lt2>
      <a:accent1>
        <a:srgbClr val="0096D6"/>
      </a:accent1>
      <a:accent2>
        <a:srgbClr val="822980"/>
      </a:accent2>
      <a:accent3>
        <a:srgbClr val="87898B"/>
      </a:accent3>
      <a:accent4>
        <a:srgbClr val="99D5EF"/>
      </a:accent4>
      <a:accent5>
        <a:srgbClr val="C094BF"/>
      </a:accent5>
      <a:accent6>
        <a:srgbClr val="B9B8BB"/>
      </a:accent6>
      <a:hlink>
        <a:srgbClr val="0096D6"/>
      </a:hlink>
      <a:folHlink>
        <a:srgbClr val="87898B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 dirty="0" err="1" smtClean="0"/>
        </a:defPPr>
      </a:lstStyle>
    </a:txDef>
  </a:objectDefaults>
  <a:extraClrSchemeLst/>
  <a:custClrLst>
    <a:custClr name="65% HP blue">
      <a:srgbClr val="59BBE4"/>
    </a:custClr>
    <a:custClr name="15% HP blue">
      <a:srgbClr val="D9EFF9"/>
    </a:custClr>
    <a:custClr name="Green">
      <a:srgbClr val="008B2C"/>
    </a:custClr>
    <a:custClr name="75% Green">
      <a:srgbClr val="40A85F"/>
    </a:custClr>
    <a:custClr name="50% Green">
      <a:srgbClr val="7FC594"/>
    </a:custClr>
    <a:custClr name="25% Green">
      <a:srgbClr val="BFE2CA"/>
    </a:custClr>
    <a:custClr name="Orange">
      <a:srgbClr val="F05332"/>
    </a:custClr>
    <a:custClr name="75% Orange">
      <a:srgbClr val="F47E65"/>
    </a:custClr>
    <a:custClr name="50% Orange">
      <a:srgbClr val="F7A998"/>
    </a:custClr>
    <a:custClr name="25% Orange">
      <a:srgbClr val="FBD4C0"/>
    </a:custClr>
  </a:custClrLst>
</a:theme>
</file>

<file path=ppt/theme/theme3.xml><?xml version="1.0" encoding="utf-8"?>
<a:theme xmlns:a="http://schemas.openxmlformats.org/drawingml/2006/main" name="Office Theme">
  <a:themeElements>
    <a:clrScheme name="HP">
      <a:dk1>
        <a:sysClr val="windowText" lastClr="000000"/>
      </a:dk1>
      <a:lt1>
        <a:sysClr val="window" lastClr="FFFFFF"/>
      </a:lt1>
      <a:dk2>
        <a:srgbClr val="535455"/>
      </a:dk2>
      <a:lt2>
        <a:srgbClr val="E5E8E8"/>
      </a:lt2>
      <a:accent1>
        <a:srgbClr val="0096D6"/>
      </a:accent1>
      <a:accent2>
        <a:srgbClr val="822980"/>
      </a:accent2>
      <a:accent3>
        <a:srgbClr val="87898B"/>
      </a:accent3>
      <a:accent4>
        <a:srgbClr val="99D5EF"/>
      </a:accent4>
      <a:accent5>
        <a:srgbClr val="C094BF"/>
      </a:accent5>
      <a:accent6>
        <a:srgbClr val="B9B8BB"/>
      </a:accent6>
      <a:hlink>
        <a:srgbClr val="0096D6"/>
      </a:hlink>
      <a:folHlink>
        <a:srgbClr val="87898B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 dirty="0" err="1" smtClean="0"/>
        </a:defPPr>
      </a:lstStyle>
    </a:txDef>
  </a:objectDefaults>
  <a:extraClrSchemeLst/>
  <a:custClrLst>
    <a:custClr name="65% HP blue">
      <a:srgbClr val="59BBE4"/>
    </a:custClr>
    <a:custClr name="15% HP blue">
      <a:srgbClr val="D9EFF9"/>
    </a:custClr>
    <a:custClr name="Green">
      <a:srgbClr val="008B2C"/>
    </a:custClr>
    <a:custClr name="75% Green">
      <a:srgbClr val="40A85F"/>
    </a:custClr>
    <a:custClr name="50% Green">
      <a:srgbClr val="7FC594"/>
    </a:custClr>
    <a:custClr name="25% Green">
      <a:srgbClr val="BFE2CA"/>
    </a:custClr>
    <a:custClr name="Orange">
      <a:srgbClr val="F05332"/>
    </a:custClr>
    <a:custClr name="75% Orange">
      <a:srgbClr val="F47E65"/>
    </a:custClr>
    <a:custClr name="50% Orange">
      <a:srgbClr val="F7A998"/>
    </a:custClr>
    <a:custClr name="25% Orange">
      <a:srgbClr val="FBD4C0"/>
    </a:custClr>
  </a:custClrLst>
</a:theme>
</file>

<file path=ppt/theme/themeOverride1.xml><?xml version="1.0" encoding="utf-8"?>
<a:themeOverride xmlns:a="http://schemas.openxmlformats.org/drawingml/2006/main">
  <a:clrScheme name="SDG color palette 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A97D9"/>
    </a:accent1>
    <a:accent2>
      <a:srgbClr val="DD1367"/>
    </a:accent2>
    <a:accent3>
      <a:srgbClr val="FCC30B"/>
    </a:accent3>
    <a:accent4>
      <a:srgbClr val="FD6925"/>
    </a:accent4>
    <a:accent5>
      <a:srgbClr val="4C9F38"/>
    </a:accent5>
    <a:accent6>
      <a:srgbClr val="E5243B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1319</TotalTime>
  <Words>1190</Words>
  <Application>Microsoft Office PowerPoint</Application>
  <PresentationFormat>On-screen Show (4:3)</PresentationFormat>
  <Paragraphs>186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HP Simplified</vt:lpstr>
      <vt:lpstr>Arial</vt:lpstr>
      <vt:lpstr>Calibri</vt:lpstr>
      <vt:lpstr>Candara</vt:lpstr>
      <vt:lpstr>Symbol</vt:lpstr>
      <vt:lpstr>UNECE_POTX_4x3</vt:lpstr>
      <vt:lpstr>The Water Convention   Obligations on information sharing and monitoring and   Monitoring the implementation of transboundary  cooperation under SDG6 </vt:lpstr>
      <vt:lpstr>Water resources are essentially transboundary</vt:lpstr>
      <vt:lpstr>Purpose, scope and content of the  Water Convention</vt:lpstr>
      <vt:lpstr>Institutional framework</vt:lpstr>
      <vt:lpstr>Status of ratification of the Water Convention</vt:lpstr>
      <vt:lpstr>Information exchange under the Water Convention</vt:lpstr>
      <vt:lpstr>Scope of the data and information to be exchanged between Riparian Parties (art. 13)</vt:lpstr>
      <vt:lpstr>Why information on the status of water resources is necessary?</vt:lpstr>
      <vt:lpstr>Diverse information needs to support water management</vt:lpstr>
      <vt:lpstr>Monitoring Cycle</vt:lpstr>
      <vt:lpstr>Gradual evolution of data and information in transboundary cooperation</vt:lpstr>
      <vt:lpstr>Guidelines and guidance documents</vt:lpstr>
      <vt:lpstr>Measuring transboundary water cooperation SDG indicator 6.5.2</vt:lpstr>
      <vt:lpstr>Initial results of the first reporting on SDG 6.5.2 </vt:lpstr>
      <vt:lpstr>Reporting under the Water Convention </vt:lpstr>
      <vt:lpstr>Initial results of the first reporting under the Water Convention:  Data and information exchange (Art. 6 &amp; 13)</vt:lpstr>
      <vt:lpstr>Overview Programme of work for 2019-2021</vt:lpstr>
      <vt:lpstr>Programme Area 2: Supporting monitoring, assessment and information sharing in transboundary basins </vt:lpstr>
      <vt:lpstr>Discussion</vt:lpstr>
      <vt:lpstr>PowerPoint Presentation</vt:lpstr>
    </vt:vector>
  </TitlesOfParts>
  <Company>ECE-ISU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use this template</dc:title>
  <dc:creator>Jean Rodriguez</dc:creator>
  <cp:lastModifiedBy>Francesca Bernardini</cp:lastModifiedBy>
  <cp:revision>128</cp:revision>
  <cp:lastPrinted>2018-09-19T16:59:56Z</cp:lastPrinted>
  <dcterms:created xsi:type="dcterms:W3CDTF">2015-05-13T14:05:37Z</dcterms:created>
  <dcterms:modified xsi:type="dcterms:W3CDTF">2018-09-20T21:00:17Z</dcterms:modified>
</cp:coreProperties>
</file>