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1" r:id="rId2"/>
    <p:sldMasterId id="2147483689" r:id="rId3"/>
    <p:sldMasterId id="2147483709" r:id="rId4"/>
    <p:sldMasterId id="2147483729" r:id="rId5"/>
  </p:sldMasterIdLst>
  <p:notesMasterIdLst>
    <p:notesMasterId r:id="rId30"/>
  </p:notesMasterIdLst>
  <p:handoutMasterIdLst>
    <p:handoutMasterId r:id="rId31"/>
  </p:handoutMasterIdLst>
  <p:sldIdLst>
    <p:sldId id="256" r:id="rId6"/>
    <p:sldId id="257" r:id="rId7"/>
    <p:sldId id="258" r:id="rId8"/>
    <p:sldId id="259" r:id="rId9"/>
    <p:sldId id="260" r:id="rId10"/>
    <p:sldId id="261" r:id="rId11"/>
    <p:sldId id="289" r:id="rId12"/>
    <p:sldId id="281" r:id="rId13"/>
    <p:sldId id="282" r:id="rId14"/>
    <p:sldId id="283" r:id="rId15"/>
    <p:sldId id="284" r:id="rId16"/>
    <p:sldId id="285" r:id="rId17"/>
    <p:sldId id="286" r:id="rId18"/>
    <p:sldId id="287" r:id="rId19"/>
    <p:sldId id="288" r:id="rId20"/>
    <p:sldId id="290" r:id="rId21"/>
    <p:sldId id="280" r:id="rId22"/>
    <p:sldId id="272" r:id="rId23"/>
    <p:sldId id="273" r:id="rId24"/>
    <p:sldId id="274" r:id="rId25"/>
    <p:sldId id="275" r:id="rId26"/>
    <p:sldId id="276" r:id="rId27"/>
    <p:sldId id="279" r:id="rId28"/>
    <p:sldId id="278"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167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4D8D68-2A19-BA48-A865-582D12EE47C8}" type="doc">
      <dgm:prSet loTypeId="urn:microsoft.com/office/officeart/2005/8/layout/process4" loCatId="" qsTypeId="urn:microsoft.com/office/officeart/2005/8/quickstyle/simple5" qsCatId="simple" csTypeId="urn:microsoft.com/office/officeart/2005/8/colors/accent1_2" csCatId="accent1" phldr="1"/>
      <dgm:spPr/>
      <dgm:t>
        <a:bodyPr/>
        <a:lstStyle/>
        <a:p>
          <a:endParaRPr lang="en-US"/>
        </a:p>
      </dgm:t>
    </dgm:pt>
    <dgm:pt modelId="{E36E8162-D8DA-E94D-B9FB-DF6D2FED324E}">
      <dgm:prSet phldrT="[Text]" custT="1"/>
      <dgm:spPr>
        <a:solidFill>
          <a:srgbClr val="12B2EB"/>
        </a:solidFill>
      </dgm:spPr>
      <dgm:t>
        <a:bodyPr/>
        <a:lstStyle/>
        <a:p>
          <a:r>
            <a:rPr lang="en-US" sz="1800" baseline="0" dirty="0" smtClean="0">
              <a:effectLst>
                <a:outerShdw blurRad="50800" dist="38100" dir="2700000" algn="tl" rotWithShape="0">
                  <a:srgbClr val="000000">
                    <a:alpha val="43000"/>
                  </a:srgbClr>
                </a:outerShdw>
              </a:effectLst>
              <a:latin typeface="Helvetica Neue"/>
            </a:rPr>
            <a:t>RGB: [0] – [191] – [238]</a:t>
          </a:r>
          <a:endParaRPr lang="en-US" sz="1800" baseline="0" dirty="0">
            <a:effectLst>
              <a:outerShdw blurRad="50800" dist="38100" dir="2700000" algn="tl" rotWithShape="0">
                <a:srgbClr val="000000">
                  <a:alpha val="43000"/>
                </a:srgbClr>
              </a:outerShdw>
            </a:effectLst>
            <a:latin typeface="Helvetica Neue"/>
          </a:endParaRPr>
        </a:p>
      </dgm:t>
    </dgm:pt>
    <dgm:pt modelId="{36537065-2E59-4541-A3E7-F22E0EF34E16}" type="parTrans" cxnId="{5413F7F6-EE17-974D-987F-642C36071E69}">
      <dgm:prSet/>
      <dgm:spPr/>
      <dgm:t>
        <a:bodyPr/>
        <a:lstStyle/>
        <a:p>
          <a:endParaRPr lang="en-US"/>
        </a:p>
      </dgm:t>
    </dgm:pt>
    <dgm:pt modelId="{DD854908-EFBD-E54A-BCAC-47C28762948D}" type="sibTrans" cxnId="{5413F7F6-EE17-974D-987F-642C36071E69}">
      <dgm:prSet/>
      <dgm:spPr/>
      <dgm:t>
        <a:bodyPr/>
        <a:lstStyle/>
        <a:p>
          <a:endParaRPr lang="en-US"/>
        </a:p>
      </dgm:t>
    </dgm:pt>
    <dgm:pt modelId="{EA487103-7BAD-F248-8748-4D50CF8077EF}">
      <dgm:prSet phldrT="[Text]" custT="1"/>
      <dgm:spPr/>
      <dgm:t>
        <a:bodyPr/>
        <a:lstStyle/>
        <a:p>
          <a:r>
            <a:rPr lang="en-US" sz="1600" dirty="0" smtClean="0">
              <a:effectLst>
                <a:outerShdw blurRad="50800" dist="38100" dir="2700000" algn="tl" rotWithShape="0">
                  <a:srgbClr val="000000">
                    <a:alpha val="43000"/>
                  </a:srgbClr>
                </a:outerShdw>
              </a:effectLst>
              <a:latin typeface="Helvetica Neue"/>
              <a:cs typeface="Helvetica Neue"/>
            </a:rPr>
            <a:t>HEX #00bfee</a:t>
          </a:r>
          <a:endParaRPr lang="en-US" sz="1600" dirty="0">
            <a:effectLst>
              <a:outerShdw blurRad="50800" dist="38100" dir="2700000" algn="tl" rotWithShape="0">
                <a:srgbClr val="000000">
                  <a:alpha val="43000"/>
                </a:srgbClr>
              </a:outerShdw>
            </a:effectLst>
            <a:latin typeface="Helvetica Neue"/>
            <a:cs typeface="Helvetica Neue"/>
          </a:endParaRPr>
        </a:p>
      </dgm:t>
    </dgm:pt>
    <dgm:pt modelId="{333C0B64-ED83-C042-9130-A9725496E419}" type="parTrans" cxnId="{8C672276-0D26-E746-B620-2A0802665F38}">
      <dgm:prSet/>
      <dgm:spPr/>
      <dgm:t>
        <a:bodyPr/>
        <a:lstStyle/>
        <a:p>
          <a:endParaRPr lang="en-US"/>
        </a:p>
      </dgm:t>
    </dgm:pt>
    <dgm:pt modelId="{77DBD11C-DC63-EF4C-B1E3-B8E0786F13FC}" type="sibTrans" cxnId="{8C672276-0D26-E746-B620-2A0802665F38}">
      <dgm:prSet/>
      <dgm:spPr/>
      <dgm:t>
        <a:bodyPr/>
        <a:lstStyle/>
        <a:p>
          <a:endParaRPr lang="en-US"/>
        </a:p>
      </dgm:t>
    </dgm:pt>
    <dgm:pt modelId="{CEE55488-76E5-3C46-851E-647D423A0F42}">
      <dgm:prSet phldrT="[Text]" custT="1"/>
      <dgm:spPr>
        <a:solidFill>
          <a:srgbClr val="66B13E"/>
        </a:solidFill>
      </dgm:spPr>
      <dgm:t>
        <a:bodyPr/>
        <a:lstStyle/>
        <a:p>
          <a:r>
            <a:rPr lang="en-US" sz="1800" baseline="0" dirty="0" smtClean="0">
              <a:effectLst>
                <a:outerShdw blurRad="50800" dist="38100" dir="2700000" algn="tl" rotWithShape="0">
                  <a:srgbClr val="000000">
                    <a:alpha val="43000"/>
                  </a:srgbClr>
                </a:outerShdw>
              </a:effectLst>
              <a:latin typeface="Helvetica Neue"/>
            </a:rPr>
            <a:t>RGB: [119] – [187] – [79]</a:t>
          </a:r>
          <a:endParaRPr lang="en-US" sz="1800" baseline="0" dirty="0">
            <a:effectLst>
              <a:outerShdw blurRad="50800" dist="38100" dir="2700000" algn="tl" rotWithShape="0">
                <a:srgbClr val="000000">
                  <a:alpha val="43000"/>
                </a:srgbClr>
              </a:outerShdw>
            </a:effectLst>
            <a:latin typeface="Helvetica Neue"/>
          </a:endParaRPr>
        </a:p>
      </dgm:t>
    </dgm:pt>
    <dgm:pt modelId="{9232CA17-214C-E749-8CF7-193948C193A2}" type="parTrans" cxnId="{9FA0E295-0265-5A4A-AF8C-CB0FE2FF5BC2}">
      <dgm:prSet/>
      <dgm:spPr/>
      <dgm:t>
        <a:bodyPr/>
        <a:lstStyle/>
        <a:p>
          <a:endParaRPr lang="en-US"/>
        </a:p>
      </dgm:t>
    </dgm:pt>
    <dgm:pt modelId="{7A5289DA-FD65-634C-B060-DB7337AF46BF}" type="sibTrans" cxnId="{9FA0E295-0265-5A4A-AF8C-CB0FE2FF5BC2}">
      <dgm:prSet/>
      <dgm:spPr/>
      <dgm:t>
        <a:bodyPr/>
        <a:lstStyle/>
        <a:p>
          <a:endParaRPr lang="en-US"/>
        </a:p>
      </dgm:t>
    </dgm:pt>
    <dgm:pt modelId="{16998C26-9B68-DC45-B4B0-A05BDAEDE236}">
      <dgm:prSet phldrT="[Text]" custT="1"/>
      <dgm:spPr/>
      <dgm:t>
        <a:bodyPr/>
        <a:lstStyle/>
        <a:p>
          <a:r>
            <a:rPr lang="en-US" sz="1600" dirty="0" smtClean="0">
              <a:effectLst>
                <a:outerShdw blurRad="50800" dist="38100" dir="2700000" algn="tl" rotWithShape="0">
                  <a:srgbClr val="000000">
                    <a:alpha val="43000"/>
                  </a:srgbClr>
                </a:outerShdw>
              </a:effectLst>
              <a:latin typeface="Helvetica Neue"/>
              <a:cs typeface="Helvetica Neue"/>
            </a:rPr>
            <a:t>HEX #77bb4f</a:t>
          </a:r>
          <a:endParaRPr lang="en-US" sz="1600" dirty="0">
            <a:effectLst>
              <a:outerShdw blurRad="50800" dist="38100" dir="2700000" algn="tl" rotWithShape="0">
                <a:srgbClr val="000000">
                  <a:alpha val="43000"/>
                </a:srgbClr>
              </a:outerShdw>
            </a:effectLst>
            <a:latin typeface="Helvetica Neue"/>
            <a:cs typeface="Helvetica Neue"/>
          </a:endParaRPr>
        </a:p>
      </dgm:t>
    </dgm:pt>
    <dgm:pt modelId="{68413F42-D0CB-9640-A7C7-1060B7B2B431}" type="parTrans" cxnId="{42410869-AEAE-0840-8C1C-6A62FFB339E2}">
      <dgm:prSet/>
      <dgm:spPr/>
      <dgm:t>
        <a:bodyPr/>
        <a:lstStyle/>
        <a:p>
          <a:endParaRPr lang="en-US"/>
        </a:p>
      </dgm:t>
    </dgm:pt>
    <dgm:pt modelId="{03236D02-1DE4-5C45-B992-152A9872D2C7}" type="sibTrans" cxnId="{42410869-AEAE-0840-8C1C-6A62FFB339E2}">
      <dgm:prSet/>
      <dgm:spPr/>
      <dgm:t>
        <a:bodyPr/>
        <a:lstStyle/>
        <a:p>
          <a:endParaRPr lang="en-US"/>
        </a:p>
      </dgm:t>
    </dgm:pt>
    <dgm:pt modelId="{29B0BB90-DB9D-2543-ADCA-281BF8318945}">
      <dgm:prSet phldrT="[Text]" custT="1"/>
      <dgm:spPr>
        <a:solidFill>
          <a:srgbClr val="E18021"/>
        </a:solidFill>
      </dgm:spPr>
      <dgm:t>
        <a:bodyPr/>
        <a:lstStyle/>
        <a:p>
          <a:r>
            <a:rPr lang="en-US" sz="1800" baseline="0" dirty="0" smtClean="0">
              <a:effectLst>
                <a:outerShdw blurRad="50800" dist="38100" dir="2700000" algn="tl" rotWithShape="0">
                  <a:srgbClr val="000000">
                    <a:alpha val="43000"/>
                  </a:srgbClr>
                </a:outerShdw>
              </a:effectLst>
              <a:latin typeface="Helvetica Neue"/>
            </a:rPr>
            <a:t>RGB: [232] – [147] – [42]</a:t>
          </a:r>
          <a:endParaRPr lang="en-US" sz="1800" baseline="0" dirty="0">
            <a:effectLst>
              <a:outerShdw blurRad="50800" dist="38100" dir="2700000" algn="tl" rotWithShape="0">
                <a:srgbClr val="000000">
                  <a:alpha val="43000"/>
                </a:srgbClr>
              </a:outerShdw>
            </a:effectLst>
            <a:latin typeface="Helvetica Neue"/>
          </a:endParaRPr>
        </a:p>
      </dgm:t>
    </dgm:pt>
    <dgm:pt modelId="{35ABCCC1-DB3A-0A48-AB34-30202FEA6E71}" type="parTrans" cxnId="{848E53D1-E669-B841-AB3E-E3EBF9C4F442}">
      <dgm:prSet/>
      <dgm:spPr/>
      <dgm:t>
        <a:bodyPr/>
        <a:lstStyle/>
        <a:p>
          <a:endParaRPr lang="en-US"/>
        </a:p>
      </dgm:t>
    </dgm:pt>
    <dgm:pt modelId="{4F259706-77D3-1B47-A881-C3D36DD345CA}" type="sibTrans" cxnId="{848E53D1-E669-B841-AB3E-E3EBF9C4F442}">
      <dgm:prSet/>
      <dgm:spPr/>
      <dgm:t>
        <a:bodyPr/>
        <a:lstStyle/>
        <a:p>
          <a:endParaRPr lang="en-US"/>
        </a:p>
      </dgm:t>
    </dgm:pt>
    <dgm:pt modelId="{DAD76373-4261-F94F-BEE8-232B95F61162}">
      <dgm:prSet phldrT="[Text]" custT="1"/>
      <dgm:spPr/>
      <dgm:t>
        <a:bodyPr/>
        <a:lstStyle/>
        <a:p>
          <a:r>
            <a:rPr lang="en-US" sz="1600" dirty="0" smtClean="0">
              <a:effectLst>
                <a:outerShdw blurRad="50800" dist="38100" dir="2700000" algn="tl" rotWithShape="0">
                  <a:srgbClr val="000000">
                    <a:alpha val="43000"/>
                  </a:srgbClr>
                </a:outerShdw>
              </a:effectLst>
              <a:latin typeface="Helvetica Neue"/>
              <a:cs typeface="Helvetica Neue"/>
            </a:rPr>
            <a:t>HEX #e8932a</a:t>
          </a:r>
          <a:endParaRPr lang="en-US" sz="1600" dirty="0">
            <a:effectLst>
              <a:outerShdw blurRad="50800" dist="38100" dir="2700000" algn="tl" rotWithShape="0">
                <a:srgbClr val="000000">
                  <a:alpha val="43000"/>
                </a:srgbClr>
              </a:outerShdw>
            </a:effectLst>
            <a:latin typeface="Helvetica Neue"/>
            <a:cs typeface="Helvetica Neue"/>
          </a:endParaRPr>
        </a:p>
      </dgm:t>
    </dgm:pt>
    <dgm:pt modelId="{A257CBAF-1538-FD4D-B8E6-E932FB624CA0}" type="parTrans" cxnId="{EA742EB2-6168-A04B-8F6C-8D4CF6673171}">
      <dgm:prSet/>
      <dgm:spPr/>
      <dgm:t>
        <a:bodyPr/>
        <a:lstStyle/>
        <a:p>
          <a:endParaRPr lang="en-US"/>
        </a:p>
      </dgm:t>
    </dgm:pt>
    <dgm:pt modelId="{63E200D3-072B-7E44-B33C-AB7FBDFA4CBC}" type="sibTrans" cxnId="{EA742EB2-6168-A04B-8F6C-8D4CF6673171}">
      <dgm:prSet/>
      <dgm:spPr/>
      <dgm:t>
        <a:bodyPr/>
        <a:lstStyle/>
        <a:p>
          <a:endParaRPr lang="en-US"/>
        </a:p>
      </dgm:t>
    </dgm:pt>
    <dgm:pt modelId="{EAA3E643-0F1C-9C46-9CC8-75EF565B6CA5}">
      <dgm:prSet phldrT="[Text]" custT="1"/>
      <dgm:spPr/>
      <dgm:t>
        <a:bodyPr/>
        <a:lstStyle/>
        <a:p>
          <a:r>
            <a:rPr lang="en-US" sz="1600" dirty="0" smtClean="0">
              <a:effectLst>
                <a:outerShdw blurRad="50800" dist="38100" dir="2700000" algn="tl" rotWithShape="0">
                  <a:srgbClr val="000000">
                    <a:alpha val="43000"/>
                  </a:srgbClr>
                </a:outerShdw>
              </a:effectLst>
              <a:latin typeface="Helvetica Neue"/>
              <a:cs typeface="Helvetica Neue"/>
            </a:rPr>
            <a:t>HEX #7b1979</a:t>
          </a:r>
          <a:endParaRPr lang="en-US" sz="1600" dirty="0">
            <a:effectLst>
              <a:outerShdw blurRad="50800" dist="38100" dir="2700000" algn="tl" rotWithShape="0">
                <a:srgbClr val="000000">
                  <a:alpha val="43000"/>
                </a:srgbClr>
              </a:outerShdw>
            </a:effectLst>
            <a:latin typeface="Helvetica Neue"/>
            <a:cs typeface="Helvetica Neue"/>
          </a:endParaRPr>
        </a:p>
      </dgm:t>
    </dgm:pt>
    <dgm:pt modelId="{1CE5BAFE-D189-A242-BF06-737916AB9A03}" type="parTrans" cxnId="{718B185B-84C0-4043-B7FA-4F1BEC0ED336}">
      <dgm:prSet/>
      <dgm:spPr/>
      <dgm:t>
        <a:bodyPr/>
        <a:lstStyle/>
        <a:p>
          <a:endParaRPr lang="en-US"/>
        </a:p>
      </dgm:t>
    </dgm:pt>
    <dgm:pt modelId="{0332A136-36A9-D448-A527-D5C9FB123B22}" type="sibTrans" cxnId="{718B185B-84C0-4043-B7FA-4F1BEC0ED336}">
      <dgm:prSet/>
      <dgm:spPr/>
      <dgm:t>
        <a:bodyPr/>
        <a:lstStyle/>
        <a:p>
          <a:endParaRPr lang="en-US"/>
        </a:p>
      </dgm:t>
    </dgm:pt>
    <dgm:pt modelId="{67C5E81A-C7D8-B444-B105-39CCA5482F0B}">
      <dgm:prSet phldrT="[Text]" custT="1"/>
      <dgm:spPr>
        <a:solidFill>
          <a:srgbClr val="660166"/>
        </a:solidFill>
      </dgm:spPr>
      <dgm:t>
        <a:bodyPr/>
        <a:lstStyle/>
        <a:p>
          <a:r>
            <a:rPr lang="en-US" sz="1800" baseline="0" dirty="0" smtClean="0">
              <a:effectLst>
                <a:outerShdw blurRad="50800" dist="38100" dir="2700000" algn="tl" rotWithShape="0">
                  <a:srgbClr val="000000">
                    <a:alpha val="43000"/>
                  </a:srgbClr>
                </a:outerShdw>
              </a:effectLst>
              <a:latin typeface="Helvetica Neue"/>
            </a:rPr>
            <a:t>RGB: [123] – [25] – [121]</a:t>
          </a:r>
          <a:endParaRPr lang="en-US" sz="1800" baseline="0" dirty="0">
            <a:effectLst>
              <a:outerShdw blurRad="50800" dist="38100" dir="2700000" algn="tl" rotWithShape="0">
                <a:srgbClr val="000000">
                  <a:alpha val="43000"/>
                </a:srgbClr>
              </a:outerShdw>
            </a:effectLst>
            <a:latin typeface="Helvetica Neue"/>
          </a:endParaRPr>
        </a:p>
      </dgm:t>
    </dgm:pt>
    <dgm:pt modelId="{15ED480D-6589-5B47-8725-D5FDF81FD672}" type="parTrans" cxnId="{540D961E-5E40-EC4B-992D-513DA2832E65}">
      <dgm:prSet/>
      <dgm:spPr/>
      <dgm:t>
        <a:bodyPr/>
        <a:lstStyle/>
        <a:p>
          <a:endParaRPr lang="en-US"/>
        </a:p>
      </dgm:t>
    </dgm:pt>
    <dgm:pt modelId="{93C4353D-0D27-5F41-BC3B-9E5A183355D9}" type="sibTrans" cxnId="{540D961E-5E40-EC4B-992D-513DA2832E65}">
      <dgm:prSet/>
      <dgm:spPr/>
      <dgm:t>
        <a:bodyPr/>
        <a:lstStyle/>
        <a:p>
          <a:endParaRPr lang="en-US"/>
        </a:p>
      </dgm:t>
    </dgm:pt>
    <dgm:pt modelId="{557F56D5-EE6C-F841-B556-016F8DEC2A25}" type="pres">
      <dgm:prSet presAssocID="{184D8D68-2A19-BA48-A865-582D12EE47C8}" presName="Name0" presStyleCnt="0">
        <dgm:presLayoutVars>
          <dgm:dir/>
          <dgm:animLvl val="lvl"/>
          <dgm:resizeHandles val="exact"/>
        </dgm:presLayoutVars>
      </dgm:prSet>
      <dgm:spPr/>
      <dgm:t>
        <a:bodyPr/>
        <a:lstStyle/>
        <a:p>
          <a:endParaRPr lang="en-US"/>
        </a:p>
      </dgm:t>
    </dgm:pt>
    <dgm:pt modelId="{A7B344CF-DE5B-0041-8667-12ECA7AC6918}" type="pres">
      <dgm:prSet presAssocID="{67C5E81A-C7D8-B444-B105-39CCA5482F0B}" presName="boxAndChildren" presStyleCnt="0"/>
      <dgm:spPr/>
    </dgm:pt>
    <dgm:pt modelId="{26F5F90A-DEC4-F940-88F3-C848F904CCE5}" type="pres">
      <dgm:prSet presAssocID="{67C5E81A-C7D8-B444-B105-39CCA5482F0B}" presName="parentTextBox" presStyleLbl="node1" presStyleIdx="0" presStyleCnt="4"/>
      <dgm:spPr/>
      <dgm:t>
        <a:bodyPr/>
        <a:lstStyle/>
        <a:p>
          <a:endParaRPr lang="en-US"/>
        </a:p>
      </dgm:t>
    </dgm:pt>
    <dgm:pt modelId="{2E782029-9E13-3E4D-B9EC-ED57973DC4E7}" type="pres">
      <dgm:prSet presAssocID="{67C5E81A-C7D8-B444-B105-39CCA5482F0B}" presName="entireBox" presStyleLbl="node1" presStyleIdx="0" presStyleCnt="4"/>
      <dgm:spPr/>
      <dgm:t>
        <a:bodyPr/>
        <a:lstStyle/>
        <a:p>
          <a:endParaRPr lang="en-US"/>
        </a:p>
      </dgm:t>
    </dgm:pt>
    <dgm:pt modelId="{606CA2F1-86CA-2040-B021-20DD1783A0BC}" type="pres">
      <dgm:prSet presAssocID="{67C5E81A-C7D8-B444-B105-39CCA5482F0B}" presName="descendantBox" presStyleCnt="0"/>
      <dgm:spPr/>
    </dgm:pt>
    <dgm:pt modelId="{41F1A170-E9FB-5040-82E3-10A8924A15B1}" type="pres">
      <dgm:prSet presAssocID="{EAA3E643-0F1C-9C46-9CC8-75EF565B6CA5}" presName="childTextBox" presStyleLbl="fgAccFollowNode1" presStyleIdx="0" presStyleCnt="4">
        <dgm:presLayoutVars>
          <dgm:bulletEnabled val="1"/>
        </dgm:presLayoutVars>
      </dgm:prSet>
      <dgm:spPr/>
      <dgm:t>
        <a:bodyPr/>
        <a:lstStyle/>
        <a:p>
          <a:endParaRPr lang="en-US"/>
        </a:p>
      </dgm:t>
    </dgm:pt>
    <dgm:pt modelId="{A28C5DAD-262B-AA4A-888B-CEE5F8CD4B28}" type="pres">
      <dgm:prSet presAssocID="{4F259706-77D3-1B47-A881-C3D36DD345CA}" presName="sp" presStyleCnt="0"/>
      <dgm:spPr/>
    </dgm:pt>
    <dgm:pt modelId="{AD94C63A-DCD3-8A43-8FAE-2917AC4A42F5}" type="pres">
      <dgm:prSet presAssocID="{29B0BB90-DB9D-2543-ADCA-281BF8318945}" presName="arrowAndChildren" presStyleCnt="0"/>
      <dgm:spPr/>
    </dgm:pt>
    <dgm:pt modelId="{AE5E8B52-DBE9-9F44-9E22-C8BD12B2BDF8}" type="pres">
      <dgm:prSet presAssocID="{29B0BB90-DB9D-2543-ADCA-281BF8318945}" presName="parentTextArrow" presStyleLbl="node1" presStyleIdx="0" presStyleCnt="4"/>
      <dgm:spPr/>
      <dgm:t>
        <a:bodyPr/>
        <a:lstStyle/>
        <a:p>
          <a:endParaRPr lang="en-US"/>
        </a:p>
      </dgm:t>
    </dgm:pt>
    <dgm:pt modelId="{512F3570-2F8C-6547-B346-1BDE1A7E1B2D}" type="pres">
      <dgm:prSet presAssocID="{29B0BB90-DB9D-2543-ADCA-281BF8318945}" presName="arrow" presStyleLbl="node1" presStyleIdx="1" presStyleCnt="4"/>
      <dgm:spPr/>
      <dgm:t>
        <a:bodyPr/>
        <a:lstStyle/>
        <a:p>
          <a:endParaRPr lang="en-US"/>
        </a:p>
      </dgm:t>
    </dgm:pt>
    <dgm:pt modelId="{69B77C63-0541-1A4F-9EAF-28671FBD0269}" type="pres">
      <dgm:prSet presAssocID="{29B0BB90-DB9D-2543-ADCA-281BF8318945}" presName="descendantArrow" presStyleCnt="0"/>
      <dgm:spPr/>
    </dgm:pt>
    <dgm:pt modelId="{4E65F83E-A91A-0442-90F1-2279D2212913}" type="pres">
      <dgm:prSet presAssocID="{DAD76373-4261-F94F-BEE8-232B95F61162}" presName="childTextArrow" presStyleLbl="fgAccFollowNode1" presStyleIdx="1" presStyleCnt="4">
        <dgm:presLayoutVars>
          <dgm:bulletEnabled val="1"/>
        </dgm:presLayoutVars>
      </dgm:prSet>
      <dgm:spPr/>
      <dgm:t>
        <a:bodyPr/>
        <a:lstStyle/>
        <a:p>
          <a:endParaRPr lang="en-US"/>
        </a:p>
      </dgm:t>
    </dgm:pt>
    <dgm:pt modelId="{F1B808C9-33E5-AD47-A08D-F0E7C29B4B3E}" type="pres">
      <dgm:prSet presAssocID="{7A5289DA-FD65-634C-B060-DB7337AF46BF}" presName="sp" presStyleCnt="0"/>
      <dgm:spPr/>
    </dgm:pt>
    <dgm:pt modelId="{2FBC0C1D-FBC3-7F43-90CB-023145CFC002}" type="pres">
      <dgm:prSet presAssocID="{CEE55488-76E5-3C46-851E-647D423A0F42}" presName="arrowAndChildren" presStyleCnt="0"/>
      <dgm:spPr/>
    </dgm:pt>
    <dgm:pt modelId="{B0EE5C4E-9556-5349-939F-74A6DF956451}" type="pres">
      <dgm:prSet presAssocID="{CEE55488-76E5-3C46-851E-647D423A0F42}" presName="parentTextArrow" presStyleLbl="node1" presStyleIdx="1" presStyleCnt="4"/>
      <dgm:spPr/>
      <dgm:t>
        <a:bodyPr/>
        <a:lstStyle/>
        <a:p>
          <a:endParaRPr lang="en-US"/>
        </a:p>
      </dgm:t>
    </dgm:pt>
    <dgm:pt modelId="{B7A849F9-0F85-AF45-B8CE-223981A7C726}" type="pres">
      <dgm:prSet presAssocID="{CEE55488-76E5-3C46-851E-647D423A0F42}" presName="arrow" presStyleLbl="node1" presStyleIdx="2" presStyleCnt="4"/>
      <dgm:spPr/>
      <dgm:t>
        <a:bodyPr/>
        <a:lstStyle/>
        <a:p>
          <a:endParaRPr lang="en-US"/>
        </a:p>
      </dgm:t>
    </dgm:pt>
    <dgm:pt modelId="{E023C87A-BB01-2847-BEFE-93537A8540D6}" type="pres">
      <dgm:prSet presAssocID="{CEE55488-76E5-3C46-851E-647D423A0F42}" presName="descendantArrow" presStyleCnt="0"/>
      <dgm:spPr/>
    </dgm:pt>
    <dgm:pt modelId="{8E4B2F86-9193-1045-A218-22F75B90F04F}" type="pres">
      <dgm:prSet presAssocID="{16998C26-9B68-DC45-B4B0-A05BDAEDE236}" presName="childTextArrow" presStyleLbl="fgAccFollowNode1" presStyleIdx="2" presStyleCnt="4">
        <dgm:presLayoutVars>
          <dgm:bulletEnabled val="1"/>
        </dgm:presLayoutVars>
      </dgm:prSet>
      <dgm:spPr/>
      <dgm:t>
        <a:bodyPr/>
        <a:lstStyle/>
        <a:p>
          <a:endParaRPr lang="en-US"/>
        </a:p>
      </dgm:t>
    </dgm:pt>
    <dgm:pt modelId="{C8D30DB0-1807-D64D-BD54-3F7737D3EDE1}" type="pres">
      <dgm:prSet presAssocID="{DD854908-EFBD-E54A-BCAC-47C28762948D}" presName="sp" presStyleCnt="0"/>
      <dgm:spPr/>
    </dgm:pt>
    <dgm:pt modelId="{B9CDE7B2-98D7-C545-ABFF-8457BCFBE119}" type="pres">
      <dgm:prSet presAssocID="{E36E8162-D8DA-E94D-B9FB-DF6D2FED324E}" presName="arrowAndChildren" presStyleCnt="0"/>
      <dgm:spPr/>
    </dgm:pt>
    <dgm:pt modelId="{D19844CB-81E0-4F44-B763-9518C1DA302C}" type="pres">
      <dgm:prSet presAssocID="{E36E8162-D8DA-E94D-B9FB-DF6D2FED324E}" presName="parentTextArrow" presStyleLbl="node1" presStyleIdx="2" presStyleCnt="4"/>
      <dgm:spPr/>
      <dgm:t>
        <a:bodyPr/>
        <a:lstStyle/>
        <a:p>
          <a:endParaRPr lang="en-US"/>
        </a:p>
      </dgm:t>
    </dgm:pt>
    <dgm:pt modelId="{ECBC8055-97F1-C540-B4AB-AA2982ECB9EC}" type="pres">
      <dgm:prSet presAssocID="{E36E8162-D8DA-E94D-B9FB-DF6D2FED324E}" presName="arrow" presStyleLbl="node1" presStyleIdx="3" presStyleCnt="4"/>
      <dgm:spPr/>
      <dgm:t>
        <a:bodyPr/>
        <a:lstStyle/>
        <a:p>
          <a:endParaRPr lang="en-US"/>
        </a:p>
      </dgm:t>
    </dgm:pt>
    <dgm:pt modelId="{96075D66-C342-CD48-88BE-4B0C43CB544E}" type="pres">
      <dgm:prSet presAssocID="{E36E8162-D8DA-E94D-B9FB-DF6D2FED324E}" presName="descendantArrow" presStyleCnt="0"/>
      <dgm:spPr/>
    </dgm:pt>
    <dgm:pt modelId="{C4FE1A8C-524C-A843-8653-8ADF556090D2}" type="pres">
      <dgm:prSet presAssocID="{EA487103-7BAD-F248-8748-4D50CF8077EF}" presName="childTextArrow" presStyleLbl="fgAccFollowNode1" presStyleIdx="3" presStyleCnt="4">
        <dgm:presLayoutVars>
          <dgm:bulletEnabled val="1"/>
        </dgm:presLayoutVars>
      </dgm:prSet>
      <dgm:spPr/>
      <dgm:t>
        <a:bodyPr/>
        <a:lstStyle/>
        <a:p>
          <a:endParaRPr lang="en-US"/>
        </a:p>
      </dgm:t>
    </dgm:pt>
  </dgm:ptLst>
  <dgm:cxnLst>
    <dgm:cxn modelId="{718B185B-84C0-4043-B7FA-4F1BEC0ED336}" srcId="{67C5E81A-C7D8-B444-B105-39CCA5482F0B}" destId="{EAA3E643-0F1C-9C46-9CC8-75EF565B6CA5}" srcOrd="0" destOrd="0" parTransId="{1CE5BAFE-D189-A242-BF06-737916AB9A03}" sibTransId="{0332A136-36A9-D448-A527-D5C9FB123B22}"/>
    <dgm:cxn modelId="{848E53D1-E669-B841-AB3E-E3EBF9C4F442}" srcId="{184D8D68-2A19-BA48-A865-582D12EE47C8}" destId="{29B0BB90-DB9D-2543-ADCA-281BF8318945}" srcOrd="2" destOrd="0" parTransId="{35ABCCC1-DB3A-0A48-AB34-30202FEA6E71}" sibTransId="{4F259706-77D3-1B47-A881-C3D36DD345CA}"/>
    <dgm:cxn modelId="{EA67488D-AA9F-1F4A-8489-5636609BC691}" type="presOf" srcId="{67C5E81A-C7D8-B444-B105-39CCA5482F0B}" destId="{26F5F90A-DEC4-F940-88F3-C848F904CCE5}" srcOrd="0" destOrd="0" presId="urn:microsoft.com/office/officeart/2005/8/layout/process4"/>
    <dgm:cxn modelId="{F107E485-8DC3-A54C-A2C0-E8B1ED05510E}" type="presOf" srcId="{67C5E81A-C7D8-B444-B105-39CCA5482F0B}" destId="{2E782029-9E13-3E4D-B9EC-ED57973DC4E7}" srcOrd="1" destOrd="0" presId="urn:microsoft.com/office/officeart/2005/8/layout/process4"/>
    <dgm:cxn modelId="{FD994365-C20E-1B45-A358-FF7A56BCAA99}" type="presOf" srcId="{EAA3E643-0F1C-9C46-9CC8-75EF565B6CA5}" destId="{41F1A170-E9FB-5040-82E3-10A8924A15B1}" srcOrd="0" destOrd="0" presId="urn:microsoft.com/office/officeart/2005/8/layout/process4"/>
    <dgm:cxn modelId="{9D3EDFE9-C965-724C-A917-DBB892A397E4}" type="presOf" srcId="{EA487103-7BAD-F248-8748-4D50CF8077EF}" destId="{C4FE1A8C-524C-A843-8653-8ADF556090D2}" srcOrd="0" destOrd="0" presId="urn:microsoft.com/office/officeart/2005/8/layout/process4"/>
    <dgm:cxn modelId="{9538840D-F2A8-8E40-A165-39B15B52E912}" type="presOf" srcId="{E36E8162-D8DA-E94D-B9FB-DF6D2FED324E}" destId="{ECBC8055-97F1-C540-B4AB-AA2982ECB9EC}" srcOrd="1" destOrd="0" presId="urn:microsoft.com/office/officeart/2005/8/layout/process4"/>
    <dgm:cxn modelId="{F237BB47-562B-0843-8B04-903C27112038}" type="presOf" srcId="{E36E8162-D8DA-E94D-B9FB-DF6D2FED324E}" destId="{D19844CB-81E0-4F44-B763-9518C1DA302C}" srcOrd="0" destOrd="0" presId="urn:microsoft.com/office/officeart/2005/8/layout/process4"/>
    <dgm:cxn modelId="{5ADA5289-B7CB-1740-AAF2-7938B996E796}" type="presOf" srcId="{DAD76373-4261-F94F-BEE8-232B95F61162}" destId="{4E65F83E-A91A-0442-90F1-2279D2212913}" srcOrd="0" destOrd="0" presId="urn:microsoft.com/office/officeart/2005/8/layout/process4"/>
    <dgm:cxn modelId="{25CD1CFC-0C4D-8D44-9ED9-37B85B5681E7}" type="presOf" srcId="{CEE55488-76E5-3C46-851E-647D423A0F42}" destId="{B0EE5C4E-9556-5349-939F-74A6DF956451}" srcOrd="0" destOrd="0" presId="urn:microsoft.com/office/officeart/2005/8/layout/process4"/>
    <dgm:cxn modelId="{EA742EB2-6168-A04B-8F6C-8D4CF6673171}" srcId="{29B0BB90-DB9D-2543-ADCA-281BF8318945}" destId="{DAD76373-4261-F94F-BEE8-232B95F61162}" srcOrd="0" destOrd="0" parTransId="{A257CBAF-1538-FD4D-B8E6-E932FB624CA0}" sibTransId="{63E200D3-072B-7E44-B33C-AB7FBDFA4CBC}"/>
    <dgm:cxn modelId="{540D961E-5E40-EC4B-992D-513DA2832E65}" srcId="{184D8D68-2A19-BA48-A865-582D12EE47C8}" destId="{67C5E81A-C7D8-B444-B105-39CCA5482F0B}" srcOrd="3" destOrd="0" parTransId="{15ED480D-6589-5B47-8725-D5FDF81FD672}" sibTransId="{93C4353D-0D27-5F41-BC3B-9E5A183355D9}"/>
    <dgm:cxn modelId="{5413F7F6-EE17-974D-987F-642C36071E69}" srcId="{184D8D68-2A19-BA48-A865-582D12EE47C8}" destId="{E36E8162-D8DA-E94D-B9FB-DF6D2FED324E}" srcOrd="0" destOrd="0" parTransId="{36537065-2E59-4541-A3E7-F22E0EF34E16}" sibTransId="{DD854908-EFBD-E54A-BCAC-47C28762948D}"/>
    <dgm:cxn modelId="{E92D2DDD-9881-3E46-AC29-5B9FAA89DB51}" type="presOf" srcId="{CEE55488-76E5-3C46-851E-647D423A0F42}" destId="{B7A849F9-0F85-AF45-B8CE-223981A7C726}" srcOrd="1" destOrd="0" presId="urn:microsoft.com/office/officeart/2005/8/layout/process4"/>
    <dgm:cxn modelId="{9FA0E295-0265-5A4A-AF8C-CB0FE2FF5BC2}" srcId="{184D8D68-2A19-BA48-A865-582D12EE47C8}" destId="{CEE55488-76E5-3C46-851E-647D423A0F42}" srcOrd="1" destOrd="0" parTransId="{9232CA17-214C-E749-8CF7-193948C193A2}" sibTransId="{7A5289DA-FD65-634C-B060-DB7337AF46BF}"/>
    <dgm:cxn modelId="{E80ADC68-B958-7246-B6BD-BCC1A82CFD3B}" type="presOf" srcId="{29B0BB90-DB9D-2543-ADCA-281BF8318945}" destId="{512F3570-2F8C-6547-B346-1BDE1A7E1B2D}" srcOrd="1" destOrd="0" presId="urn:microsoft.com/office/officeart/2005/8/layout/process4"/>
    <dgm:cxn modelId="{9936B84F-586B-5F4C-914B-F0A7E39DE472}" type="presOf" srcId="{184D8D68-2A19-BA48-A865-582D12EE47C8}" destId="{557F56D5-EE6C-F841-B556-016F8DEC2A25}" srcOrd="0" destOrd="0" presId="urn:microsoft.com/office/officeart/2005/8/layout/process4"/>
    <dgm:cxn modelId="{7592D247-2C85-364E-B723-7334E815ED51}" type="presOf" srcId="{29B0BB90-DB9D-2543-ADCA-281BF8318945}" destId="{AE5E8B52-DBE9-9F44-9E22-C8BD12B2BDF8}" srcOrd="0" destOrd="0" presId="urn:microsoft.com/office/officeart/2005/8/layout/process4"/>
    <dgm:cxn modelId="{142B2753-25D2-4949-8955-54987837D3F8}" type="presOf" srcId="{16998C26-9B68-DC45-B4B0-A05BDAEDE236}" destId="{8E4B2F86-9193-1045-A218-22F75B90F04F}" srcOrd="0" destOrd="0" presId="urn:microsoft.com/office/officeart/2005/8/layout/process4"/>
    <dgm:cxn modelId="{8C672276-0D26-E746-B620-2A0802665F38}" srcId="{E36E8162-D8DA-E94D-B9FB-DF6D2FED324E}" destId="{EA487103-7BAD-F248-8748-4D50CF8077EF}" srcOrd="0" destOrd="0" parTransId="{333C0B64-ED83-C042-9130-A9725496E419}" sibTransId="{77DBD11C-DC63-EF4C-B1E3-B8E0786F13FC}"/>
    <dgm:cxn modelId="{42410869-AEAE-0840-8C1C-6A62FFB339E2}" srcId="{CEE55488-76E5-3C46-851E-647D423A0F42}" destId="{16998C26-9B68-DC45-B4B0-A05BDAEDE236}" srcOrd="0" destOrd="0" parTransId="{68413F42-D0CB-9640-A7C7-1060B7B2B431}" sibTransId="{03236D02-1DE4-5C45-B992-152A9872D2C7}"/>
    <dgm:cxn modelId="{D1F61270-1895-0440-B72C-F0B439BB0DBC}" type="presParOf" srcId="{557F56D5-EE6C-F841-B556-016F8DEC2A25}" destId="{A7B344CF-DE5B-0041-8667-12ECA7AC6918}" srcOrd="0" destOrd="0" presId="urn:microsoft.com/office/officeart/2005/8/layout/process4"/>
    <dgm:cxn modelId="{9C654C1F-791D-5641-A8D5-073D50C09CB7}" type="presParOf" srcId="{A7B344CF-DE5B-0041-8667-12ECA7AC6918}" destId="{26F5F90A-DEC4-F940-88F3-C848F904CCE5}" srcOrd="0" destOrd="0" presId="urn:microsoft.com/office/officeart/2005/8/layout/process4"/>
    <dgm:cxn modelId="{AADCA792-A71B-EE4F-87DE-D4D9CAC43484}" type="presParOf" srcId="{A7B344CF-DE5B-0041-8667-12ECA7AC6918}" destId="{2E782029-9E13-3E4D-B9EC-ED57973DC4E7}" srcOrd="1" destOrd="0" presId="urn:microsoft.com/office/officeart/2005/8/layout/process4"/>
    <dgm:cxn modelId="{8CD4DFF7-AC66-1A42-8531-595F7D12F2BC}" type="presParOf" srcId="{A7B344CF-DE5B-0041-8667-12ECA7AC6918}" destId="{606CA2F1-86CA-2040-B021-20DD1783A0BC}" srcOrd="2" destOrd="0" presId="urn:microsoft.com/office/officeart/2005/8/layout/process4"/>
    <dgm:cxn modelId="{AD47D0B8-BCE6-AA4E-93EA-C5699F646FF2}" type="presParOf" srcId="{606CA2F1-86CA-2040-B021-20DD1783A0BC}" destId="{41F1A170-E9FB-5040-82E3-10A8924A15B1}" srcOrd="0" destOrd="0" presId="urn:microsoft.com/office/officeart/2005/8/layout/process4"/>
    <dgm:cxn modelId="{EA88781E-2A20-4443-8001-A5A8BA4812F1}" type="presParOf" srcId="{557F56D5-EE6C-F841-B556-016F8DEC2A25}" destId="{A28C5DAD-262B-AA4A-888B-CEE5F8CD4B28}" srcOrd="1" destOrd="0" presId="urn:microsoft.com/office/officeart/2005/8/layout/process4"/>
    <dgm:cxn modelId="{B69529A9-DFE6-1943-A34E-66604B60697B}" type="presParOf" srcId="{557F56D5-EE6C-F841-B556-016F8DEC2A25}" destId="{AD94C63A-DCD3-8A43-8FAE-2917AC4A42F5}" srcOrd="2" destOrd="0" presId="urn:microsoft.com/office/officeart/2005/8/layout/process4"/>
    <dgm:cxn modelId="{380A2D2D-AD81-5745-9E38-68EC58B6394A}" type="presParOf" srcId="{AD94C63A-DCD3-8A43-8FAE-2917AC4A42F5}" destId="{AE5E8B52-DBE9-9F44-9E22-C8BD12B2BDF8}" srcOrd="0" destOrd="0" presId="urn:microsoft.com/office/officeart/2005/8/layout/process4"/>
    <dgm:cxn modelId="{AB645A0D-0754-A043-AB59-1060944F5CD4}" type="presParOf" srcId="{AD94C63A-DCD3-8A43-8FAE-2917AC4A42F5}" destId="{512F3570-2F8C-6547-B346-1BDE1A7E1B2D}" srcOrd="1" destOrd="0" presId="urn:microsoft.com/office/officeart/2005/8/layout/process4"/>
    <dgm:cxn modelId="{5C1138C7-D8E7-6E4E-A0D7-1CC53333F06A}" type="presParOf" srcId="{AD94C63A-DCD3-8A43-8FAE-2917AC4A42F5}" destId="{69B77C63-0541-1A4F-9EAF-28671FBD0269}" srcOrd="2" destOrd="0" presId="urn:microsoft.com/office/officeart/2005/8/layout/process4"/>
    <dgm:cxn modelId="{6E54DE11-AC33-3F4B-AE18-057CE6F91AD1}" type="presParOf" srcId="{69B77C63-0541-1A4F-9EAF-28671FBD0269}" destId="{4E65F83E-A91A-0442-90F1-2279D2212913}" srcOrd="0" destOrd="0" presId="urn:microsoft.com/office/officeart/2005/8/layout/process4"/>
    <dgm:cxn modelId="{11A6D8EC-2935-4246-BF51-89CDC9DA9E86}" type="presParOf" srcId="{557F56D5-EE6C-F841-B556-016F8DEC2A25}" destId="{F1B808C9-33E5-AD47-A08D-F0E7C29B4B3E}" srcOrd="3" destOrd="0" presId="urn:microsoft.com/office/officeart/2005/8/layout/process4"/>
    <dgm:cxn modelId="{FA961037-A3E0-B747-BAEB-47841B6E4DD0}" type="presParOf" srcId="{557F56D5-EE6C-F841-B556-016F8DEC2A25}" destId="{2FBC0C1D-FBC3-7F43-90CB-023145CFC002}" srcOrd="4" destOrd="0" presId="urn:microsoft.com/office/officeart/2005/8/layout/process4"/>
    <dgm:cxn modelId="{E0A7C5D9-B7F1-F241-9230-6E4F2873707F}" type="presParOf" srcId="{2FBC0C1D-FBC3-7F43-90CB-023145CFC002}" destId="{B0EE5C4E-9556-5349-939F-74A6DF956451}" srcOrd="0" destOrd="0" presId="urn:microsoft.com/office/officeart/2005/8/layout/process4"/>
    <dgm:cxn modelId="{0174C35E-1CE1-E547-8D73-96B06E1BF775}" type="presParOf" srcId="{2FBC0C1D-FBC3-7F43-90CB-023145CFC002}" destId="{B7A849F9-0F85-AF45-B8CE-223981A7C726}" srcOrd="1" destOrd="0" presId="urn:microsoft.com/office/officeart/2005/8/layout/process4"/>
    <dgm:cxn modelId="{915D154D-98EC-CD42-AB2D-8ED35BAA3998}" type="presParOf" srcId="{2FBC0C1D-FBC3-7F43-90CB-023145CFC002}" destId="{E023C87A-BB01-2847-BEFE-93537A8540D6}" srcOrd="2" destOrd="0" presId="urn:microsoft.com/office/officeart/2005/8/layout/process4"/>
    <dgm:cxn modelId="{C7EE0234-CB88-1042-929A-86FFE0C1750F}" type="presParOf" srcId="{E023C87A-BB01-2847-BEFE-93537A8540D6}" destId="{8E4B2F86-9193-1045-A218-22F75B90F04F}" srcOrd="0" destOrd="0" presId="urn:microsoft.com/office/officeart/2005/8/layout/process4"/>
    <dgm:cxn modelId="{50A4853C-7B6F-BD45-9475-D712F46ACBB5}" type="presParOf" srcId="{557F56D5-EE6C-F841-B556-016F8DEC2A25}" destId="{C8D30DB0-1807-D64D-BD54-3F7737D3EDE1}" srcOrd="5" destOrd="0" presId="urn:microsoft.com/office/officeart/2005/8/layout/process4"/>
    <dgm:cxn modelId="{071A059D-068C-B841-A3C3-AB0F68B5CF80}" type="presParOf" srcId="{557F56D5-EE6C-F841-B556-016F8DEC2A25}" destId="{B9CDE7B2-98D7-C545-ABFF-8457BCFBE119}" srcOrd="6" destOrd="0" presId="urn:microsoft.com/office/officeart/2005/8/layout/process4"/>
    <dgm:cxn modelId="{FF97488D-5DBB-8E44-AE6D-3B49FB424E82}" type="presParOf" srcId="{B9CDE7B2-98D7-C545-ABFF-8457BCFBE119}" destId="{D19844CB-81E0-4F44-B763-9518C1DA302C}" srcOrd="0" destOrd="0" presId="urn:microsoft.com/office/officeart/2005/8/layout/process4"/>
    <dgm:cxn modelId="{1CBC0951-A03E-C44E-B66B-2BA1C3045FBD}" type="presParOf" srcId="{B9CDE7B2-98D7-C545-ABFF-8457BCFBE119}" destId="{ECBC8055-97F1-C540-B4AB-AA2982ECB9EC}" srcOrd="1" destOrd="0" presId="urn:microsoft.com/office/officeart/2005/8/layout/process4"/>
    <dgm:cxn modelId="{2385D6F1-C57E-A34D-A089-8BEDF7C7B332}" type="presParOf" srcId="{B9CDE7B2-98D7-C545-ABFF-8457BCFBE119}" destId="{96075D66-C342-CD48-88BE-4B0C43CB544E}" srcOrd="2" destOrd="0" presId="urn:microsoft.com/office/officeart/2005/8/layout/process4"/>
    <dgm:cxn modelId="{077DDA4D-1D5D-1647-BA33-BE66CF7A340B}" type="presParOf" srcId="{96075D66-C342-CD48-88BE-4B0C43CB544E}" destId="{C4FE1A8C-524C-A843-8653-8ADF556090D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4D8D68-2A19-BA48-A865-582D12EE47C8}" type="doc">
      <dgm:prSet loTypeId="urn:microsoft.com/office/officeart/2005/8/layout/process4" loCatId="" qsTypeId="urn:microsoft.com/office/officeart/2005/8/quickstyle/simple5" qsCatId="simple" csTypeId="urn:microsoft.com/office/officeart/2005/8/colors/accent1_2" csCatId="accent1" phldr="1"/>
      <dgm:spPr/>
      <dgm:t>
        <a:bodyPr/>
        <a:lstStyle/>
        <a:p>
          <a:endParaRPr lang="en-US"/>
        </a:p>
      </dgm:t>
    </dgm:pt>
    <dgm:pt modelId="{E36E8162-D8DA-E94D-B9FB-DF6D2FED324E}">
      <dgm:prSet phldrT="[Text]" custT="1"/>
      <dgm:spPr>
        <a:solidFill>
          <a:srgbClr val="12B2EB"/>
        </a:solidFill>
      </dgm:spPr>
      <dgm:t>
        <a:bodyPr/>
        <a:lstStyle/>
        <a:p>
          <a:r>
            <a:rPr lang="en-US" sz="1800" baseline="0" dirty="0" smtClean="0">
              <a:effectLst>
                <a:outerShdw blurRad="50800" dist="38100" dir="2700000" algn="tl" rotWithShape="0">
                  <a:srgbClr val="000000">
                    <a:alpha val="43000"/>
                  </a:srgbClr>
                </a:outerShdw>
              </a:effectLst>
              <a:latin typeface="Helvetica Neue"/>
            </a:rPr>
            <a:t>RGB: [0] – [191] – [238]</a:t>
          </a:r>
          <a:endParaRPr lang="en-US" sz="1800" baseline="0" dirty="0">
            <a:effectLst>
              <a:outerShdw blurRad="50800" dist="38100" dir="2700000" algn="tl" rotWithShape="0">
                <a:srgbClr val="000000">
                  <a:alpha val="43000"/>
                </a:srgbClr>
              </a:outerShdw>
            </a:effectLst>
            <a:latin typeface="Helvetica Neue"/>
          </a:endParaRPr>
        </a:p>
      </dgm:t>
    </dgm:pt>
    <dgm:pt modelId="{36537065-2E59-4541-A3E7-F22E0EF34E16}" type="parTrans" cxnId="{5413F7F6-EE17-974D-987F-642C36071E69}">
      <dgm:prSet/>
      <dgm:spPr/>
      <dgm:t>
        <a:bodyPr/>
        <a:lstStyle/>
        <a:p>
          <a:endParaRPr lang="en-US"/>
        </a:p>
      </dgm:t>
    </dgm:pt>
    <dgm:pt modelId="{DD854908-EFBD-E54A-BCAC-47C28762948D}" type="sibTrans" cxnId="{5413F7F6-EE17-974D-987F-642C36071E69}">
      <dgm:prSet/>
      <dgm:spPr/>
      <dgm:t>
        <a:bodyPr/>
        <a:lstStyle/>
        <a:p>
          <a:endParaRPr lang="en-US"/>
        </a:p>
      </dgm:t>
    </dgm:pt>
    <dgm:pt modelId="{EA487103-7BAD-F248-8748-4D50CF8077EF}">
      <dgm:prSet phldrT="[Text]" custT="1"/>
      <dgm:spPr/>
      <dgm:t>
        <a:bodyPr/>
        <a:lstStyle/>
        <a:p>
          <a:r>
            <a:rPr lang="en-US" sz="1600" dirty="0" smtClean="0">
              <a:effectLst>
                <a:outerShdw blurRad="50800" dist="38100" dir="2700000" algn="tl" rotWithShape="0">
                  <a:srgbClr val="000000">
                    <a:alpha val="43000"/>
                  </a:srgbClr>
                </a:outerShdw>
              </a:effectLst>
              <a:latin typeface="Helvetica Neue"/>
              <a:cs typeface="Helvetica Neue"/>
            </a:rPr>
            <a:t>HEX #00bfee</a:t>
          </a:r>
          <a:endParaRPr lang="en-US" sz="1600" dirty="0">
            <a:effectLst>
              <a:outerShdw blurRad="50800" dist="38100" dir="2700000" algn="tl" rotWithShape="0">
                <a:srgbClr val="000000">
                  <a:alpha val="43000"/>
                </a:srgbClr>
              </a:outerShdw>
            </a:effectLst>
            <a:latin typeface="Helvetica Neue"/>
            <a:cs typeface="Helvetica Neue"/>
          </a:endParaRPr>
        </a:p>
      </dgm:t>
    </dgm:pt>
    <dgm:pt modelId="{333C0B64-ED83-C042-9130-A9725496E419}" type="parTrans" cxnId="{8C672276-0D26-E746-B620-2A0802665F38}">
      <dgm:prSet/>
      <dgm:spPr/>
      <dgm:t>
        <a:bodyPr/>
        <a:lstStyle/>
        <a:p>
          <a:endParaRPr lang="en-US"/>
        </a:p>
      </dgm:t>
    </dgm:pt>
    <dgm:pt modelId="{77DBD11C-DC63-EF4C-B1E3-B8E0786F13FC}" type="sibTrans" cxnId="{8C672276-0D26-E746-B620-2A0802665F38}">
      <dgm:prSet/>
      <dgm:spPr/>
      <dgm:t>
        <a:bodyPr/>
        <a:lstStyle/>
        <a:p>
          <a:endParaRPr lang="en-US"/>
        </a:p>
      </dgm:t>
    </dgm:pt>
    <dgm:pt modelId="{CEE55488-76E5-3C46-851E-647D423A0F42}">
      <dgm:prSet phldrT="[Text]" custT="1"/>
      <dgm:spPr>
        <a:solidFill>
          <a:srgbClr val="66B13E"/>
        </a:solidFill>
      </dgm:spPr>
      <dgm:t>
        <a:bodyPr/>
        <a:lstStyle/>
        <a:p>
          <a:r>
            <a:rPr lang="en-US" sz="1800" baseline="0" dirty="0" smtClean="0">
              <a:effectLst>
                <a:outerShdw blurRad="50800" dist="38100" dir="2700000" algn="tl" rotWithShape="0">
                  <a:srgbClr val="000000">
                    <a:alpha val="43000"/>
                  </a:srgbClr>
                </a:outerShdw>
              </a:effectLst>
              <a:latin typeface="Helvetica Neue"/>
            </a:rPr>
            <a:t>RGB: [119] – [187] – [79]</a:t>
          </a:r>
          <a:endParaRPr lang="en-US" sz="1800" baseline="0" dirty="0">
            <a:effectLst>
              <a:outerShdw blurRad="50800" dist="38100" dir="2700000" algn="tl" rotWithShape="0">
                <a:srgbClr val="000000">
                  <a:alpha val="43000"/>
                </a:srgbClr>
              </a:outerShdw>
            </a:effectLst>
            <a:latin typeface="Helvetica Neue"/>
          </a:endParaRPr>
        </a:p>
      </dgm:t>
    </dgm:pt>
    <dgm:pt modelId="{9232CA17-214C-E749-8CF7-193948C193A2}" type="parTrans" cxnId="{9FA0E295-0265-5A4A-AF8C-CB0FE2FF5BC2}">
      <dgm:prSet/>
      <dgm:spPr/>
      <dgm:t>
        <a:bodyPr/>
        <a:lstStyle/>
        <a:p>
          <a:endParaRPr lang="en-US"/>
        </a:p>
      </dgm:t>
    </dgm:pt>
    <dgm:pt modelId="{7A5289DA-FD65-634C-B060-DB7337AF46BF}" type="sibTrans" cxnId="{9FA0E295-0265-5A4A-AF8C-CB0FE2FF5BC2}">
      <dgm:prSet/>
      <dgm:spPr/>
      <dgm:t>
        <a:bodyPr/>
        <a:lstStyle/>
        <a:p>
          <a:endParaRPr lang="en-US"/>
        </a:p>
      </dgm:t>
    </dgm:pt>
    <dgm:pt modelId="{16998C26-9B68-DC45-B4B0-A05BDAEDE236}">
      <dgm:prSet phldrT="[Text]" custT="1"/>
      <dgm:spPr/>
      <dgm:t>
        <a:bodyPr/>
        <a:lstStyle/>
        <a:p>
          <a:r>
            <a:rPr lang="en-US" sz="1600" dirty="0" smtClean="0">
              <a:effectLst>
                <a:outerShdw blurRad="50800" dist="38100" dir="2700000" algn="tl" rotWithShape="0">
                  <a:srgbClr val="000000">
                    <a:alpha val="43000"/>
                  </a:srgbClr>
                </a:outerShdw>
              </a:effectLst>
              <a:latin typeface="Helvetica Neue"/>
              <a:cs typeface="Helvetica Neue"/>
            </a:rPr>
            <a:t>HEX #77bb4f</a:t>
          </a:r>
          <a:endParaRPr lang="en-US" sz="1600" dirty="0">
            <a:effectLst>
              <a:outerShdw blurRad="50800" dist="38100" dir="2700000" algn="tl" rotWithShape="0">
                <a:srgbClr val="000000">
                  <a:alpha val="43000"/>
                </a:srgbClr>
              </a:outerShdw>
            </a:effectLst>
            <a:latin typeface="Helvetica Neue"/>
            <a:cs typeface="Helvetica Neue"/>
          </a:endParaRPr>
        </a:p>
      </dgm:t>
    </dgm:pt>
    <dgm:pt modelId="{68413F42-D0CB-9640-A7C7-1060B7B2B431}" type="parTrans" cxnId="{42410869-AEAE-0840-8C1C-6A62FFB339E2}">
      <dgm:prSet/>
      <dgm:spPr/>
      <dgm:t>
        <a:bodyPr/>
        <a:lstStyle/>
        <a:p>
          <a:endParaRPr lang="en-US"/>
        </a:p>
      </dgm:t>
    </dgm:pt>
    <dgm:pt modelId="{03236D02-1DE4-5C45-B992-152A9872D2C7}" type="sibTrans" cxnId="{42410869-AEAE-0840-8C1C-6A62FFB339E2}">
      <dgm:prSet/>
      <dgm:spPr/>
      <dgm:t>
        <a:bodyPr/>
        <a:lstStyle/>
        <a:p>
          <a:endParaRPr lang="en-US"/>
        </a:p>
      </dgm:t>
    </dgm:pt>
    <dgm:pt modelId="{29B0BB90-DB9D-2543-ADCA-281BF8318945}">
      <dgm:prSet phldrT="[Text]" custT="1"/>
      <dgm:spPr>
        <a:solidFill>
          <a:srgbClr val="E18021"/>
        </a:solidFill>
      </dgm:spPr>
      <dgm:t>
        <a:bodyPr/>
        <a:lstStyle/>
        <a:p>
          <a:r>
            <a:rPr lang="en-US" sz="1800" baseline="0" dirty="0" smtClean="0">
              <a:effectLst>
                <a:outerShdw blurRad="50800" dist="38100" dir="2700000" algn="tl" rotWithShape="0">
                  <a:srgbClr val="000000">
                    <a:alpha val="43000"/>
                  </a:srgbClr>
                </a:outerShdw>
              </a:effectLst>
              <a:latin typeface="Helvetica Neue"/>
            </a:rPr>
            <a:t>RGB: [232] – [147] – [42]</a:t>
          </a:r>
          <a:endParaRPr lang="en-US" sz="1800" baseline="0" dirty="0">
            <a:effectLst>
              <a:outerShdw blurRad="50800" dist="38100" dir="2700000" algn="tl" rotWithShape="0">
                <a:srgbClr val="000000">
                  <a:alpha val="43000"/>
                </a:srgbClr>
              </a:outerShdw>
            </a:effectLst>
            <a:latin typeface="Helvetica Neue"/>
          </a:endParaRPr>
        </a:p>
      </dgm:t>
    </dgm:pt>
    <dgm:pt modelId="{35ABCCC1-DB3A-0A48-AB34-30202FEA6E71}" type="parTrans" cxnId="{848E53D1-E669-B841-AB3E-E3EBF9C4F442}">
      <dgm:prSet/>
      <dgm:spPr/>
      <dgm:t>
        <a:bodyPr/>
        <a:lstStyle/>
        <a:p>
          <a:endParaRPr lang="en-US"/>
        </a:p>
      </dgm:t>
    </dgm:pt>
    <dgm:pt modelId="{4F259706-77D3-1B47-A881-C3D36DD345CA}" type="sibTrans" cxnId="{848E53D1-E669-B841-AB3E-E3EBF9C4F442}">
      <dgm:prSet/>
      <dgm:spPr/>
      <dgm:t>
        <a:bodyPr/>
        <a:lstStyle/>
        <a:p>
          <a:endParaRPr lang="en-US"/>
        </a:p>
      </dgm:t>
    </dgm:pt>
    <dgm:pt modelId="{DAD76373-4261-F94F-BEE8-232B95F61162}">
      <dgm:prSet phldrT="[Text]" custT="1"/>
      <dgm:spPr/>
      <dgm:t>
        <a:bodyPr/>
        <a:lstStyle/>
        <a:p>
          <a:r>
            <a:rPr lang="en-US" sz="1600" dirty="0" smtClean="0">
              <a:effectLst>
                <a:outerShdw blurRad="50800" dist="38100" dir="2700000" algn="tl" rotWithShape="0">
                  <a:srgbClr val="000000">
                    <a:alpha val="43000"/>
                  </a:srgbClr>
                </a:outerShdw>
              </a:effectLst>
              <a:latin typeface="Helvetica Neue"/>
              <a:cs typeface="Helvetica Neue"/>
            </a:rPr>
            <a:t>HEX #e8932a</a:t>
          </a:r>
          <a:endParaRPr lang="en-US" sz="1600" dirty="0">
            <a:effectLst>
              <a:outerShdw blurRad="50800" dist="38100" dir="2700000" algn="tl" rotWithShape="0">
                <a:srgbClr val="000000">
                  <a:alpha val="43000"/>
                </a:srgbClr>
              </a:outerShdw>
            </a:effectLst>
            <a:latin typeface="Helvetica Neue"/>
            <a:cs typeface="Helvetica Neue"/>
          </a:endParaRPr>
        </a:p>
      </dgm:t>
    </dgm:pt>
    <dgm:pt modelId="{A257CBAF-1538-FD4D-B8E6-E932FB624CA0}" type="parTrans" cxnId="{EA742EB2-6168-A04B-8F6C-8D4CF6673171}">
      <dgm:prSet/>
      <dgm:spPr/>
      <dgm:t>
        <a:bodyPr/>
        <a:lstStyle/>
        <a:p>
          <a:endParaRPr lang="en-US"/>
        </a:p>
      </dgm:t>
    </dgm:pt>
    <dgm:pt modelId="{63E200D3-072B-7E44-B33C-AB7FBDFA4CBC}" type="sibTrans" cxnId="{EA742EB2-6168-A04B-8F6C-8D4CF6673171}">
      <dgm:prSet/>
      <dgm:spPr/>
      <dgm:t>
        <a:bodyPr/>
        <a:lstStyle/>
        <a:p>
          <a:endParaRPr lang="en-US"/>
        </a:p>
      </dgm:t>
    </dgm:pt>
    <dgm:pt modelId="{EAA3E643-0F1C-9C46-9CC8-75EF565B6CA5}">
      <dgm:prSet phldrT="[Text]" custT="1"/>
      <dgm:spPr/>
      <dgm:t>
        <a:bodyPr/>
        <a:lstStyle/>
        <a:p>
          <a:r>
            <a:rPr lang="en-US" sz="1600" dirty="0" smtClean="0">
              <a:effectLst>
                <a:outerShdw blurRad="50800" dist="38100" dir="2700000" algn="tl" rotWithShape="0">
                  <a:srgbClr val="000000">
                    <a:alpha val="43000"/>
                  </a:srgbClr>
                </a:outerShdw>
              </a:effectLst>
              <a:latin typeface="Helvetica Neue"/>
              <a:cs typeface="Helvetica Neue"/>
            </a:rPr>
            <a:t>HEX #7b1979</a:t>
          </a:r>
          <a:endParaRPr lang="en-US" sz="1600" dirty="0">
            <a:effectLst>
              <a:outerShdw blurRad="50800" dist="38100" dir="2700000" algn="tl" rotWithShape="0">
                <a:srgbClr val="000000">
                  <a:alpha val="43000"/>
                </a:srgbClr>
              </a:outerShdw>
            </a:effectLst>
            <a:latin typeface="Helvetica Neue"/>
            <a:cs typeface="Helvetica Neue"/>
          </a:endParaRPr>
        </a:p>
      </dgm:t>
    </dgm:pt>
    <dgm:pt modelId="{1CE5BAFE-D189-A242-BF06-737916AB9A03}" type="parTrans" cxnId="{718B185B-84C0-4043-B7FA-4F1BEC0ED336}">
      <dgm:prSet/>
      <dgm:spPr/>
      <dgm:t>
        <a:bodyPr/>
        <a:lstStyle/>
        <a:p>
          <a:endParaRPr lang="en-US"/>
        </a:p>
      </dgm:t>
    </dgm:pt>
    <dgm:pt modelId="{0332A136-36A9-D448-A527-D5C9FB123B22}" type="sibTrans" cxnId="{718B185B-84C0-4043-B7FA-4F1BEC0ED336}">
      <dgm:prSet/>
      <dgm:spPr/>
      <dgm:t>
        <a:bodyPr/>
        <a:lstStyle/>
        <a:p>
          <a:endParaRPr lang="en-US"/>
        </a:p>
      </dgm:t>
    </dgm:pt>
    <dgm:pt modelId="{67C5E81A-C7D8-B444-B105-39CCA5482F0B}">
      <dgm:prSet phldrT="[Text]" custT="1"/>
      <dgm:spPr>
        <a:solidFill>
          <a:srgbClr val="660166"/>
        </a:solidFill>
      </dgm:spPr>
      <dgm:t>
        <a:bodyPr/>
        <a:lstStyle/>
        <a:p>
          <a:r>
            <a:rPr lang="en-US" sz="1800" baseline="0" dirty="0" smtClean="0">
              <a:effectLst>
                <a:outerShdw blurRad="50800" dist="38100" dir="2700000" algn="tl" rotWithShape="0">
                  <a:srgbClr val="000000">
                    <a:alpha val="43000"/>
                  </a:srgbClr>
                </a:outerShdw>
              </a:effectLst>
              <a:latin typeface="Helvetica Neue"/>
            </a:rPr>
            <a:t>RGB: [123] – [25] – [121]</a:t>
          </a:r>
          <a:endParaRPr lang="en-US" sz="1800" baseline="0" dirty="0">
            <a:effectLst>
              <a:outerShdw blurRad="50800" dist="38100" dir="2700000" algn="tl" rotWithShape="0">
                <a:srgbClr val="000000">
                  <a:alpha val="43000"/>
                </a:srgbClr>
              </a:outerShdw>
            </a:effectLst>
            <a:latin typeface="Helvetica Neue"/>
          </a:endParaRPr>
        </a:p>
      </dgm:t>
    </dgm:pt>
    <dgm:pt modelId="{15ED480D-6589-5B47-8725-D5FDF81FD672}" type="parTrans" cxnId="{540D961E-5E40-EC4B-992D-513DA2832E65}">
      <dgm:prSet/>
      <dgm:spPr/>
      <dgm:t>
        <a:bodyPr/>
        <a:lstStyle/>
        <a:p>
          <a:endParaRPr lang="en-US"/>
        </a:p>
      </dgm:t>
    </dgm:pt>
    <dgm:pt modelId="{93C4353D-0D27-5F41-BC3B-9E5A183355D9}" type="sibTrans" cxnId="{540D961E-5E40-EC4B-992D-513DA2832E65}">
      <dgm:prSet/>
      <dgm:spPr/>
      <dgm:t>
        <a:bodyPr/>
        <a:lstStyle/>
        <a:p>
          <a:endParaRPr lang="en-US"/>
        </a:p>
      </dgm:t>
    </dgm:pt>
    <dgm:pt modelId="{557F56D5-EE6C-F841-B556-016F8DEC2A25}" type="pres">
      <dgm:prSet presAssocID="{184D8D68-2A19-BA48-A865-582D12EE47C8}" presName="Name0" presStyleCnt="0">
        <dgm:presLayoutVars>
          <dgm:dir/>
          <dgm:animLvl val="lvl"/>
          <dgm:resizeHandles val="exact"/>
        </dgm:presLayoutVars>
      </dgm:prSet>
      <dgm:spPr/>
      <dgm:t>
        <a:bodyPr/>
        <a:lstStyle/>
        <a:p>
          <a:endParaRPr lang="en-US"/>
        </a:p>
      </dgm:t>
    </dgm:pt>
    <dgm:pt modelId="{A7B344CF-DE5B-0041-8667-12ECA7AC6918}" type="pres">
      <dgm:prSet presAssocID="{67C5E81A-C7D8-B444-B105-39CCA5482F0B}" presName="boxAndChildren" presStyleCnt="0"/>
      <dgm:spPr/>
    </dgm:pt>
    <dgm:pt modelId="{26F5F90A-DEC4-F940-88F3-C848F904CCE5}" type="pres">
      <dgm:prSet presAssocID="{67C5E81A-C7D8-B444-B105-39CCA5482F0B}" presName="parentTextBox" presStyleLbl="node1" presStyleIdx="0" presStyleCnt="4"/>
      <dgm:spPr/>
      <dgm:t>
        <a:bodyPr/>
        <a:lstStyle/>
        <a:p>
          <a:endParaRPr lang="en-US"/>
        </a:p>
      </dgm:t>
    </dgm:pt>
    <dgm:pt modelId="{2E782029-9E13-3E4D-B9EC-ED57973DC4E7}" type="pres">
      <dgm:prSet presAssocID="{67C5E81A-C7D8-B444-B105-39CCA5482F0B}" presName="entireBox" presStyleLbl="node1" presStyleIdx="0" presStyleCnt="4"/>
      <dgm:spPr/>
      <dgm:t>
        <a:bodyPr/>
        <a:lstStyle/>
        <a:p>
          <a:endParaRPr lang="en-US"/>
        </a:p>
      </dgm:t>
    </dgm:pt>
    <dgm:pt modelId="{606CA2F1-86CA-2040-B021-20DD1783A0BC}" type="pres">
      <dgm:prSet presAssocID="{67C5E81A-C7D8-B444-B105-39CCA5482F0B}" presName="descendantBox" presStyleCnt="0"/>
      <dgm:spPr/>
    </dgm:pt>
    <dgm:pt modelId="{41F1A170-E9FB-5040-82E3-10A8924A15B1}" type="pres">
      <dgm:prSet presAssocID="{EAA3E643-0F1C-9C46-9CC8-75EF565B6CA5}" presName="childTextBox" presStyleLbl="fgAccFollowNode1" presStyleIdx="0" presStyleCnt="4">
        <dgm:presLayoutVars>
          <dgm:bulletEnabled val="1"/>
        </dgm:presLayoutVars>
      </dgm:prSet>
      <dgm:spPr/>
      <dgm:t>
        <a:bodyPr/>
        <a:lstStyle/>
        <a:p>
          <a:endParaRPr lang="en-US"/>
        </a:p>
      </dgm:t>
    </dgm:pt>
    <dgm:pt modelId="{A28C5DAD-262B-AA4A-888B-CEE5F8CD4B28}" type="pres">
      <dgm:prSet presAssocID="{4F259706-77D3-1B47-A881-C3D36DD345CA}" presName="sp" presStyleCnt="0"/>
      <dgm:spPr/>
    </dgm:pt>
    <dgm:pt modelId="{AD94C63A-DCD3-8A43-8FAE-2917AC4A42F5}" type="pres">
      <dgm:prSet presAssocID="{29B0BB90-DB9D-2543-ADCA-281BF8318945}" presName="arrowAndChildren" presStyleCnt="0"/>
      <dgm:spPr/>
    </dgm:pt>
    <dgm:pt modelId="{AE5E8B52-DBE9-9F44-9E22-C8BD12B2BDF8}" type="pres">
      <dgm:prSet presAssocID="{29B0BB90-DB9D-2543-ADCA-281BF8318945}" presName="parentTextArrow" presStyleLbl="node1" presStyleIdx="0" presStyleCnt="4"/>
      <dgm:spPr/>
      <dgm:t>
        <a:bodyPr/>
        <a:lstStyle/>
        <a:p>
          <a:endParaRPr lang="en-US"/>
        </a:p>
      </dgm:t>
    </dgm:pt>
    <dgm:pt modelId="{512F3570-2F8C-6547-B346-1BDE1A7E1B2D}" type="pres">
      <dgm:prSet presAssocID="{29B0BB90-DB9D-2543-ADCA-281BF8318945}" presName="arrow" presStyleLbl="node1" presStyleIdx="1" presStyleCnt="4"/>
      <dgm:spPr/>
      <dgm:t>
        <a:bodyPr/>
        <a:lstStyle/>
        <a:p>
          <a:endParaRPr lang="en-US"/>
        </a:p>
      </dgm:t>
    </dgm:pt>
    <dgm:pt modelId="{69B77C63-0541-1A4F-9EAF-28671FBD0269}" type="pres">
      <dgm:prSet presAssocID="{29B0BB90-DB9D-2543-ADCA-281BF8318945}" presName="descendantArrow" presStyleCnt="0"/>
      <dgm:spPr/>
    </dgm:pt>
    <dgm:pt modelId="{4E65F83E-A91A-0442-90F1-2279D2212913}" type="pres">
      <dgm:prSet presAssocID="{DAD76373-4261-F94F-BEE8-232B95F61162}" presName="childTextArrow" presStyleLbl="fgAccFollowNode1" presStyleIdx="1" presStyleCnt="4">
        <dgm:presLayoutVars>
          <dgm:bulletEnabled val="1"/>
        </dgm:presLayoutVars>
      </dgm:prSet>
      <dgm:spPr/>
      <dgm:t>
        <a:bodyPr/>
        <a:lstStyle/>
        <a:p>
          <a:endParaRPr lang="en-US"/>
        </a:p>
      </dgm:t>
    </dgm:pt>
    <dgm:pt modelId="{F1B808C9-33E5-AD47-A08D-F0E7C29B4B3E}" type="pres">
      <dgm:prSet presAssocID="{7A5289DA-FD65-634C-B060-DB7337AF46BF}" presName="sp" presStyleCnt="0"/>
      <dgm:spPr/>
    </dgm:pt>
    <dgm:pt modelId="{2FBC0C1D-FBC3-7F43-90CB-023145CFC002}" type="pres">
      <dgm:prSet presAssocID="{CEE55488-76E5-3C46-851E-647D423A0F42}" presName="arrowAndChildren" presStyleCnt="0"/>
      <dgm:spPr/>
    </dgm:pt>
    <dgm:pt modelId="{B0EE5C4E-9556-5349-939F-74A6DF956451}" type="pres">
      <dgm:prSet presAssocID="{CEE55488-76E5-3C46-851E-647D423A0F42}" presName="parentTextArrow" presStyleLbl="node1" presStyleIdx="1" presStyleCnt="4"/>
      <dgm:spPr/>
      <dgm:t>
        <a:bodyPr/>
        <a:lstStyle/>
        <a:p>
          <a:endParaRPr lang="en-US"/>
        </a:p>
      </dgm:t>
    </dgm:pt>
    <dgm:pt modelId="{B7A849F9-0F85-AF45-B8CE-223981A7C726}" type="pres">
      <dgm:prSet presAssocID="{CEE55488-76E5-3C46-851E-647D423A0F42}" presName="arrow" presStyleLbl="node1" presStyleIdx="2" presStyleCnt="4"/>
      <dgm:spPr/>
      <dgm:t>
        <a:bodyPr/>
        <a:lstStyle/>
        <a:p>
          <a:endParaRPr lang="en-US"/>
        </a:p>
      </dgm:t>
    </dgm:pt>
    <dgm:pt modelId="{E023C87A-BB01-2847-BEFE-93537A8540D6}" type="pres">
      <dgm:prSet presAssocID="{CEE55488-76E5-3C46-851E-647D423A0F42}" presName="descendantArrow" presStyleCnt="0"/>
      <dgm:spPr/>
    </dgm:pt>
    <dgm:pt modelId="{8E4B2F86-9193-1045-A218-22F75B90F04F}" type="pres">
      <dgm:prSet presAssocID="{16998C26-9B68-DC45-B4B0-A05BDAEDE236}" presName="childTextArrow" presStyleLbl="fgAccFollowNode1" presStyleIdx="2" presStyleCnt="4">
        <dgm:presLayoutVars>
          <dgm:bulletEnabled val="1"/>
        </dgm:presLayoutVars>
      </dgm:prSet>
      <dgm:spPr/>
      <dgm:t>
        <a:bodyPr/>
        <a:lstStyle/>
        <a:p>
          <a:endParaRPr lang="en-US"/>
        </a:p>
      </dgm:t>
    </dgm:pt>
    <dgm:pt modelId="{C8D30DB0-1807-D64D-BD54-3F7737D3EDE1}" type="pres">
      <dgm:prSet presAssocID="{DD854908-EFBD-E54A-BCAC-47C28762948D}" presName="sp" presStyleCnt="0"/>
      <dgm:spPr/>
    </dgm:pt>
    <dgm:pt modelId="{B9CDE7B2-98D7-C545-ABFF-8457BCFBE119}" type="pres">
      <dgm:prSet presAssocID="{E36E8162-D8DA-E94D-B9FB-DF6D2FED324E}" presName="arrowAndChildren" presStyleCnt="0"/>
      <dgm:spPr/>
    </dgm:pt>
    <dgm:pt modelId="{D19844CB-81E0-4F44-B763-9518C1DA302C}" type="pres">
      <dgm:prSet presAssocID="{E36E8162-D8DA-E94D-B9FB-DF6D2FED324E}" presName="parentTextArrow" presStyleLbl="node1" presStyleIdx="2" presStyleCnt="4"/>
      <dgm:spPr/>
      <dgm:t>
        <a:bodyPr/>
        <a:lstStyle/>
        <a:p>
          <a:endParaRPr lang="en-US"/>
        </a:p>
      </dgm:t>
    </dgm:pt>
    <dgm:pt modelId="{ECBC8055-97F1-C540-B4AB-AA2982ECB9EC}" type="pres">
      <dgm:prSet presAssocID="{E36E8162-D8DA-E94D-B9FB-DF6D2FED324E}" presName="arrow" presStyleLbl="node1" presStyleIdx="3" presStyleCnt="4"/>
      <dgm:spPr/>
      <dgm:t>
        <a:bodyPr/>
        <a:lstStyle/>
        <a:p>
          <a:endParaRPr lang="en-US"/>
        </a:p>
      </dgm:t>
    </dgm:pt>
    <dgm:pt modelId="{96075D66-C342-CD48-88BE-4B0C43CB544E}" type="pres">
      <dgm:prSet presAssocID="{E36E8162-D8DA-E94D-B9FB-DF6D2FED324E}" presName="descendantArrow" presStyleCnt="0"/>
      <dgm:spPr/>
    </dgm:pt>
    <dgm:pt modelId="{C4FE1A8C-524C-A843-8653-8ADF556090D2}" type="pres">
      <dgm:prSet presAssocID="{EA487103-7BAD-F248-8748-4D50CF8077EF}" presName="childTextArrow" presStyleLbl="fgAccFollowNode1" presStyleIdx="3" presStyleCnt="4">
        <dgm:presLayoutVars>
          <dgm:bulletEnabled val="1"/>
        </dgm:presLayoutVars>
      </dgm:prSet>
      <dgm:spPr/>
      <dgm:t>
        <a:bodyPr/>
        <a:lstStyle/>
        <a:p>
          <a:endParaRPr lang="en-US"/>
        </a:p>
      </dgm:t>
    </dgm:pt>
  </dgm:ptLst>
  <dgm:cxnLst>
    <dgm:cxn modelId="{718B185B-84C0-4043-B7FA-4F1BEC0ED336}" srcId="{67C5E81A-C7D8-B444-B105-39CCA5482F0B}" destId="{EAA3E643-0F1C-9C46-9CC8-75EF565B6CA5}" srcOrd="0" destOrd="0" parTransId="{1CE5BAFE-D189-A242-BF06-737916AB9A03}" sibTransId="{0332A136-36A9-D448-A527-D5C9FB123B22}"/>
    <dgm:cxn modelId="{848E53D1-E669-B841-AB3E-E3EBF9C4F442}" srcId="{184D8D68-2A19-BA48-A865-582D12EE47C8}" destId="{29B0BB90-DB9D-2543-ADCA-281BF8318945}" srcOrd="2" destOrd="0" parTransId="{35ABCCC1-DB3A-0A48-AB34-30202FEA6E71}" sibTransId="{4F259706-77D3-1B47-A881-C3D36DD345CA}"/>
    <dgm:cxn modelId="{505B008B-FD51-9846-99E6-17DFD1D74D66}" type="presOf" srcId="{EA487103-7BAD-F248-8748-4D50CF8077EF}" destId="{C4FE1A8C-524C-A843-8653-8ADF556090D2}" srcOrd="0" destOrd="0" presId="urn:microsoft.com/office/officeart/2005/8/layout/process4"/>
    <dgm:cxn modelId="{E0D489EC-877E-3B41-B6AA-B01986405149}" type="presOf" srcId="{67C5E81A-C7D8-B444-B105-39CCA5482F0B}" destId="{26F5F90A-DEC4-F940-88F3-C848F904CCE5}" srcOrd="0" destOrd="0" presId="urn:microsoft.com/office/officeart/2005/8/layout/process4"/>
    <dgm:cxn modelId="{822D5B4C-AAD1-284C-8C0B-E45AA116D668}" type="presOf" srcId="{CEE55488-76E5-3C46-851E-647D423A0F42}" destId="{B7A849F9-0F85-AF45-B8CE-223981A7C726}" srcOrd="1" destOrd="0" presId="urn:microsoft.com/office/officeart/2005/8/layout/process4"/>
    <dgm:cxn modelId="{2F9ED822-E147-A447-B5DA-DC49073A1449}" type="presOf" srcId="{CEE55488-76E5-3C46-851E-647D423A0F42}" destId="{B0EE5C4E-9556-5349-939F-74A6DF956451}" srcOrd="0" destOrd="0" presId="urn:microsoft.com/office/officeart/2005/8/layout/process4"/>
    <dgm:cxn modelId="{D33D25D7-B535-2B47-BABC-ED7A56E6E895}" type="presOf" srcId="{29B0BB90-DB9D-2543-ADCA-281BF8318945}" destId="{AE5E8B52-DBE9-9F44-9E22-C8BD12B2BDF8}" srcOrd="0" destOrd="0" presId="urn:microsoft.com/office/officeart/2005/8/layout/process4"/>
    <dgm:cxn modelId="{EA742EB2-6168-A04B-8F6C-8D4CF6673171}" srcId="{29B0BB90-DB9D-2543-ADCA-281BF8318945}" destId="{DAD76373-4261-F94F-BEE8-232B95F61162}" srcOrd="0" destOrd="0" parTransId="{A257CBAF-1538-FD4D-B8E6-E932FB624CA0}" sibTransId="{63E200D3-072B-7E44-B33C-AB7FBDFA4CBC}"/>
    <dgm:cxn modelId="{540D961E-5E40-EC4B-992D-513DA2832E65}" srcId="{184D8D68-2A19-BA48-A865-582D12EE47C8}" destId="{67C5E81A-C7D8-B444-B105-39CCA5482F0B}" srcOrd="3" destOrd="0" parTransId="{15ED480D-6589-5B47-8725-D5FDF81FD672}" sibTransId="{93C4353D-0D27-5F41-BC3B-9E5A183355D9}"/>
    <dgm:cxn modelId="{5413F7F6-EE17-974D-987F-642C36071E69}" srcId="{184D8D68-2A19-BA48-A865-582D12EE47C8}" destId="{E36E8162-D8DA-E94D-B9FB-DF6D2FED324E}" srcOrd="0" destOrd="0" parTransId="{36537065-2E59-4541-A3E7-F22E0EF34E16}" sibTransId="{DD854908-EFBD-E54A-BCAC-47C28762948D}"/>
    <dgm:cxn modelId="{E763318B-45E4-4749-8354-FC7A4297C0B9}" type="presOf" srcId="{EAA3E643-0F1C-9C46-9CC8-75EF565B6CA5}" destId="{41F1A170-E9FB-5040-82E3-10A8924A15B1}" srcOrd="0" destOrd="0" presId="urn:microsoft.com/office/officeart/2005/8/layout/process4"/>
    <dgm:cxn modelId="{B2914CD5-861D-A04B-A57E-683423C8880D}" type="presOf" srcId="{67C5E81A-C7D8-B444-B105-39CCA5482F0B}" destId="{2E782029-9E13-3E4D-B9EC-ED57973DC4E7}" srcOrd="1" destOrd="0" presId="urn:microsoft.com/office/officeart/2005/8/layout/process4"/>
    <dgm:cxn modelId="{9FA0E295-0265-5A4A-AF8C-CB0FE2FF5BC2}" srcId="{184D8D68-2A19-BA48-A865-582D12EE47C8}" destId="{CEE55488-76E5-3C46-851E-647D423A0F42}" srcOrd="1" destOrd="0" parTransId="{9232CA17-214C-E749-8CF7-193948C193A2}" sibTransId="{7A5289DA-FD65-634C-B060-DB7337AF46BF}"/>
    <dgm:cxn modelId="{9A4EFDA3-82CF-774E-B69A-67BBF9BED071}" type="presOf" srcId="{29B0BB90-DB9D-2543-ADCA-281BF8318945}" destId="{512F3570-2F8C-6547-B346-1BDE1A7E1B2D}" srcOrd="1" destOrd="0" presId="urn:microsoft.com/office/officeart/2005/8/layout/process4"/>
    <dgm:cxn modelId="{D2D87978-9CB1-324A-B2CD-8F849A735124}" type="presOf" srcId="{184D8D68-2A19-BA48-A865-582D12EE47C8}" destId="{557F56D5-EE6C-F841-B556-016F8DEC2A25}" srcOrd="0" destOrd="0" presId="urn:microsoft.com/office/officeart/2005/8/layout/process4"/>
    <dgm:cxn modelId="{C0FCA133-509A-5446-9CF9-CB0EB75B91D1}" type="presOf" srcId="{E36E8162-D8DA-E94D-B9FB-DF6D2FED324E}" destId="{D19844CB-81E0-4F44-B763-9518C1DA302C}" srcOrd="0" destOrd="0" presId="urn:microsoft.com/office/officeart/2005/8/layout/process4"/>
    <dgm:cxn modelId="{7B8549F6-DD87-0042-AB78-D5E39096833B}" type="presOf" srcId="{DAD76373-4261-F94F-BEE8-232B95F61162}" destId="{4E65F83E-A91A-0442-90F1-2279D2212913}" srcOrd="0" destOrd="0" presId="urn:microsoft.com/office/officeart/2005/8/layout/process4"/>
    <dgm:cxn modelId="{03B36FBF-E566-7844-978D-127951FE077C}" type="presOf" srcId="{E36E8162-D8DA-E94D-B9FB-DF6D2FED324E}" destId="{ECBC8055-97F1-C540-B4AB-AA2982ECB9EC}" srcOrd="1" destOrd="0" presId="urn:microsoft.com/office/officeart/2005/8/layout/process4"/>
    <dgm:cxn modelId="{D5125EA1-5CE6-264B-BD46-36A5B31E81ED}" type="presOf" srcId="{16998C26-9B68-DC45-B4B0-A05BDAEDE236}" destId="{8E4B2F86-9193-1045-A218-22F75B90F04F}" srcOrd="0" destOrd="0" presId="urn:microsoft.com/office/officeart/2005/8/layout/process4"/>
    <dgm:cxn modelId="{8C672276-0D26-E746-B620-2A0802665F38}" srcId="{E36E8162-D8DA-E94D-B9FB-DF6D2FED324E}" destId="{EA487103-7BAD-F248-8748-4D50CF8077EF}" srcOrd="0" destOrd="0" parTransId="{333C0B64-ED83-C042-9130-A9725496E419}" sibTransId="{77DBD11C-DC63-EF4C-B1E3-B8E0786F13FC}"/>
    <dgm:cxn modelId="{42410869-AEAE-0840-8C1C-6A62FFB339E2}" srcId="{CEE55488-76E5-3C46-851E-647D423A0F42}" destId="{16998C26-9B68-DC45-B4B0-A05BDAEDE236}" srcOrd="0" destOrd="0" parTransId="{68413F42-D0CB-9640-A7C7-1060B7B2B431}" sibTransId="{03236D02-1DE4-5C45-B992-152A9872D2C7}"/>
    <dgm:cxn modelId="{5EE0EAC7-09B9-3548-A25C-C1D402E01C98}" type="presParOf" srcId="{557F56D5-EE6C-F841-B556-016F8DEC2A25}" destId="{A7B344CF-DE5B-0041-8667-12ECA7AC6918}" srcOrd="0" destOrd="0" presId="urn:microsoft.com/office/officeart/2005/8/layout/process4"/>
    <dgm:cxn modelId="{1C184E77-60D0-4445-8EF2-56546F65A23E}" type="presParOf" srcId="{A7B344CF-DE5B-0041-8667-12ECA7AC6918}" destId="{26F5F90A-DEC4-F940-88F3-C848F904CCE5}" srcOrd="0" destOrd="0" presId="urn:microsoft.com/office/officeart/2005/8/layout/process4"/>
    <dgm:cxn modelId="{1CAA2572-6528-F448-B8BC-52B9C9075EF0}" type="presParOf" srcId="{A7B344CF-DE5B-0041-8667-12ECA7AC6918}" destId="{2E782029-9E13-3E4D-B9EC-ED57973DC4E7}" srcOrd="1" destOrd="0" presId="urn:microsoft.com/office/officeart/2005/8/layout/process4"/>
    <dgm:cxn modelId="{32B4DBF7-F93A-7744-9351-F73B8D0336E4}" type="presParOf" srcId="{A7B344CF-DE5B-0041-8667-12ECA7AC6918}" destId="{606CA2F1-86CA-2040-B021-20DD1783A0BC}" srcOrd="2" destOrd="0" presId="urn:microsoft.com/office/officeart/2005/8/layout/process4"/>
    <dgm:cxn modelId="{66B8C5E0-95AA-8B42-B6CA-F82A3BD5A6A2}" type="presParOf" srcId="{606CA2F1-86CA-2040-B021-20DD1783A0BC}" destId="{41F1A170-E9FB-5040-82E3-10A8924A15B1}" srcOrd="0" destOrd="0" presId="urn:microsoft.com/office/officeart/2005/8/layout/process4"/>
    <dgm:cxn modelId="{DF93E5D3-2332-C445-8DD4-A16231F37747}" type="presParOf" srcId="{557F56D5-EE6C-F841-B556-016F8DEC2A25}" destId="{A28C5DAD-262B-AA4A-888B-CEE5F8CD4B28}" srcOrd="1" destOrd="0" presId="urn:microsoft.com/office/officeart/2005/8/layout/process4"/>
    <dgm:cxn modelId="{2E15D84B-8FA7-924A-A22A-4E5F34EFF4C7}" type="presParOf" srcId="{557F56D5-EE6C-F841-B556-016F8DEC2A25}" destId="{AD94C63A-DCD3-8A43-8FAE-2917AC4A42F5}" srcOrd="2" destOrd="0" presId="urn:microsoft.com/office/officeart/2005/8/layout/process4"/>
    <dgm:cxn modelId="{B8D1CDFF-D6DA-2543-8075-A6D19C600F86}" type="presParOf" srcId="{AD94C63A-DCD3-8A43-8FAE-2917AC4A42F5}" destId="{AE5E8B52-DBE9-9F44-9E22-C8BD12B2BDF8}" srcOrd="0" destOrd="0" presId="urn:microsoft.com/office/officeart/2005/8/layout/process4"/>
    <dgm:cxn modelId="{DE1CD673-B596-BB40-8782-45C120EF0049}" type="presParOf" srcId="{AD94C63A-DCD3-8A43-8FAE-2917AC4A42F5}" destId="{512F3570-2F8C-6547-B346-1BDE1A7E1B2D}" srcOrd="1" destOrd="0" presId="urn:microsoft.com/office/officeart/2005/8/layout/process4"/>
    <dgm:cxn modelId="{73309B8F-5B1A-9C44-BD93-3816B432E3B7}" type="presParOf" srcId="{AD94C63A-DCD3-8A43-8FAE-2917AC4A42F5}" destId="{69B77C63-0541-1A4F-9EAF-28671FBD0269}" srcOrd="2" destOrd="0" presId="urn:microsoft.com/office/officeart/2005/8/layout/process4"/>
    <dgm:cxn modelId="{792B3DE5-800C-4C4C-8D2D-0A22E38BEFFA}" type="presParOf" srcId="{69B77C63-0541-1A4F-9EAF-28671FBD0269}" destId="{4E65F83E-A91A-0442-90F1-2279D2212913}" srcOrd="0" destOrd="0" presId="urn:microsoft.com/office/officeart/2005/8/layout/process4"/>
    <dgm:cxn modelId="{CFCD46C4-AC1C-DE46-9258-4775108679DC}" type="presParOf" srcId="{557F56D5-EE6C-F841-B556-016F8DEC2A25}" destId="{F1B808C9-33E5-AD47-A08D-F0E7C29B4B3E}" srcOrd="3" destOrd="0" presId="urn:microsoft.com/office/officeart/2005/8/layout/process4"/>
    <dgm:cxn modelId="{28E8C555-1AC8-0C4E-ABA4-E9A5893C04EA}" type="presParOf" srcId="{557F56D5-EE6C-F841-B556-016F8DEC2A25}" destId="{2FBC0C1D-FBC3-7F43-90CB-023145CFC002}" srcOrd="4" destOrd="0" presId="urn:microsoft.com/office/officeart/2005/8/layout/process4"/>
    <dgm:cxn modelId="{751FFB37-FBB3-B943-92A6-3A96568A132C}" type="presParOf" srcId="{2FBC0C1D-FBC3-7F43-90CB-023145CFC002}" destId="{B0EE5C4E-9556-5349-939F-74A6DF956451}" srcOrd="0" destOrd="0" presId="urn:microsoft.com/office/officeart/2005/8/layout/process4"/>
    <dgm:cxn modelId="{64D3FC7D-7A27-394C-90B1-4892ABD89FEA}" type="presParOf" srcId="{2FBC0C1D-FBC3-7F43-90CB-023145CFC002}" destId="{B7A849F9-0F85-AF45-B8CE-223981A7C726}" srcOrd="1" destOrd="0" presId="urn:microsoft.com/office/officeart/2005/8/layout/process4"/>
    <dgm:cxn modelId="{9E315D6E-BAE3-DE44-982C-22118DB7FED5}" type="presParOf" srcId="{2FBC0C1D-FBC3-7F43-90CB-023145CFC002}" destId="{E023C87A-BB01-2847-BEFE-93537A8540D6}" srcOrd="2" destOrd="0" presId="urn:microsoft.com/office/officeart/2005/8/layout/process4"/>
    <dgm:cxn modelId="{3A8D2F05-D366-CB49-BE5C-7D45F416CDCC}" type="presParOf" srcId="{E023C87A-BB01-2847-BEFE-93537A8540D6}" destId="{8E4B2F86-9193-1045-A218-22F75B90F04F}" srcOrd="0" destOrd="0" presId="urn:microsoft.com/office/officeart/2005/8/layout/process4"/>
    <dgm:cxn modelId="{6B8AF738-29BB-8045-8A4A-9642A644A409}" type="presParOf" srcId="{557F56D5-EE6C-F841-B556-016F8DEC2A25}" destId="{C8D30DB0-1807-D64D-BD54-3F7737D3EDE1}" srcOrd="5" destOrd="0" presId="urn:microsoft.com/office/officeart/2005/8/layout/process4"/>
    <dgm:cxn modelId="{97471B4F-A293-8C4C-9B63-BDF6F0F3D034}" type="presParOf" srcId="{557F56D5-EE6C-F841-B556-016F8DEC2A25}" destId="{B9CDE7B2-98D7-C545-ABFF-8457BCFBE119}" srcOrd="6" destOrd="0" presId="urn:microsoft.com/office/officeart/2005/8/layout/process4"/>
    <dgm:cxn modelId="{DC35B362-E6AC-B14A-B589-28776DF98D82}" type="presParOf" srcId="{B9CDE7B2-98D7-C545-ABFF-8457BCFBE119}" destId="{D19844CB-81E0-4F44-B763-9518C1DA302C}" srcOrd="0" destOrd="0" presId="urn:microsoft.com/office/officeart/2005/8/layout/process4"/>
    <dgm:cxn modelId="{78241ED4-5E1B-9C45-925D-8E598850D1B5}" type="presParOf" srcId="{B9CDE7B2-98D7-C545-ABFF-8457BCFBE119}" destId="{ECBC8055-97F1-C540-B4AB-AA2982ECB9EC}" srcOrd="1" destOrd="0" presId="urn:microsoft.com/office/officeart/2005/8/layout/process4"/>
    <dgm:cxn modelId="{F7A0E869-60AC-D940-89DA-835649B0322F}" type="presParOf" srcId="{B9CDE7B2-98D7-C545-ABFF-8457BCFBE119}" destId="{96075D66-C342-CD48-88BE-4B0C43CB544E}" srcOrd="2" destOrd="0" presId="urn:microsoft.com/office/officeart/2005/8/layout/process4"/>
    <dgm:cxn modelId="{75474DEE-5A06-DE41-87AF-66D760AE5EA2}" type="presParOf" srcId="{96075D66-C342-CD48-88BE-4B0C43CB544E}" destId="{C4FE1A8C-524C-A843-8653-8ADF556090D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C28335-AAED-C641-A22D-971DC3D96CAA}" type="datetimeFigureOut">
              <a:rPr lang="en-US" smtClean="0"/>
              <a:t>23/09/15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59B78C-B5FB-404F-A906-CAC9A50BF1E2}" type="slidenum">
              <a:rPr lang="en-US" smtClean="0"/>
              <a:t>‹n.›</a:t>
            </a:fld>
            <a:endParaRPr lang="en-US"/>
          </a:p>
        </p:txBody>
      </p:sp>
    </p:spTree>
    <p:extLst>
      <p:ext uri="{BB962C8B-B14F-4D97-AF65-F5344CB8AC3E}">
        <p14:creationId xmlns:p14="http://schemas.microsoft.com/office/powerpoint/2010/main" val="11619338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089548-4ED3-EF43-BCD4-95B051A59117}" type="datetimeFigureOut">
              <a:rPr lang="en-US" smtClean="0"/>
              <a:t>23/09/15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F9F78-C328-3646-ACC9-4FA6E31D96E8}" type="slidenum">
              <a:rPr lang="en-US" smtClean="0"/>
              <a:t>‹n.›</a:t>
            </a:fld>
            <a:endParaRPr lang="en-US"/>
          </a:p>
        </p:txBody>
      </p:sp>
    </p:spTree>
    <p:extLst>
      <p:ext uri="{BB962C8B-B14F-4D97-AF65-F5344CB8AC3E}">
        <p14:creationId xmlns:p14="http://schemas.microsoft.com/office/powerpoint/2010/main" val="30143703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Gartner statistic for the Smartphones</a:t>
            </a:r>
          </a:p>
          <a:p>
            <a:r>
              <a:rPr lang="en-US" dirty="0" smtClean="0"/>
              <a:t>50M AR Browsers is from the three publishers of these products + 30M </a:t>
            </a:r>
            <a:r>
              <a:rPr lang="en-US" dirty="0" err="1" smtClean="0"/>
              <a:t>Aurasma</a:t>
            </a:r>
            <a:r>
              <a:rPr lang="en-US" baseline="0" dirty="0" smtClean="0"/>
              <a:t> users + </a:t>
            </a:r>
            <a:r>
              <a:rPr lang="en-US" baseline="0" dirty="0" err="1" smtClean="0"/>
              <a:t>Blippar</a:t>
            </a:r>
            <a:r>
              <a:rPr lang="en-US" baseline="0" dirty="0" smtClean="0"/>
              <a:t> + AR applications</a:t>
            </a:r>
            <a:endParaRPr lang="en-US" dirty="0"/>
          </a:p>
        </p:txBody>
      </p:sp>
      <p:sp>
        <p:nvSpPr>
          <p:cNvPr id="4" name="Slide Number Placeholder 3"/>
          <p:cNvSpPr>
            <a:spLocks noGrp="1"/>
          </p:cNvSpPr>
          <p:nvPr>
            <p:ph type="sldNum" sz="quarter" idx="10"/>
          </p:nvPr>
        </p:nvSpPr>
        <p:spPr/>
        <p:txBody>
          <a:bodyPr/>
          <a:lstStyle/>
          <a:p>
            <a:fld id="{F92721F5-5A0F-A042-9262-0C206D9976BD}" type="slidenum">
              <a:rPr lang="en-US" smtClean="0"/>
              <a:t>6</a:t>
            </a:fld>
            <a:endParaRPr lang="en-US"/>
          </a:p>
        </p:txBody>
      </p:sp>
    </p:spTree>
    <p:extLst>
      <p:ext uri="{BB962C8B-B14F-4D97-AF65-F5344CB8AC3E}">
        <p14:creationId xmlns:p14="http://schemas.microsoft.com/office/powerpoint/2010/main" val="7661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EEB2EE-2EBD-6840-9C21-67E952B3DE0A}"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382846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not possible to speak about AR without first reviewing how</a:t>
            </a:r>
            <a:r>
              <a:rPr lang="en-US" baseline="0" dirty="0" smtClean="0"/>
              <a:t> far we have come from the 1980s when information was beginning to move into digital formats in a big way, and today. We can set the current status in context with the direction in which we are going. It’s not possible to say when we will achieve the state that is described in this slide, but what’s clear to many is that the progress continues in this direction. Driven by many factors and needs to improve efficiency, enterprises continually introduce new technologies to automate processes, letting computers perform increasingly complex tasks in the place of people, but people are still and will remain important in tasks that are rare and require decisions to be made.</a:t>
            </a:r>
            <a:endParaRPr lang="en-US" dirty="0"/>
          </a:p>
        </p:txBody>
      </p:sp>
      <p:sp>
        <p:nvSpPr>
          <p:cNvPr id="4" name="Slide Number Placeholder 3"/>
          <p:cNvSpPr>
            <a:spLocks noGrp="1"/>
          </p:cNvSpPr>
          <p:nvPr>
            <p:ph type="sldNum" sz="quarter" idx="10"/>
          </p:nvPr>
        </p:nvSpPr>
        <p:spPr/>
        <p:txBody>
          <a:bodyPr/>
          <a:lstStyle/>
          <a:p>
            <a:fld id="{DEEEB2EE-2EBD-6840-9C21-67E952B3DE0A}"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2912553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potential for Augmented Reality is enormous because it will involve some many different use cases and many companies have data that can be used in context. In this slide we evoke a video recently released by Microsoft and Trimble describing the enormous potential for AR to reduce errors and help those on a construction project make decisions. This video shows that a post may go into a door way but since the person who is local and the remote user can see the digital data in context, the plans can be changed in advance. Microsoft is one of the companies that sees the potential for AR to improve the performance of its customers.</a:t>
            </a:r>
            <a:endParaRPr lang="en-US" dirty="0"/>
          </a:p>
        </p:txBody>
      </p:sp>
      <p:sp>
        <p:nvSpPr>
          <p:cNvPr id="4" name="Slide Number Placeholder 3"/>
          <p:cNvSpPr>
            <a:spLocks noGrp="1"/>
          </p:cNvSpPr>
          <p:nvPr>
            <p:ph type="sldNum" sz="quarter" idx="10"/>
          </p:nvPr>
        </p:nvSpPr>
        <p:spPr/>
        <p:txBody>
          <a:bodyPr/>
          <a:lstStyle/>
          <a:p>
            <a:fld id="{DEEEB2EE-2EBD-6840-9C21-67E952B3DE0A}"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309114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have heard about Augmented Reality for years, particularly</a:t>
            </a:r>
            <a:r>
              <a:rPr lang="en-US" baseline="0" dirty="0" smtClean="0"/>
              <a:t> its promises to make consumers more responsive and engage more frequently with big brands. There have also been a number of recent studies about the use of AR in enterprise and industrial environments. </a:t>
            </a:r>
          </a:p>
          <a:p>
            <a:endParaRPr lang="en-US" baseline="0" dirty="0" smtClean="0"/>
          </a:p>
          <a:p>
            <a:r>
              <a:rPr lang="en-US" baseline="0" dirty="0" smtClean="0"/>
              <a:t>Though that don’t agree on the industries or the timing, analysts who have studied this topic, and the enterprises who have tested it internally, agree that there is great potential for using AR-assisted systems for information delivery in context. The studies emphasize that the benefits are most noticeable when the tasks are unusual or “rare” and complex, and require decision making. In other words, those who perform repetitive and simple tasks don’t need AR. In the future simple and repetitive tasks are going to be increasingly performed by robots and the remaining tasks will be performed by people.</a:t>
            </a:r>
          </a:p>
          <a:p>
            <a:endParaRPr lang="en-US" baseline="0" dirty="0" smtClean="0"/>
          </a:p>
          <a:p>
            <a:r>
              <a:rPr lang="en-US" baseline="0" dirty="0" smtClean="0"/>
              <a:t>Regardless of the industry, we are in a position to say with strong data to support (from Boeing and NNS) that AR reduces interruptions of complex tasks, and supports decision making in context. Together these can impact/improve the effectiveness of any professional and when collaboration and “look over my shoulder” type of systems are available, the remote worker, for example, the person in a service scenario such as that depicted in the SAP vision video in fall 2014, are able to perform tasks that would otherwise take far longer or more specialized people. </a:t>
            </a:r>
          </a:p>
          <a:p>
            <a:endParaRPr lang="en-US" baseline="0" dirty="0" smtClean="0"/>
          </a:p>
          <a:p>
            <a:r>
              <a:rPr lang="en-US" dirty="0" smtClean="0"/>
              <a:t>Reduction of errors, as a result</a:t>
            </a:r>
            <a:r>
              <a:rPr lang="en-US" baseline="0" dirty="0" smtClean="0"/>
              <a:t> of having the correct information in sight on the job during the task, is an easily measured performance metric that has also been demonstrated with AR-assisted systems. </a:t>
            </a:r>
          </a:p>
          <a:p>
            <a:endParaRPr lang="en-US" baseline="0" dirty="0" smtClean="0"/>
          </a:p>
          <a:p>
            <a:r>
              <a:rPr lang="en-US" baseline="0" dirty="0" smtClean="0"/>
              <a:t>When people make fewer errors, their risk is lower and their use of enterprise resources is higher. </a:t>
            </a:r>
          </a:p>
          <a:p>
            <a:endParaRPr lang="en-US" baseline="0" dirty="0" smtClean="0"/>
          </a:p>
          <a:p>
            <a:r>
              <a:rPr lang="en-US" baseline="0" dirty="0" smtClean="0"/>
              <a:t>Finally, one of the areas in which AR will likely have a very significant impact is the tracking of tasks in order to maintain technical documentation up to date and to assess quality of work and compliance with corporate policies. </a:t>
            </a:r>
          </a:p>
          <a:p>
            <a:endParaRPr lang="en-US" baseline="0" dirty="0" smtClean="0"/>
          </a:p>
          <a:p>
            <a:r>
              <a:rPr lang="en-US" baseline="0" dirty="0" smtClean="0"/>
              <a:t>So, together these are many of the cross-industry benefits that AR can provide to enterprise and industrial users, regardless of the use cases. </a:t>
            </a:r>
            <a:endParaRPr lang="en-US" dirty="0" smtClean="0"/>
          </a:p>
          <a:p>
            <a:endParaRPr lang="en-US" dirty="0"/>
          </a:p>
        </p:txBody>
      </p:sp>
      <p:sp>
        <p:nvSpPr>
          <p:cNvPr id="4" name="Slide Number Placeholder 3"/>
          <p:cNvSpPr>
            <a:spLocks noGrp="1"/>
          </p:cNvSpPr>
          <p:nvPr>
            <p:ph type="sldNum" sz="quarter" idx="10"/>
          </p:nvPr>
        </p:nvSpPr>
        <p:spPr/>
        <p:txBody>
          <a:bodyPr/>
          <a:lstStyle/>
          <a:p>
            <a:fld id="{DEEEB2EE-2EBD-6840-9C21-67E952B3DE0A}"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2160849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bullish and confident that AR will improve performance,</a:t>
            </a:r>
            <a:r>
              <a:rPr lang="en-US" baseline="0" dirty="0" smtClean="0"/>
              <a:t> once it is introduced and adopted. It can already be tested and prove quite effective in some settings that are well defined and conditions controlled. </a:t>
            </a:r>
          </a:p>
          <a:p>
            <a:endParaRPr lang="en-US" baseline="0" dirty="0" smtClean="0"/>
          </a:p>
          <a:p>
            <a:r>
              <a:rPr lang="en-US" baseline="0" dirty="0" smtClean="0"/>
              <a:t>This said, the introduction of AR is still hampered by a number of factors in addition to those that are frequently raised with any new technology such as cost and lack of policies for use (security, privacy, </a:t>
            </a:r>
            <a:r>
              <a:rPr lang="en-US" baseline="0" dirty="0" err="1" smtClean="0"/>
              <a:t>etc</a:t>
            </a:r>
            <a:r>
              <a:rPr lang="en-US" baseline="0" dirty="0" smtClean="0"/>
              <a:t>). The customers are not sure what they are looking for or what they need. There is a lower than optimal awareness of current tools, their strengths and pitfalls, and a total absence of vendor-neutral information about the options available. </a:t>
            </a:r>
          </a:p>
          <a:p>
            <a:endParaRPr lang="en-US" baseline="0" dirty="0" smtClean="0"/>
          </a:p>
          <a:p>
            <a:r>
              <a:rPr lang="en-US" baseline="0" dirty="0" smtClean="0"/>
              <a:t>There are live deployments but those involved are not eager to share them because they want to benefit from the strategic advantage or to charge new customers for their existing/dearly earned knowledge and know how. This last obstacle is understandable, but addressable.</a:t>
            </a:r>
          </a:p>
          <a:p>
            <a:endParaRPr lang="en-US" baseline="0" dirty="0" smtClean="0"/>
          </a:p>
          <a:p>
            <a:r>
              <a:rPr lang="en-US" baseline="0" dirty="0" smtClean="0"/>
              <a:t>The providers of enterprise AR must invest heavily, sometimes with sales cycles exceeding a year, in order to train their future customers. The providers would have greater revenues if there were more qualified (pre-qualified) customers and if they were partnering with companies to deliver “full solutions” instead of partial implementations that are not integrated in the enterprise IT system. </a:t>
            </a:r>
          </a:p>
          <a:p>
            <a:endParaRPr lang="en-US" baseline="0" dirty="0" smtClean="0"/>
          </a:p>
          <a:p>
            <a:r>
              <a:rPr lang="en-US" baseline="0" dirty="0" smtClean="0"/>
              <a:t>Both the customers and the providers lack the shared knowledge to quickly troubleshoot issues so there is a high tendency to “re-invent the wheel” on common obstacles, things that could be shared widely to address the most obvious issues rather than selling the customer a more complicated solution. </a:t>
            </a:r>
          </a:p>
          <a:p>
            <a:endParaRPr lang="en-US" baseline="0" dirty="0" smtClean="0"/>
          </a:p>
          <a:p>
            <a:r>
              <a:rPr lang="en-US" baseline="0" dirty="0" smtClean="0"/>
              <a:t>Finally, customers don’t know what they should be paying for or how much. The providers do not have any guidance on the features that they promote or sell so there’s low or no ability to compare solutions. While there can’t be fixed pricing, transparency and a fee for value model benefits both the providers and customers </a:t>
            </a:r>
            <a:endParaRPr lang="en-US" dirty="0" smtClean="0"/>
          </a:p>
          <a:p>
            <a:endParaRPr lang="en-US" dirty="0"/>
          </a:p>
        </p:txBody>
      </p:sp>
      <p:sp>
        <p:nvSpPr>
          <p:cNvPr id="4" name="Slide Number Placeholder 3"/>
          <p:cNvSpPr>
            <a:spLocks noGrp="1"/>
          </p:cNvSpPr>
          <p:nvPr>
            <p:ph type="sldNum" sz="quarter" idx="10"/>
          </p:nvPr>
        </p:nvSpPr>
        <p:spPr/>
        <p:txBody>
          <a:bodyPr/>
          <a:lstStyle/>
          <a:p>
            <a:fld id="{DEEEB2EE-2EBD-6840-9C21-67E952B3DE0A}"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2941286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AREA is the only global</a:t>
            </a:r>
            <a:r>
              <a:rPr lang="en-US" baseline="0" dirty="0" smtClean="0"/>
              <a:t> organization based on member needs and concerns around enterprise AR. We are focused on accelerating AR adoption in enterprise. We will do this by supporting the development of a vibrant new technology ecosystem of providers, integrators and customers.</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In this graphic, we illustrate</a:t>
            </a:r>
            <a:r>
              <a:rPr lang="en-US" baseline="0" dirty="0" smtClean="0"/>
              <a:t> that </a:t>
            </a:r>
            <a:r>
              <a:rPr lang="en-US" sz="1200" baseline="0" dirty="0" smtClean="0"/>
              <a:t>customers have needs that can be addressed with AR, and with better education/information about the capabilities of AR, not the hype, they will know what they are seeking and the providers are more able to meet the needs of the customers.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IN the middle we highlight the non-commercial entities that “amplify” the speed and effectiveness of our ecosystem by meeting a number of needs: they reach audiences we do not normally communicate with and they will provide trained/skilled workforce and better interoperability with standards.</a:t>
            </a:r>
            <a:endParaRPr lang="en-US" baseline="0" dirty="0" smtClean="0"/>
          </a:p>
          <a:p>
            <a:endParaRPr lang="en-US" baseline="0" dirty="0" smtClean="0"/>
          </a:p>
          <a:p>
            <a:r>
              <a:rPr lang="en-US" baseline="0" dirty="0" smtClean="0"/>
              <a:t>The providers include:</a:t>
            </a:r>
          </a:p>
          <a:p>
            <a:endParaRPr lang="en-US" baseline="0" dirty="0" smtClean="0"/>
          </a:p>
          <a:p>
            <a:pPr marL="342900" indent="-342900">
              <a:spcBef>
                <a:spcPts val="600"/>
              </a:spcBef>
              <a:buClr>
                <a:schemeClr val="tx1"/>
              </a:buClr>
              <a:buSzPct val="75000"/>
              <a:buFont typeface="Wingdings" charset="2"/>
              <a:buChar char="§"/>
            </a:pPr>
            <a:r>
              <a:rPr lang="en-US" sz="1200" dirty="0" smtClean="0">
                <a:solidFill>
                  <a:srgbClr val="000000"/>
                </a:solidFill>
              </a:rPr>
              <a:t>AR experience developers</a:t>
            </a:r>
          </a:p>
          <a:p>
            <a:pPr marL="342900" indent="-342900">
              <a:spcBef>
                <a:spcPts val="600"/>
              </a:spcBef>
              <a:buClr>
                <a:schemeClr val="tx1"/>
              </a:buClr>
              <a:buSzPct val="75000"/>
              <a:buFont typeface="Wingdings" charset="2"/>
              <a:buChar char="§"/>
            </a:pPr>
            <a:r>
              <a:rPr lang="en-US" sz="1200" dirty="0" smtClean="0">
                <a:solidFill>
                  <a:srgbClr val="000000"/>
                </a:solidFill>
              </a:rPr>
              <a:t>Independent software publishers </a:t>
            </a:r>
          </a:p>
          <a:p>
            <a:pPr marL="342900" indent="-342900">
              <a:spcBef>
                <a:spcPts val="600"/>
              </a:spcBef>
              <a:buClr>
                <a:schemeClr val="tx1"/>
              </a:buClr>
              <a:buSzPct val="75000"/>
              <a:buFont typeface="Wingdings" charset="2"/>
              <a:buChar char="§"/>
            </a:pPr>
            <a:r>
              <a:rPr lang="en-US" sz="1200" dirty="0" smtClean="0">
                <a:solidFill>
                  <a:srgbClr val="000000"/>
                </a:solidFill>
              </a:rPr>
              <a:t>Software as a Service providers </a:t>
            </a:r>
          </a:p>
          <a:p>
            <a:pPr marL="342900" indent="-342900">
              <a:spcBef>
                <a:spcPts val="600"/>
              </a:spcBef>
              <a:buClr>
                <a:schemeClr val="tx1"/>
              </a:buClr>
              <a:buSzPct val="75000"/>
              <a:buFont typeface="Wingdings" charset="2"/>
              <a:buChar char="§"/>
            </a:pPr>
            <a:r>
              <a:rPr lang="en-US" sz="1200" dirty="0" smtClean="0">
                <a:solidFill>
                  <a:srgbClr val="000000"/>
                </a:solidFill>
              </a:rPr>
              <a:t>Semiconductor, incl. MEMS</a:t>
            </a:r>
          </a:p>
          <a:p>
            <a:pPr marL="342900" indent="-342900">
              <a:spcBef>
                <a:spcPts val="600"/>
              </a:spcBef>
              <a:buClr>
                <a:schemeClr val="tx1"/>
              </a:buClr>
              <a:buSzPct val="75000"/>
              <a:buFont typeface="Wingdings" charset="2"/>
              <a:buChar char="§"/>
            </a:pPr>
            <a:r>
              <a:rPr lang="en-US" sz="1200" dirty="0" smtClean="0">
                <a:solidFill>
                  <a:srgbClr val="000000"/>
                </a:solidFill>
              </a:rPr>
              <a:t>Handset component providers</a:t>
            </a:r>
          </a:p>
          <a:p>
            <a:pPr marL="342900" indent="-342900">
              <a:spcBef>
                <a:spcPts val="600"/>
              </a:spcBef>
              <a:buClr>
                <a:schemeClr val="tx1"/>
              </a:buClr>
              <a:buSzPct val="75000"/>
              <a:buFont typeface="Wingdings" charset="2"/>
              <a:buChar char="§"/>
            </a:pPr>
            <a:r>
              <a:rPr lang="en-US" sz="1200" dirty="0" smtClean="0">
                <a:solidFill>
                  <a:srgbClr val="000000"/>
                </a:solidFill>
              </a:rPr>
              <a:t>Device integrators</a:t>
            </a:r>
          </a:p>
          <a:p>
            <a:pPr marL="342900" indent="-342900">
              <a:spcBef>
                <a:spcPts val="600"/>
              </a:spcBef>
              <a:buClr>
                <a:schemeClr val="tx1"/>
              </a:buClr>
              <a:buSzPct val="75000"/>
              <a:buFont typeface="Wingdings" charset="2"/>
              <a:buChar char="§"/>
            </a:pPr>
            <a:r>
              <a:rPr lang="en-US" sz="1200" dirty="0" smtClean="0">
                <a:solidFill>
                  <a:srgbClr val="000000"/>
                </a:solidFill>
              </a:rPr>
              <a:t>Wearable computing vendors</a:t>
            </a:r>
          </a:p>
          <a:p>
            <a:pPr marL="342900" indent="-342900">
              <a:spcBef>
                <a:spcPts val="600"/>
              </a:spcBef>
              <a:buClr>
                <a:schemeClr val="tx1"/>
              </a:buClr>
              <a:buSzPct val="75000"/>
              <a:buFont typeface="Wingdings" charset="2"/>
              <a:buChar char="§"/>
            </a:pPr>
            <a:r>
              <a:rPr lang="en-US" sz="1200" dirty="0" smtClean="0">
                <a:solidFill>
                  <a:srgbClr val="000000"/>
                </a:solidFill>
              </a:rPr>
              <a:t>Display technology providers</a:t>
            </a:r>
          </a:p>
          <a:p>
            <a:pPr marL="342900" indent="-342900">
              <a:spcBef>
                <a:spcPts val="600"/>
              </a:spcBef>
              <a:buClr>
                <a:schemeClr val="tx1"/>
              </a:buClr>
              <a:buSzPct val="75000"/>
              <a:buFont typeface="Wingdings" charset="2"/>
              <a:buChar char="§"/>
            </a:pPr>
            <a:r>
              <a:rPr lang="en-US" sz="1200" dirty="0" smtClean="0">
                <a:solidFill>
                  <a:srgbClr val="000000"/>
                </a:solidFill>
              </a:rPr>
              <a:t>Network operators</a:t>
            </a:r>
          </a:p>
          <a:p>
            <a:pPr marL="342900" indent="-342900">
              <a:spcBef>
                <a:spcPts val="600"/>
              </a:spcBef>
              <a:buClr>
                <a:schemeClr val="tx1"/>
              </a:buClr>
              <a:buSzPct val="75000"/>
              <a:buFont typeface="Wingdings" charset="2"/>
              <a:buChar char="§"/>
            </a:pPr>
            <a:r>
              <a:rPr lang="en-US" sz="1200" dirty="0" smtClean="0">
                <a:solidFill>
                  <a:srgbClr val="000000"/>
                </a:solidFill>
              </a:rPr>
              <a:t>Network equipment providers</a:t>
            </a:r>
          </a:p>
          <a:p>
            <a:pPr marL="342900" indent="-342900">
              <a:spcBef>
                <a:spcPts val="600"/>
              </a:spcBef>
              <a:buClr>
                <a:schemeClr val="tx1"/>
              </a:buClr>
              <a:buSzPct val="75000"/>
              <a:buFont typeface="Wingdings" charset="2"/>
              <a:buChar char="§"/>
            </a:pPr>
            <a:r>
              <a:rPr lang="en-US" sz="1200" dirty="0" smtClean="0">
                <a:solidFill>
                  <a:srgbClr val="000000"/>
                </a:solidFill>
              </a:rPr>
              <a:t>Systems integrators</a:t>
            </a:r>
          </a:p>
          <a:p>
            <a:pPr marL="342900" indent="-342900">
              <a:spcBef>
                <a:spcPts val="600"/>
              </a:spcBef>
              <a:buClr>
                <a:schemeClr val="tx1"/>
              </a:buClr>
              <a:buSzPct val="75000"/>
              <a:buFont typeface="Wingdings" charset="2"/>
              <a:buChar char="§"/>
            </a:pPr>
            <a:endParaRPr lang="en-US" sz="1200" dirty="0" smtClean="0">
              <a:solidFill>
                <a:srgbClr val="000000"/>
              </a:solidFill>
            </a:endParaRPr>
          </a:p>
          <a:p>
            <a:pPr marL="0" indent="0">
              <a:spcBef>
                <a:spcPts val="600"/>
              </a:spcBef>
              <a:buClr>
                <a:schemeClr val="tx1"/>
              </a:buClr>
              <a:buSzPct val="75000"/>
              <a:buFont typeface="Wingdings" charset="2"/>
              <a:buNone/>
            </a:pPr>
            <a:r>
              <a:rPr lang="en-US" sz="1200" dirty="0" smtClean="0">
                <a:solidFill>
                  <a:srgbClr val="000000"/>
                </a:solidFill>
              </a:rPr>
              <a:t>The industries</a:t>
            </a:r>
            <a:r>
              <a:rPr lang="en-US" sz="1200" baseline="0" dirty="0" smtClean="0">
                <a:solidFill>
                  <a:srgbClr val="000000"/>
                </a:solidFill>
              </a:rPr>
              <a:t> they will (or are already) serving include: </a:t>
            </a:r>
          </a:p>
          <a:p>
            <a:pPr marL="342900" indent="-342900" algn="l" defTabSz="457200">
              <a:lnSpc>
                <a:spcPct val="100000"/>
              </a:lnSpc>
              <a:spcBef>
                <a:spcPts val="600"/>
              </a:spcBef>
              <a:buClr>
                <a:schemeClr val="tx1"/>
              </a:buClr>
              <a:buSzPct val="75000"/>
              <a:buFont typeface="Wingdings" charset="2"/>
              <a:buChar char="§"/>
            </a:pPr>
            <a:r>
              <a:rPr lang="en-US" sz="1200" dirty="0" smtClean="0">
                <a:solidFill>
                  <a:srgbClr val="000000"/>
                </a:solidFill>
              </a:rPr>
              <a:t>Automotive &amp; Commercial Vehicle</a:t>
            </a:r>
          </a:p>
          <a:p>
            <a:pPr marL="342900" indent="-342900" algn="l" defTabSz="457200">
              <a:lnSpc>
                <a:spcPct val="100000"/>
              </a:lnSpc>
              <a:spcBef>
                <a:spcPts val="600"/>
              </a:spcBef>
              <a:buClr>
                <a:schemeClr val="tx1"/>
              </a:buClr>
              <a:buSzPct val="75000"/>
              <a:buFont typeface="Wingdings" charset="2"/>
              <a:buChar char="§"/>
            </a:pPr>
            <a:r>
              <a:rPr lang="en-US" sz="1200" dirty="0" smtClean="0">
                <a:solidFill>
                  <a:srgbClr val="000000"/>
                </a:solidFill>
              </a:rPr>
              <a:t>Aviation &amp; Aerospace</a:t>
            </a:r>
          </a:p>
          <a:p>
            <a:pPr marL="342900" indent="-342900" algn="l" defTabSz="457200">
              <a:lnSpc>
                <a:spcPct val="100000"/>
              </a:lnSpc>
              <a:spcBef>
                <a:spcPts val="600"/>
              </a:spcBef>
              <a:buClr>
                <a:schemeClr val="tx1"/>
              </a:buClr>
              <a:buSzPct val="75000"/>
              <a:buFont typeface="Wingdings" charset="2"/>
              <a:buChar char="§"/>
            </a:pPr>
            <a:r>
              <a:rPr lang="en-US" sz="1200" dirty="0" smtClean="0">
                <a:solidFill>
                  <a:srgbClr val="000000"/>
                </a:solidFill>
              </a:rPr>
              <a:t>Naval Engineering</a:t>
            </a:r>
          </a:p>
          <a:p>
            <a:pPr marL="342900" indent="-342900" algn="l" defTabSz="457200">
              <a:lnSpc>
                <a:spcPct val="100000"/>
              </a:lnSpc>
              <a:spcBef>
                <a:spcPts val="600"/>
              </a:spcBef>
              <a:buClr>
                <a:schemeClr val="tx1"/>
              </a:buClr>
              <a:buSzPct val="75000"/>
              <a:buFont typeface="Wingdings" charset="2"/>
              <a:buChar char="§"/>
            </a:pPr>
            <a:r>
              <a:rPr lang="en-US" sz="1200" dirty="0" smtClean="0">
                <a:solidFill>
                  <a:srgbClr val="000000"/>
                </a:solidFill>
              </a:rPr>
              <a:t>Healthcare</a:t>
            </a:r>
          </a:p>
          <a:p>
            <a:pPr marL="342900" indent="-342900" algn="l" defTabSz="457200">
              <a:lnSpc>
                <a:spcPct val="100000"/>
              </a:lnSpc>
              <a:spcBef>
                <a:spcPts val="600"/>
              </a:spcBef>
              <a:buClr>
                <a:schemeClr val="tx1"/>
              </a:buClr>
              <a:buSzPct val="75000"/>
              <a:buFont typeface="Wingdings" charset="2"/>
              <a:buChar char="§"/>
            </a:pPr>
            <a:r>
              <a:rPr lang="en-US" sz="1200" dirty="0" smtClean="0">
                <a:solidFill>
                  <a:srgbClr val="000000"/>
                </a:solidFill>
              </a:rPr>
              <a:t>Architecture &amp; Construction </a:t>
            </a:r>
          </a:p>
          <a:p>
            <a:pPr marL="342900" indent="-342900" algn="l" defTabSz="457200">
              <a:lnSpc>
                <a:spcPct val="100000"/>
              </a:lnSpc>
              <a:spcBef>
                <a:spcPts val="600"/>
              </a:spcBef>
              <a:buClr>
                <a:schemeClr val="tx1"/>
              </a:buClr>
              <a:buSzPct val="75000"/>
              <a:buFont typeface="Wingdings" charset="2"/>
              <a:buChar char="§"/>
            </a:pPr>
            <a:r>
              <a:rPr lang="en-US" sz="1200" dirty="0" smtClean="0">
                <a:solidFill>
                  <a:srgbClr val="000000"/>
                </a:solidFill>
              </a:rPr>
              <a:t>Engineering</a:t>
            </a:r>
          </a:p>
          <a:p>
            <a:pPr marL="342900" indent="-342900" algn="l" defTabSz="457200">
              <a:lnSpc>
                <a:spcPct val="100000"/>
              </a:lnSpc>
              <a:spcBef>
                <a:spcPts val="600"/>
              </a:spcBef>
              <a:buClr>
                <a:schemeClr val="tx1"/>
              </a:buClr>
              <a:buSzPct val="75000"/>
              <a:buFont typeface="Wingdings" charset="2"/>
              <a:buChar char="§"/>
            </a:pPr>
            <a:r>
              <a:rPr lang="en-US" sz="1200" dirty="0" smtClean="0">
                <a:solidFill>
                  <a:srgbClr val="000000"/>
                </a:solidFill>
              </a:rPr>
              <a:t>Education</a:t>
            </a:r>
          </a:p>
          <a:p>
            <a:pPr marL="342900" indent="-342900" algn="l" defTabSz="457200">
              <a:lnSpc>
                <a:spcPct val="100000"/>
              </a:lnSpc>
              <a:spcBef>
                <a:spcPts val="600"/>
              </a:spcBef>
              <a:buClr>
                <a:schemeClr val="tx1"/>
              </a:buClr>
              <a:buSzPct val="75000"/>
              <a:buFont typeface="Wingdings" charset="2"/>
              <a:buChar char="§"/>
            </a:pPr>
            <a:r>
              <a:rPr lang="en-US" sz="1200" dirty="0" smtClean="0">
                <a:solidFill>
                  <a:srgbClr val="000000"/>
                </a:solidFill>
              </a:rPr>
              <a:t>Public Sector &amp; Governments (National, State, Municipal)</a:t>
            </a:r>
          </a:p>
          <a:p>
            <a:pPr marL="342900" indent="-342900" algn="l" defTabSz="457200">
              <a:lnSpc>
                <a:spcPct val="100000"/>
              </a:lnSpc>
              <a:spcBef>
                <a:spcPts val="600"/>
              </a:spcBef>
              <a:buClr>
                <a:schemeClr val="tx1"/>
              </a:buClr>
              <a:buSzPct val="75000"/>
              <a:buFont typeface="Wingdings" charset="2"/>
              <a:buChar char="§"/>
            </a:pPr>
            <a:r>
              <a:rPr lang="en-US" sz="1200" dirty="0" smtClean="0">
                <a:solidFill>
                  <a:srgbClr val="000000"/>
                </a:solidFill>
              </a:rPr>
              <a:t>Logistics</a:t>
            </a:r>
          </a:p>
          <a:p>
            <a:pPr marL="342900" indent="-342900" algn="l" defTabSz="457200">
              <a:lnSpc>
                <a:spcPct val="100000"/>
              </a:lnSpc>
              <a:spcBef>
                <a:spcPts val="600"/>
              </a:spcBef>
              <a:buClr>
                <a:schemeClr val="tx1"/>
              </a:buClr>
              <a:buSzPct val="75000"/>
              <a:buFont typeface="Wingdings" charset="2"/>
              <a:buChar char="§"/>
            </a:pPr>
            <a:r>
              <a:rPr lang="en-US" sz="1200" dirty="0" smtClean="0">
                <a:solidFill>
                  <a:srgbClr val="000000"/>
                </a:solidFill>
              </a:rPr>
              <a:t>Manufacturing</a:t>
            </a:r>
            <a:r>
              <a:rPr lang="en-US" sz="1200" baseline="0" dirty="0" smtClean="0">
                <a:solidFill>
                  <a:srgbClr val="000000"/>
                </a:solidFill>
              </a:rPr>
              <a:t> </a:t>
            </a:r>
            <a:endParaRPr lang="en-US" sz="1200" dirty="0" smtClean="0">
              <a:solidFill>
                <a:srgbClr val="000000"/>
              </a:solidFill>
            </a:endParaRPr>
          </a:p>
          <a:p>
            <a:pPr marL="342900" indent="-342900" algn="l" defTabSz="457200">
              <a:lnSpc>
                <a:spcPct val="100000"/>
              </a:lnSpc>
              <a:spcBef>
                <a:spcPts val="600"/>
              </a:spcBef>
              <a:buClr>
                <a:schemeClr val="tx1"/>
              </a:buClr>
              <a:buSzPct val="75000"/>
              <a:buFont typeface="Wingdings" charset="2"/>
              <a:buChar char="§"/>
            </a:pPr>
            <a:r>
              <a:rPr lang="en-US" sz="1200" dirty="0" smtClean="0">
                <a:solidFill>
                  <a:srgbClr val="000000"/>
                </a:solidFill>
              </a:rPr>
              <a:t>Oil &amp; Gas</a:t>
            </a:r>
          </a:p>
          <a:p>
            <a:pPr marL="342900" indent="-342900" algn="l" defTabSz="457200">
              <a:lnSpc>
                <a:spcPct val="100000"/>
              </a:lnSpc>
              <a:spcBef>
                <a:spcPts val="600"/>
              </a:spcBef>
              <a:buClr>
                <a:schemeClr val="tx1"/>
              </a:buClr>
              <a:buSzPct val="75000"/>
              <a:buFont typeface="Wingdings" charset="2"/>
              <a:buChar char="§"/>
            </a:pPr>
            <a:r>
              <a:rPr lang="en-US" sz="1200" dirty="0" smtClean="0">
                <a:solidFill>
                  <a:srgbClr val="000000"/>
                </a:solidFill>
              </a:rPr>
              <a:t>Industrial Equipment</a:t>
            </a:r>
          </a:p>
          <a:p>
            <a:pPr marL="342900" indent="-342900" algn="l" defTabSz="457200">
              <a:lnSpc>
                <a:spcPct val="100000"/>
              </a:lnSpc>
              <a:spcBef>
                <a:spcPts val="600"/>
              </a:spcBef>
              <a:buClr>
                <a:schemeClr val="tx1"/>
              </a:buClr>
              <a:buSzPct val="75000"/>
              <a:buFont typeface="Wingdings" charset="2"/>
              <a:buChar char="§"/>
            </a:pPr>
            <a:r>
              <a:rPr lang="en-US" sz="1200" dirty="0" smtClean="0">
                <a:solidFill>
                  <a:srgbClr val="000000"/>
                </a:solidFill>
              </a:rPr>
              <a:t>Metals &amp; Mining</a:t>
            </a:r>
          </a:p>
          <a:p>
            <a:pPr marL="342900" indent="-342900" algn="l" defTabSz="457200">
              <a:lnSpc>
                <a:spcPct val="100000"/>
              </a:lnSpc>
              <a:spcBef>
                <a:spcPts val="600"/>
              </a:spcBef>
              <a:buClr>
                <a:schemeClr val="tx1"/>
              </a:buClr>
              <a:buSzPct val="75000"/>
              <a:buFont typeface="Wingdings" charset="2"/>
              <a:buChar char="§"/>
            </a:pPr>
            <a:r>
              <a:rPr lang="en-US" sz="1200" dirty="0" smtClean="0">
                <a:solidFill>
                  <a:srgbClr val="000000"/>
                </a:solidFill>
              </a:rPr>
              <a:t>Power &amp; Energy</a:t>
            </a:r>
          </a:p>
          <a:p>
            <a:pPr marL="342900" indent="-342900" algn="l" defTabSz="457200">
              <a:lnSpc>
                <a:spcPct val="100000"/>
              </a:lnSpc>
              <a:spcBef>
                <a:spcPts val="600"/>
              </a:spcBef>
              <a:buClr>
                <a:schemeClr val="tx1"/>
              </a:buClr>
              <a:buSzPct val="75000"/>
              <a:buFont typeface="Wingdings" charset="2"/>
              <a:buChar char="§"/>
            </a:pPr>
            <a:r>
              <a:rPr lang="en-US" sz="1200" dirty="0" smtClean="0">
                <a:solidFill>
                  <a:srgbClr val="000000"/>
                </a:solidFill>
              </a:rPr>
              <a:t>Utilities</a:t>
            </a:r>
            <a:endParaRPr lang="en-US" sz="1200" baseline="0" dirty="0" smtClean="0">
              <a:solidFill>
                <a:srgbClr val="000000"/>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DEEEB2EE-2EBD-6840-9C21-67E952B3DE0A}"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4114566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Master" Target="../slideMasters/slideMaster3.xml"/><Relationship Id="rId2" Type="http://schemas.openxmlformats.org/officeDocument/2006/relationships/diagramData" Target="../diagrams/data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Master" Target="../slideMasters/slideMaster4.xml"/><Relationship Id="rId2" Type="http://schemas.openxmlformats.org/officeDocument/2006/relationships/diagramData" Target="../diagrams/data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9/17/15</a:t>
            </a:r>
            <a:endParaRPr lang="en-US"/>
          </a:p>
        </p:txBody>
      </p:sp>
      <p:sp>
        <p:nvSpPr>
          <p:cNvPr id="5" name="Footer Placeholder 4"/>
          <p:cNvSpPr>
            <a:spLocks noGrp="1"/>
          </p:cNvSpPr>
          <p:nvPr>
            <p:ph type="ftr" sz="quarter" idx="11"/>
          </p:nvPr>
        </p:nvSpPr>
        <p:spPr/>
        <p:txBody>
          <a:bodyPr/>
          <a:lstStyle/>
          <a:p>
            <a:r>
              <a:rPr lang="en-US" smtClean="0"/>
              <a:t>AR Community Update</a:t>
            </a:r>
            <a:endParaRPr lang="en-US"/>
          </a:p>
        </p:txBody>
      </p:sp>
      <p:sp>
        <p:nvSpPr>
          <p:cNvPr id="6" name="Slide Number Placeholder 5"/>
          <p:cNvSpPr>
            <a:spLocks noGrp="1"/>
          </p:cNvSpPr>
          <p:nvPr>
            <p:ph type="sldNum" sz="quarter" idx="12"/>
          </p:nvPr>
        </p:nvSpPr>
        <p:spPr/>
        <p:txBody>
          <a:bodyPr/>
          <a:lstStyle/>
          <a:p>
            <a:fld id="{706D589B-2FC7-CC4B-842D-1D2E6B2AC05D}" type="slidenum">
              <a:rPr lang="en-US" smtClean="0"/>
              <a:t>‹n.›</a:t>
            </a:fld>
            <a:endParaRPr lang="en-US"/>
          </a:p>
        </p:txBody>
      </p:sp>
    </p:spTree>
    <p:extLst>
      <p:ext uri="{BB962C8B-B14F-4D97-AF65-F5344CB8AC3E}">
        <p14:creationId xmlns:p14="http://schemas.microsoft.com/office/powerpoint/2010/main" val="3772956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9/17/15</a:t>
            </a:r>
            <a:endParaRPr lang="en-US"/>
          </a:p>
        </p:txBody>
      </p:sp>
      <p:sp>
        <p:nvSpPr>
          <p:cNvPr id="5" name="Footer Placeholder 4"/>
          <p:cNvSpPr>
            <a:spLocks noGrp="1"/>
          </p:cNvSpPr>
          <p:nvPr>
            <p:ph type="ftr" sz="quarter" idx="11"/>
          </p:nvPr>
        </p:nvSpPr>
        <p:spPr/>
        <p:txBody>
          <a:bodyPr/>
          <a:lstStyle/>
          <a:p>
            <a:r>
              <a:rPr lang="en-US" smtClean="0"/>
              <a:t>AR Community Update</a:t>
            </a:r>
            <a:endParaRPr lang="en-US"/>
          </a:p>
        </p:txBody>
      </p:sp>
      <p:sp>
        <p:nvSpPr>
          <p:cNvPr id="6" name="Slide Number Placeholder 5"/>
          <p:cNvSpPr>
            <a:spLocks noGrp="1"/>
          </p:cNvSpPr>
          <p:nvPr>
            <p:ph type="sldNum" sz="quarter" idx="12"/>
          </p:nvPr>
        </p:nvSpPr>
        <p:spPr/>
        <p:txBody>
          <a:bodyPr/>
          <a:lstStyle/>
          <a:p>
            <a:fld id="{706D589B-2FC7-CC4B-842D-1D2E6B2AC05D}" type="slidenum">
              <a:rPr lang="en-US" smtClean="0"/>
              <a:t>‹n.›</a:t>
            </a:fld>
            <a:endParaRPr lang="en-US"/>
          </a:p>
        </p:txBody>
      </p:sp>
    </p:spTree>
    <p:extLst>
      <p:ext uri="{BB962C8B-B14F-4D97-AF65-F5344CB8AC3E}">
        <p14:creationId xmlns:p14="http://schemas.microsoft.com/office/powerpoint/2010/main" val="1551306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9/17/15</a:t>
            </a:r>
            <a:endParaRPr lang="en-US"/>
          </a:p>
        </p:txBody>
      </p:sp>
      <p:sp>
        <p:nvSpPr>
          <p:cNvPr id="5" name="Footer Placeholder 4"/>
          <p:cNvSpPr>
            <a:spLocks noGrp="1"/>
          </p:cNvSpPr>
          <p:nvPr>
            <p:ph type="ftr" sz="quarter" idx="11"/>
          </p:nvPr>
        </p:nvSpPr>
        <p:spPr/>
        <p:txBody>
          <a:bodyPr/>
          <a:lstStyle/>
          <a:p>
            <a:r>
              <a:rPr lang="en-US" smtClean="0"/>
              <a:t>AR Community Update</a:t>
            </a:r>
            <a:endParaRPr lang="en-US"/>
          </a:p>
        </p:txBody>
      </p:sp>
      <p:sp>
        <p:nvSpPr>
          <p:cNvPr id="6" name="Slide Number Placeholder 5"/>
          <p:cNvSpPr>
            <a:spLocks noGrp="1"/>
          </p:cNvSpPr>
          <p:nvPr>
            <p:ph type="sldNum" sz="quarter" idx="12"/>
          </p:nvPr>
        </p:nvSpPr>
        <p:spPr/>
        <p:txBody>
          <a:bodyPr/>
          <a:lstStyle/>
          <a:p>
            <a:fld id="{706D589B-2FC7-CC4B-842D-1D2E6B2AC05D}" type="slidenum">
              <a:rPr lang="en-US" smtClean="0"/>
              <a:t>‹n.›</a:t>
            </a:fld>
            <a:endParaRPr lang="en-US"/>
          </a:p>
        </p:txBody>
      </p:sp>
    </p:spTree>
    <p:extLst>
      <p:ext uri="{BB962C8B-B14F-4D97-AF65-F5344CB8AC3E}">
        <p14:creationId xmlns:p14="http://schemas.microsoft.com/office/powerpoint/2010/main" val="783211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EREY_Main-title-w-HF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9/17/15</a:t>
            </a:r>
            <a:endParaRPr lang="en-US" dirty="0"/>
          </a:p>
        </p:txBody>
      </p:sp>
      <p:sp>
        <p:nvSpPr>
          <p:cNvPr id="4" name="Footer Placeholder 3"/>
          <p:cNvSpPr>
            <a:spLocks noGrp="1"/>
          </p:cNvSpPr>
          <p:nvPr>
            <p:ph type="ftr" sz="quarter" idx="11"/>
          </p:nvPr>
        </p:nvSpPr>
        <p:spPr/>
        <p:txBody>
          <a:bodyPr/>
          <a:lstStyle/>
          <a:p>
            <a:r>
              <a:rPr lang="en-US" smtClean="0"/>
              <a:t>AR Community Update</a:t>
            </a:r>
            <a:endParaRPr lang="en-US" dirty="0"/>
          </a:p>
        </p:txBody>
      </p:sp>
      <p:sp>
        <p:nvSpPr>
          <p:cNvPr id="5" name="Slide Number Placeholder 4"/>
          <p:cNvSpPr>
            <a:spLocks noGrp="1"/>
          </p:cNvSpPr>
          <p:nvPr>
            <p:ph type="sldNum" sz="quarter" idx="12"/>
          </p:nvPr>
        </p:nvSpPr>
        <p:spPr/>
        <p:txBody>
          <a:bodyPr/>
          <a:lstStyle>
            <a:lvl1pPr algn="ctr">
              <a:defRPr/>
            </a:lvl1pPr>
          </a:lstStyle>
          <a:p>
            <a:fld id="{04CB25DE-C612-834A-9934-B122DE643C18}" type="slidenum">
              <a:rPr lang="en-US" smtClean="0"/>
              <a:pPr/>
              <a:t>‹n.›</a:t>
            </a:fld>
            <a:endParaRPr lang="en-US" dirty="0"/>
          </a:p>
        </p:txBody>
      </p:sp>
    </p:spTree>
    <p:extLst>
      <p:ext uri="{BB962C8B-B14F-4D97-AF65-F5344CB8AC3E}">
        <p14:creationId xmlns:p14="http://schemas.microsoft.com/office/powerpoint/2010/main" val="865213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AREA_LOGO_no-ribbon_Sept_7.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6875" y="382588"/>
            <a:ext cx="2260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a:prstGeom prst="rect">
            <a:avLst/>
          </a:prstGeom>
        </p:spPr>
        <p:txBody>
          <a:bodyPr anchor="b"/>
          <a:lstStyle>
            <a:lvl1pPr algn="ctr">
              <a:defRPr sz="4400">
                <a:solidFill>
                  <a:srgbClr val="72A356"/>
                </a:solidFill>
                <a:latin typeface="Helvetica"/>
                <a:cs typeface="Helvetica"/>
              </a:defRPr>
            </a:lvl1pPr>
          </a:lstStyle>
          <a:p>
            <a:r>
              <a:rPr lang="en-US" noProof="0" smtClean="0"/>
              <a:t>Click to edit Master title style</a:t>
            </a:r>
            <a:endParaRPr lang="en-US" noProof="0"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atin typeface="Helvetica"/>
                <a:cs typeface="Helvetic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Date Placeholder 3"/>
          <p:cNvSpPr>
            <a:spLocks noGrp="1"/>
          </p:cNvSpPr>
          <p:nvPr>
            <p:ph type="dt" sz="half" idx="10"/>
          </p:nvPr>
        </p:nvSpPr>
        <p:spPr/>
        <p:txBody>
          <a:bodyPr/>
          <a:lstStyle>
            <a:lvl1pPr>
              <a:defRPr smtClean="0"/>
            </a:lvl1pPr>
          </a:lstStyle>
          <a:p>
            <a:pPr>
              <a:defRPr/>
            </a:pPr>
            <a:r>
              <a:rPr lang="en-US" smtClean="0"/>
              <a:t>9/17/15</a:t>
            </a:r>
            <a:endParaRPr lang="en-US"/>
          </a:p>
        </p:txBody>
      </p:sp>
      <p:sp>
        <p:nvSpPr>
          <p:cNvPr id="6" name="Footer Placeholder 4"/>
          <p:cNvSpPr>
            <a:spLocks noGrp="1"/>
          </p:cNvSpPr>
          <p:nvPr>
            <p:ph type="ftr" sz="quarter" idx="11"/>
          </p:nvPr>
        </p:nvSpPr>
        <p:spPr/>
        <p:txBody>
          <a:bodyPr/>
          <a:lstStyle>
            <a:lvl1pPr>
              <a:defRPr>
                <a:latin typeface="Helvetica"/>
                <a:cs typeface="Helvetica"/>
              </a:defRPr>
            </a:lvl1pPr>
          </a:lstStyle>
          <a:p>
            <a:pPr>
              <a:defRPr/>
            </a:pPr>
            <a:r>
              <a:rPr lang="en-US" smtClean="0"/>
              <a:t>AR Community Update</a:t>
            </a:r>
            <a:endParaRPr dirty="0"/>
          </a:p>
        </p:txBody>
      </p:sp>
      <p:sp>
        <p:nvSpPr>
          <p:cNvPr id="7" name="Slide Number Placeholder 5"/>
          <p:cNvSpPr>
            <a:spLocks noGrp="1"/>
          </p:cNvSpPr>
          <p:nvPr>
            <p:ph type="sldNum" sz="quarter" idx="12"/>
          </p:nvPr>
        </p:nvSpPr>
        <p:spPr/>
        <p:txBody>
          <a:bodyPr/>
          <a:lstStyle>
            <a:lvl1pPr>
              <a:defRPr smtClean="0"/>
            </a:lvl1pPr>
          </a:lstStyle>
          <a:p>
            <a:pPr>
              <a:defRPr/>
            </a:pPr>
            <a:fld id="{6E443312-AD55-7942-85ED-93E0C6938447}" type="slidenum">
              <a:rPr lang="en-US"/>
              <a:pPr>
                <a:defRPr/>
              </a:pPr>
              <a:t>‹n.›</a:t>
            </a:fld>
            <a:endParaRPr lang="en-US"/>
          </a:p>
        </p:txBody>
      </p:sp>
    </p:spTree>
    <p:extLst>
      <p:ext uri="{BB962C8B-B14F-4D97-AF65-F5344CB8AC3E}">
        <p14:creationId xmlns:p14="http://schemas.microsoft.com/office/powerpoint/2010/main" val="2891038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6" descr="AREA_LOGO_no-ribbon_Sept_7.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6875" y="382588"/>
            <a:ext cx="2260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a:defRPr smtClean="0"/>
            </a:lvl1pPr>
          </a:lstStyle>
          <a:p>
            <a:pPr>
              <a:defRPr/>
            </a:pPr>
            <a:r>
              <a:rPr lang="en-US" smtClean="0"/>
              <a:t>9/17/15</a:t>
            </a:r>
            <a:endParaRPr lang="en-US"/>
          </a:p>
        </p:txBody>
      </p:sp>
      <p:sp>
        <p:nvSpPr>
          <p:cNvPr id="4" name="Slide Number Placeholder 3"/>
          <p:cNvSpPr>
            <a:spLocks noGrp="1"/>
          </p:cNvSpPr>
          <p:nvPr>
            <p:ph type="sldNum" sz="quarter" idx="11"/>
          </p:nvPr>
        </p:nvSpPr>
        <p:spPr/>
        <p:txBody>
          <a:bodyPr/>
          <a:lstStyle>
            <a:lvl1pPr>
              <a:defRPr smtClean="0"/>
            </a:lvl1pPr>
          </a:lstStyle>
          <a:p>
            <a:pPr>
              <a:defRPr/>
            </a:pPr>
            <a:fld id="{F5AD7145-E472-A743-BF4F-97E9F3356F0F}" type="slidenum">
              <a:rPr lang="en-US"/>
              <a:pPr>
                <a:defRPr/>
              </a:pPr>
              <a:t>‹n.›</a:t>
            </a:fld>
            <a:endParaRPr lang="en-US"/>
          </a:p>
        </p:txBody>
      </p:sp>
      <p:sp>
        <p:nvSpPr>
          <p:cNvPr id="5" name="Footer Placeholder 4"/>
          <p:cNvSpPr>
            <a:spLocks noGrp="1"/>
          </p:cNvSpPr>
          <p:nvPr>
            <p:ph type="ftr" sz="quarter" idx="12"/>
          </p:nvPr>
        </p:nvSpPr>
        <p:spPr/>
        <p:txBody>
          <a:bodyPr/>
          <a:lstStyle>
            <a:lvl1pPr>
              <a:defRPr/>
            </a:lvl1pPr>
          </a:lstStyle>
          <a:p>
            <a:pPr>
              <a:defRPr/>
            </a:pPr>
            <a:r>
              <a:rPr lang="en-US" smtClean="0"/>
              <a:t>AR Community Update</a:t>
            </a:r>
            <a:endParaRPr dirty="0"/>
          </a:p>
        </p:txBody>
      </p:sp>
    </p:spTree>
    <p:extLst>
      <p:ext uri="{BB962C8B-B14F-4D97-AF65-F5344CB8AC3E}">
        <p14:creationId xmlns:p14="http://schemas.microsoft.com/office/powerpoint/2010/main" val="723416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REA_LOGO_no-ribbon_Sept_7.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6875" y="382588"/>
            <a:ext cx="2260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954290"/>
            <a:ext cx="7886700" cy="562784"/>
          </a:xfrm>
          <a:prstGeom prst="rect">
            <a:avLst/>
          </a:prstGeom>
          <a:effectLst>
            <a:outerShdw blurRad="12700" dist="12700" dir="8100000" algn="tr" rotWithShape="0">
              <a:prstClr val="black">
                <a:alpha val="40000"/>
              </a:prstClr>
            </a:outerShdw>
          </a:effectLst>
        </p:spPr>
        <p:txBody>
          <a:bodyPr/>
          <a:lstStyle>
            <a:lvl1pPr algn="ctr">
              <a:defRPr sz="3600">
                <a:solidFill>
                  <a:srgbClr val="72A356"/>
                </a:solidFill>
                <a:latin typeface="Helvetica"/>
                <a:cs typeface="Helvetica"/>
              </a:defRPr>
            </a:lvl1pPr>
          </a:lstStyle>
          <a:p>
            <a:r>
              <a:rPr lang="en-US" noProof="0" dirty="0" smtClean="0"/>
              <a:t>Click to edit Master title style</a:t>
            </a:r>
            <a:endParaRPr lang="en-US" noProof="0" dirty="0"/>
          </a:p>
        </p:txBody>
      </p:sp>
      <p:sp>
        <p:nvSpPr>
          <p:cNvPr id="3" name="Content Placeholder 2"/>
          <p:cNvSpPr>
            <a:spLocks noGrp="1"/>
          </p:cNvSpPr>
          <p:nvPr>
            <p:ph idx="1"/>
          </p:nvPr>
        </p:nvSpPr>
        <p:spPr>
          <a:xfrm>
            <a:off x="628650" y="1621907"/>
            <a:ext cx="7886700" cy="4555056"/>
          </a:xfrm>
          <a:prstGeom prst="rect">
            <a:avLst/>
          </a:prstGeom>
        </p:spPr>
        <p:txBody>
          <a:bodyPr/>
          <a:lstStyle>
            <a:lvl1pPr marL="228600" indent="-228600">
              <a:buClr>
                <a:srgbClr val="006699"/>
              </a:buClr>
              <a:buSzPct val="90000"/>
              <a:buFont typeface="AppleSDGothicNeo-Regular" charset="-127"/>
              <a:buChar char="■"/>
              <a:defRPr>
                <a:latin typeface="Helvetica"/>
                <a:cs typeface="Helvetica"/>
              </a:defRPr>
            </a:lvl1pPr>
            <a:lvl2pPr marL="685800" indent="-228600">
              <a:buClr>
                <a:srgbClr val="006699"/>
              </a:buClr>
              <a:buSzPct val="90000"/>
              <a:buFont typeface="AppleSDGothicNeo-Regular" charset="-127"/>
              <a:buChar char="■"/>
              <a:defRPr>
                <a:latin typeface="Helvetica"/>
                <a:cs typeface="Helvetica"/>
              </a:defRPr>
            </a:lvl2pPr>
            <a:lvl3pPr marL="1143000" indent="-228600">
              <a:buClr>
                <a:srgbClr val="006699"/>
              </a:buClr>
              <a:buSzPct val="90000"/>
              <a:buFont typeface="AppleSDGothicNeo-Regular" charset="-127"/>
              <a:buChar char="■"/>
              <a:defRPr>
                <a:latin typeface="Helvetica"/>
                <a:cs typeface="Helvetica"/>
              </a:defRPr>
            </a:lvl3pPr>
            <a:lvl4pPr marL="1600200" indent="-228600">
              <a:buClr>
                <a:srgbClr val="006699"/>
              </a:buClr>
              <a:buSzPct val="90000"/>
              <a:buFont typeface="AppleSDGothicNeo-Regular" charset="-127"/>
              <a:buChar char="■"/>
              <a:defRPr>
                <a:latin typeface="Helvetica"/>
                <a:cs typeface="Helvetica"/>
              </a:defRPr>
            </a:lvl4pPr>
            <a:lvl5pPr marL="2057400" indent="-228600">
              <a:buClr>
                <a:srgbClr val="006699"/>
              </a:buClr>
              <a:buSzPct val="90000"/>
              <a:buFont typeface="AppleSDGothicNeo-Regular" charset="-127"/>
              <a:buChar char="■"/>
              <a:defRPr>
                <a:latin typeface="Helvetica"/>
                <a:cs typeface="Helvetica"/>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Date Placeholder 3"/>
          <p:cNvSpPr>
            <a:spLocks noGrp="1"/>
          </p:cNvSpPr>
          <p:nvPr>
            <p:ph type="dt" sz="half" idx="10"/>
          </p:nvPr>
        </p:nvSpPr>
        <p:spPr/>
        <p:txBody>
          <a:bodyPr/>
          <a:lstStyle>
            <a:lvl1pPr>
              <a:defRPr smtClean="0"/>
            </a:lvl1pPr>
          </a:lstStyle>
          <a:p>
            <a:pPr>
              <a:defRPr/>
            </a:pPr>
            <a:r>
              <a:rPr lang="en-US" smtClean="0"/>
              <a:t>9/17/15</a:t>
            </a:r>
            <a:endParaRPr lang="en-US"/>
          </a:p>
        </p:txBody>
      </p:sp>
      <p:sp>
        <p:nvSpPr>
          <p:cNvPr id="6" name="Footer Placeholder 4"/>
          <p:cNvSpPr>
            <a:spLocks noGrp="1"/>
          </p:cNvSpPr>
          <p:nvPr>
            <p:ph type="ftr" sz="quarter" idx="11"/>
          </p:nvPr>
        </p:nvSpPr>
        <p:spPr/>
        <p:txBody>
          <a:bodyPr/>
          <a:lstStyle>
            <a:lvl1pPr>
              <a:defRPr>
                <a:latin typeface="Helvetica"/>
                <a:cs typeface="Helvetica"/>
              </a:defRPr>
            </a:lvl1pPr>
          </a:lstStyle>
          <a:p>
            <a:pPr>
              <a:defRPr/>
            </a:pPr>
            <a:r>
              <a:rPr lang="en-US" smtClean="0"/>
              <a:t>AR Community Update</a:t>
            </a:r>
            <a:endParaRPr dirty="0"/>
          </a:p>
        </p:txBody>
      </p:sp>
      <p:sp>
        <p:nvSpPr>
          <p:cNvPr id="7" name="Slide Number Placeholder 5"/>
          <p:cNvSpPr>
            <a:spLocks noGrp="1"/>
          </p:cNvSpPr>
          <p:nvPr>
            <p:ph type="sldNum" sz="quarter" idx="12"/>
          </p:nvPr>
        </p:nvSpPr>
        <p:spPr/>
        <p:txBody>
          <a:bodyPr/>
          <a:lstStyle>
            <a:lvl1pPr>
              <a:defRPr smtClean="0"/>
            </a:lvl1pPr>
          </a:lstStyle>
          <a:p>
            <a:pPr>
              <a:defRPr/>
            </a:pPr>
            <a:fld id="{14A44F08-32FF-CD46-AC36-4CD0520A72DA}" type="slidenum">
              <a:rPr lang="en-US"/>
              <a:pPr>
                <a:defRPr/>
              </a:pPr>
              <a:t>‹n.›</a:t>
            </a:fld>
            <a:endParaRPr lang="en-US"/>
          </a:p>
        </p:txBody>
      </p:sp>
    </p:spTree>
    <p:extLst>
      <p:ext uri="{BB962C8B-B14F-4D97-AF65-F5344CB8AC3E}">
        <p14:creationId xmlns:p14="http://schemas.microsoft.com/office/powerpoint/2010/main" val="40863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AREA_LOGO_no-ribbon_Sept_7.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6875" y="382588"/>
            <a:ext cx="2260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40"/>
            <a:ext cx="7886700" cy="2852737"/>
          </a:xfrm>
          <a:prstGeom prst="rect">
            <a:avLst/>
          </a:prstGeom>
        </p:spPr>
        <p:txBody>
          <a:bodyPr anchor="b"/>
          <a:lstStyle>
            <a:lvl1pPr algn="ctr">
              <a:defRPr sz="4400">
                <a:solidFill>
                  <a:srgbClr val="72A356"/>
                </a:solidFill>
                <a:latin typeface="Helvetica"/>
                <a:cs typeface="Helvetica"/>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a:xfrm>
            <a:off x="623888" y="4589465"/>
            <a:ext cx="7886700" cy="1500187"/>
          </a:xfrm>
          <a:prstGeom prst="rect">
            <a:avLst/>
          </a:prstGeom>
        </p:spPr>
        <p:txBody>
          <a:bodyPr/>
          <a:lstStyle>
            <a:lvl1pPr marL="0" indent="0">
              <a:buNone/>
              <a:defRPr sz="2000">
                <a:solidFill>
                  <a:schemeClr val="tx1">
                    <a:tint val="75000"/>
                  </a:schemeClr>
                </a:solidFill>
                <a:latin typeface="Helvetica"/>
                <a:cs typeface="Helvetic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r>
              <a:rPr lang="en-US" smtClean="0"/>
              <a:t>9/17/15</a:t>
            </a:r>
            <a:endParaRPr lang="en-US"/>
          </a:p>
        </p:txBody>
      </p:sp>
      <p:sp>
        <p:nvSpPr>
          <p:cNvPr id="6" name="Footer Placeholder 4"/>
          <p:cNvSpPr>
            <a:spLocks noGrp="1"/>
          </p:cNvSpPr>
          <p:nvPr>
            <p:ph type="ftr" sz="quarter" idx="11"/>
          </p:nvPr>
        </p:nvSpPr>
        <p:spPr/>
        <p:txBody>
          <a:bodyPr/>
          <a:lstStyle>
            <a:lvl1pPr>
              <a:defRPr>
                <a:latin typeface="Helvetica"/>
                <a:cs typeface="Helvetica"/>
              </a:defRPr>
            </a:lvl1pPr>
          </a:lstStyle>
          <a:p>
            <a:pPr>
              <a:defRPr/>
            </a:pPr>
            <a:r>
              <a:rPr lang="en-US" smtClean="0"/>
              <a:t>AR Community Update</a:t>
            </a:r>
            <a:endParaRPr dirty="0"/>
          </a:p>
        </p:txBody>
      </p:sp>
      <p:sp>
        <p:nvSpPr>
          <p:cNvPr id="7" name="Slide Number Placeholder 5"/>
          <p:cNvSpPr>
            <a:spLocks noGrp="1"/>
          </p:cNvSpPr>
          <p:nvPr>
            <p:ph type="sldNum" sz="quarter" idx="12"/>
          </p:nvPr>
        </p:nvSpPr>
        <p:spPr/>
        <p:txBody>
          <a:bodyPr/>
          <a:lstStyle>
            <a:lvl1pPr>
              <a:defRPr smtClean="0"/>
            </a:lvl1pPr>
          </a:lstStyle>
          <a:p>
            <a:pPr>
              <a:defRPr/>
            </a:pPr>
            <a:fld id="{392C2A49-9CDE-304B-A5B6-08E0DB5FC803}" type="slidenum">
              <a:rPr lang="en-US"/>
              <a:pPr>
                <a:defRPr/>
              </a:pPr>
              <a:t>‹n.›</a:t>
            </a:fld>
            <a:endParaRPr lang="en-US"/>
          </a:p>
        </p:txBody>
      </p:sp>
    </p:spTree>
    <p:extLst>
      <p:ext uri="{BB962C8B-B14F-4D97-AF65-F5344CB8AC3E}">
        <p14:creationId xmlns:p14="http://schemas.microsoft.com/office/powerpoint/2010/main" val="571378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REA_LOGO_no-ribbon_Sept_7.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6875" y="382588"/>
            <a:ext cx="2260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953731"/>
            <a:ext cx="7886700" cy="552951"/>
          </a:xfrm>
          <a:prstGeom prst="rect">
            <a:avLst/>
          </a:prstGeom>
          <a:effectLst>
            <a:outerShdw blurRad="12700" dist="12700" dir="8100000" algn="tr" rotWithShape="0">
              <a:prstClr val="black">
                <a:alpha val="40000"/>
              </a:prstClr>
            </a:outerShdw>
          </a:effectLst>
        </p:spPr>
        <p:txBody>
          <a:bodyPr/>
          <a:lstStyle>
            <a:lvl1pPr algn="ctr">
              <a:defRPr sz="3600">
                <a:solidFill>
                  <a:srgbClr val="72A356"/>
                </a:solidFill>
                <a:latin typeface="Helvetica"/>
                <a:cs typeface="Helvetica"/>
              </a:defRPr>
            </a:lvl1pPr>
          </a:lstStyle>
          <a:p>
            <a:r>
              <a:rPr lang="en-US" noProof="0" dirty="0" smtClean="0"/>
              <a:t>Click to edit Master title style</a:t>
            </a:r>
            <a:endParaRPr lang="en-US" noProof="0" dirty="0"/>
          </a:p>
        </p:txBody>
      </p:sp>
      <p:sp>
        <p:nvSpPr>
          <p:cNvPr id="3" name="Content Placeholder 2"/>
          <p:cNvSpPr>
            <a:spLocks noGrp="1"/>
          </p:cNvSpPr>
          <p:nvPr>
            <p:ph sz="half" idx="1"/>
          </p:nvPr>
        </p:nvSpPr>
        <p:spPr>
          <a:xfrm>
            <a:off x="628650" y="1631738"/>
            <a:ext cx="3867150" cy="4545225"/>
          </a:xfrm>
          <a:prstGeom prst="rect">
            <a:avLst/>
          </a:prstGeom>
        </p:spPr>
        <p:txBody>
          <a:bodyPr/>
          <a:lstStyle>
            <a:lvl1pPr marL="228600" indent="-228600">
              <a:buClr>
                <a:srgbClr val="006699"/>
              </a:buClr>
              <a:buSzPct val="90000"/>
              <a:buFont typeface="ZapfDingbatsITC" charset="0"/>
              <a:buChar char="■"/>
              <a:defRPr>
                <a:latin typeface="Helvetica"/>
                <a:cs typeface="Helvetica"/>
              </a:defRPr>
            </a:lvl1pPr>
            <a:lvl2pPr marL="685800" indent="-228600">
              <a:buClr>
                <a:srgbClr val="006699"/>
              </a:buClr>
              <a:buSzPct val="90000"/>
              <a:buFont typeface="ZapfDingbatsITC" charset="0"/>
              <a:buChar char="■"/>
              <a:defRPr>
                <a:latin typeface="Helvetica"/>
                <a:cs typeface="Helvetica"/>
              </a:defRPr>
            </a:lvl2pPr>
            <a:lvl3pPr marL="1143000" indent="-228600">
              <a:buClr>
                <a:srgbClr val="006699"/>
              </a:buClr>
              <a:buSzPct val="90000"/>
              <a:buFont typeface="ZapfDingbatsITC" charset="0"/>
              <a:buChar char="■"/>
              <a:defRPr>
                <a:latin typeface="Helvetica"/>
                <a:cs typeface="Helvetica"/>
              </a:defRPr>
            </a:lvl3pPr>
            <a:lvl4pPr marL="1600200" indent="-228600">
              <a:buClr>
                <a:srgbClr val="006699"/>
              </a:buClr>
              <a:buSzPct val="90000"/>
              <a:buFont typeface="ZapfDingbatsITC" charset="0"/>
              <a:buChar char="■"/>
              <a:defRPr>
                <a:latin typeface="Helvetica"/>
                <a:cs typeface="Helvetica"/>
              </a:defRPr>
            </a:lvl4pPr>
            <a:lvl5pPr marL="2057400" indent="-228600">
              <a:buClr>
                <a:srgbClr val="006699"/>
              </a:buClr>
              <a:buSzPct val="90000"/>
              <a:buFont typeface="ZapfDingbatsITC" charset="0"/>
              <a:buChar char="■"/>
              <a:defRPr>
                <a:latin typeface="Helvetica"/>
                <a:cs typeface="Helvetica"/>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Content Placeholder 3"/>
          <p:cNvSpPr>
            <a:spLocks noGrp="1"/>
          </p:cNvSpPr>
          <p:nvPr>
            <p:ph sz="half" idx="2"/>
          </p:nvPr>
        </p:nvSpPr>
        <p:spPr>
          <a:xfrm>
            <a:off x="4648200" y="1631738"/>
            <a:ext cx="3867150" cy="4545225"/>
          </a:xfrm>
          <a:prstGeom prst="rect">
            <a:avLst/>
          </a:prstGeom>
        </p:spPr>
        <p:txBody>
          <a:bodyPr/>
          <a:lstStyle>
            <a:lvl1pPr marL="228600" indent="-228600">
              <a:buClr>
                <a:srgbClr val="006699"/>
              </a:buClr>
              <a:buFont typeface="ZapfDingbatsITC" charset="0"/>
              <a:buChar char="■"/>
              <a:defRPr>
                <a:latin typeface="Helvetica"/>
                <a:cs typeface="Helvetica"/>
              </a:defRPr>
            </a:lvl1pPr>
            <a:lvl2pPr marL="685800" indent="-228600">
              <a:buClr>
                <a:srgbClr val="006699"/>
              </a:buClr>
              <a:buFont typeface="ZapfDingbatsITC" charset="0"/>
              <a:buChar char="■"/>
              <a:defRPr>
                <a:latin typeface="Helvetica"/>
                <a:cs typeface="Helvetica"/>
              </a:defRPr>
            </a:lvl2pPr>
            <a:lvl3pPr marL="1143000" indent="-228600">
              <a:buClr>
                <a:srgbClr val="006699"/>
              </a:buClr>
              <a:buFont typeface="ZapfDingbatsITC" charset="0"/>
              <a:buChar char="■"/>
              <a:defRPr>
                <a:latin typeface="Helvetica"/>
                <a:cs typeface="Helvetica"/>
              </a:defRPr>
            </a:lvl3pPr>
            <a:lvl4pPr marL="1600200" indent="-228600">
              <a:buClr>
                <a:srgbClr val="006699"/>
              </a:buClr>
              <a:buFont typeface="ZapfDingbatsITC" charset="0"/>
              <a:buChar char="■"/>
              <a:defRPr>
                <a:latin typeface="Helvetica"/>
                <a:cs typeface="Helvetica"/>
              </a:defRPr>
            </a:lvl4pPr>
            <a:lvl5pPr marL="2057400" indent="-228600">
              <a:buClr>
                <a:srgbClr val="006699"/>
              </a:buClr>
              <a:buFont typeface="ZapfDingbatsITC" charset="0"/>
              <a:buChar char="■"/>
              <a:defRPr>
                <a:latin typeface="Helvetica"/>
                <a:cs typeface="Helvetica"/>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Date Placeholder 4"/>
          <p:cNvSpPr>
            <a:spLocks noGrp="1"/>
          </p:cNvSpPr>
          <p:nvPr>
            <p:ph type="dt" sz="half" idx="10"/>
          </p:nvPr>
        </p:nvSpPr>
        <p:spPr/>
        <p:txBody>
          <a:bodyPr/>
          <a:lstStyle>
            <a:lvl1pPr>
              <a:defRPr smtClean="0"/>
            </a:lvl1pPr>
          </a:lstStyle>
          <a:p>
            <a:pPr>
              <a:defRPr/>
            </a:pPr>
            <a:r>
              <a:rPr lang="en-US" smtClean="0"/>
              <a:t>9/17/15</a:t>
            </a:r>
            <a:endParaRPr lang="en-US"/>
          </a:p>
        </p:txBody>
      </p:sp>
      <p:sp>
        <p:nvSpPr>
          <p:cNvPr id="7" name="Footer Placeholder 5"/>
          <p:cNvSpPr>
            <a:spLocks noGrp="1"/>
          </p:cNvSpPr>
          <p:nvPr>
            <p:ph type="ftr" sz="quarter" idx="11"/>
          </p:nvPr>
        </p:nvSpPr>
        <p:spPr/>
        <p:txBody>
          <a:bodyPr/>
          <a:lstStyle>
            <a:lvl1pPr>
              <a:defRPr>
                <a:latin typeface="Helvetica"/>
                <a:cs typeface="Helvetica"/>
              </a:defRPr>
            </a:lvl1pPr>
          </a:lstStyle>
          <a:p>
            <a:pPr>
              <a:defRPr/>
            </a:pPr>
            <a:r>
              <a:rPr lang="en-US" smtClean="0"/>
              <a:t>AR Community Update</a:t>
            </a:r>
            <a:endParaRPr dirty="0"/>
          </a:p>
        </p:txBody>
      </p:sp>
      <p:sp>
        <p:nvSpPr>
          <p:cNvPr id="8" name="Slide Number Placeholder 6"/>
          <p:cNvSpPr>
            <a:spLocks noGrp="1"/>
          </p:cNvSpPr>
          <p:nvPr>
            <p:ph type="sldNum" sz="quarter" idx="12"/>
          </p:nvPr>
        </p:nvSpPr>
        <p:spPr/>
        <p:txBody>
          <a:bodyPr/>
          <a:lstStyle>
            <a:lvl1pPr>
              <a:defRPr smtClean="0"/>
            </a:lvl1pPr>
          </a:lstStyle>
          <a:p>
            <a:pPr>
              <a:defRPr/>
            </a:pPr>
            <a:fld id="{0F9C0392-0F24-F341-9FE7-E8F365C848C2}" type="slidenum">
              <a:rPr lang="en-US"/>
              <a:pPr>
                <a:defRPr/>
              </a:pPr>
              <a:t>‹n.›</a:t>
            </a:fld>
            <a:endParaRPr lang="en-US"/>
          </a:p>
        </p:txBody>
      </p:sp>
    </p:spTree>
    <p:extLst>
      <p:ext uri="{BB962C8B-B14F-4D97-AF65-F5344CB8AC3E}">
        <p14:creationId xmlns:p14="http://schemas.microsoft.com/office/powerpoint/2010/main" val="891430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6" descr="AREA_LOGO_no-ribbon_Sept_7.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6875" y="382588"/>
            <a:ext cx="2260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30239" y="1649365"/>
            <a:ext cx="3868737" cy="855710"/>
          </a:xfrm>
          <a:prstGeom prst="rect">
            <a:avLst/>
          </a:prstGeom>
        </p:spPr>
        <p:txBody>
          <a:bodyPr anchor="b"/>
          <a:lstStyle>
            <a:lvl1pPr marL="0" indent="0">
              <a:buNone/>
              <a:defRPr sz="2400" b="1">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630239" y="2505075"/>
            <a:ext cx="3868737" cy="3684588"/>
          </a:xfrm>
          <a:prstGeom prst="rect">
            <a:avLst/>
          </a:prstGeom>
        </p:spPr>
        <p:txBody>
          <a:bodyPr/>
          <a:lstStyle>
            <a:lvl1pPr marL="228600" indent="-228600">
              <a:buClr>
                <a:srgbClr val="006699"/>
              </a:buClr>
              <a:buFont typeface="ZapfDingbatsITC" charset="0"/>
              <a:buChar char="■"/>
              <a:defRPr>
                <a:latin typeface="Helvetica"/>
                <a:cs typeface="Helvetica"/>
              </a:defRPr>
            </a:lvl1pPr>
            <a:lvl2pPr marL="685800" indent="-228600">
              <a:buClr>
                <a:srgbClr val="006699"/>
              </a:buClr>
              <a:buFont typeface="ZapfDingbatsITC" charset="0"/>
              <a:buChar char="■"/>
              <a:defRPr>
                <a:latin typeface="Helvetica"/>
                <a:cs typeface="Helvetica"/>
              </a:defRPr>
            </a:lvl2pPr>
            <a:lvl3pPr marL="1143000" indent="-228600">
              <a:buClr>
                <a:srgbClr val="006699"/>
              </a:buClr>
              <a:buFont typeface="ZapfDingbatsITC" charset="0"/>
              <a:buChar char="■"/>
              <a:defRPr>
                <a:latin typeface="Helvetica"/>
                <a:cs typeface="Helvetica"/>
              </a:defRPr>
            </a:lvl3pPr>
            <a:lvl4pPr marL="1600200" indent="-228600">
              <a:buClr>
                <a:srgbClr val="006699"/>
              </a:buClr>
              <a:buFont typeface="ZapfDingbatsITC" charset="0"/>
              <a:buChar char="■"/>
              <a:defRPr>
                <a:latin typeface="Helvetica"/>
                <a:cs typeface="Helvetica"/>
              </a:defRPr>
            </a:lvl4pPr>
            <a:lvl5pPr marL="2057400" indent="-228600">
              <a:buClr>
                <a:srgbClr val="006699"/>
              </a:buClr>
              <a:buFont typeface="ZapfDingbatsITC" charset="0"/>
              <a:buChar char="■"/>
              <a:defRPr>
                <a:latin typeface="Helvetica"/>
                <a:cs typeface="Helvetica"/>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4"/>
          <p:cNvSpPr>
            <a:spLocks noGrp="1"/>
          </p:cNvSpPr>
          <p:nvPr>
            <p:ph type="body" sz="quarter" idx="3"/>
          </p:nvPr>
        </p:nvSpPr>
        <p:spPr>
          <a:xfrm>
            <a:off x="4629150" y="1649365"/>
            <a:ext cx="3887788" cy="855710"/>
          </a:xfrm>
          <a:prstGeom prst="rect">
            <a:avLst/>
          </a:prstGeom>
        </p:spPr>
        <p:txBody>
          <a:bodyPr anchor="b"/>
          <a:lstStyle>
            <a:lvl1pPr marL="0" indent="0">
              <a:buNone/>
              <a:defRPr sz="2400" b="1">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lvl1pPr marL="228600" indent="-228600">
              <a:buClr>
                <a:srgbClr val="006699"/>
              </a:buClr>
              <a:buFont typeface="ZapfDingbatsITC" charset="0"/>
              <a:buChar char="■"/>
              <a:defRPr>
                <a:latin typeface="Helvetica"/>
                <a:cs typeface="Helvetica"/>
              </a:defRPr>
            </a:lvl1pPr>
            <a:lvl2pPr marL="685800" indent="-228600">
              <a:buClr>
                <a:srgbClr val="006699"/>
              </a:buClr>
              <a:buFont typeface="ZapfDingbatsITC" charset="0"/>
              <a:buChar char="■"/>
              <a:defRPr>
                <a:latin typeface="Helvetica"/>
                <a:cs typeface="Helvetica"/>
              </a:defRPr>
            </a:lvl2pPr>
            <a:lvl3pPr marL="1143000" indent="-228600">
              <a:buClr>
                <a:srgbClr val="006699"/>
              </a:buClr>
              <a:buFont typeface="ZapfDingbatsITC" charset="0"/>
              <a:buChar char="■"/>
              <a:defRPr>
                <a:latin typeface="Helvetica"/>
                <a:cs typeface="Helvetica"/>
              </a:defRPr>
            </a:lvl3pPr>
            <a:lvl4pPr marL="1600200" indent="-228600">
              <a:buClr>
                <a:srgbClr val="006699"/>
              </a:buClr>
              <a:buFont typeface="ZapfDingbatsITC" charset="0"/>
              <a:buChar char="■"/>
              <a:defRPr>
                <a:latin typeface="Helvetica"/>
                <a:cs typeface="Helvetica"/>
              </a:defRPr>
            </a:lvl4pPr>
            <a:lvl5pPr marL="2057400" indent="-228600">
              <a:buClr>
                <a:srgbClr val="006699"/>
              </a:buClr>
              <a:buFont typeface="ZapfDingbatsITC" charset="0"/>
              <a:buChar char="■"/>
              <a:defRPr>
                <a:latin typeface="Helvetica"/>
                <a:cs typeface="Helvetica"/>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Date Placeholder 6"/>
          <p:cNvSpPr>
            <a:spLocks noGrp="1"/>
          </p:cNvSpPr>
          <p:nvPr>
            <p:ph type="dt" sz="half" idx="10"/>
          </p:nvPr>
        </p:nvSpPr>
        <p:spPr/>
        <p:txBody>
          <a:bodyPr/>
          <a:lstStyle>
            <a:lvl1pPr>
              <a:defRPr smtClean="0"/>
            </a:lvl1pPr>
          </a:lstStyle>
          <a:p>
            <a:pPr>
              <a:defRPr/>
            </a:pPr>
            <a:r>
              <a:rPr lang="en-US" smtClean="0"/>
              <a:t>9/17/15</a:t>
            </a:r>
            <a:endParaRPr lang="en-US"/>
          </a:p>
        </p:txBody>
      </p:sp>
      <p:sp>
        <p:nvSpPr>
          <p:cNvPr id="9" name="Footer Placeholder 7"/>
          <p:cNvSpPr>
            <a:spLocks noGrp="1"/>
          </p:cNvSpPr>
          <p:nvPr>
            <p:ph type="ftr" sz="quarter" idx="11"/>
          </p:nvPr>
        </p:nvSpPr>
        <p:spPr/>
        <p:txBody>
          <a:bodyPr/>
          <a:lstStyle>
            <a:lvl1pPr>
              <a:defRPr>
                <a:latin typeface="Helvetica"/>
                <a:cs typeface="Helvetica"/>
              </a:defRPr>
            </a:lvl1pPr>
          </a:lstStyle>
          <a:p>
            <a:pPr>
              <a:defRPr/>
            </a:pPr>
            <a:r>
              <a:rPr lang="en-US" smtClean="0"/>
              <a:t>AR Community Update</a:t>
            </a:r>
            <a:endParaRPr dirty="0"/>
          </a:p>
        </p:txBody>
      </p:sp>
      <p:sp>
        <p:nvSpPr>
          <p:cNvPr id="10" name="Slide Number Placeholder 8"/>
          <p:cNvSpPr>
            <a:spLocks noGrp="1"/>
          </p:cNvSpPr>
          <p:nvPr>
            <p:ph type="sldNum" sz="quarter" idx="12"/>
          </p:nvPr>
        </p:nvSpPr>
        <p:spPr/>
        <p:txBody>
          <a:bodyPr/>
          <a:lstStyle>
            <a:lvl1pPr>
              <a:defRPr smtClean="0"/>
            </a:lvl1pPr>
          </a:lstStyle>
          <a:p>
            <a:pPr>
              <a:defRPr/>
            </a:pPr>
            <a:fld id="{04CBE211-CE7A-254B-9DDE-8607BCDB4C05}" type="slidenum">
              <a:rPr lang="en-US"/>
              <a:pPr>
                <a:defRPr/>
              </a:pPr>
              <a:t>‹n.›</a:t>
            </a:fld>
            <a:endParaRPr lang="en-US"/>
          </a:p>
        </p:txBody>
      </p:sp>
      <p:sp>
        <p:nvSpPr>
          <p:cNvPr id="12" name="Title 1"/>
          <p:cNvSpPr>
            <a:spLocks noGrp="1"/>
          </p:cNvSpPr>
          <p:nvPr>
            <p:ph type="title"/>
          </p:nvPr>
        </p:nvSpPr>
        <p:spPr>
          <a:xfrm>
            <a:off x="628650" y="953732"/>
            <a:ext cx="7886700" cy="563342"/>
          </a:xfrm>
          <a:prstGeom prst="rect">
            <a:avLst/>
          </a:prstGeom>
        </p:spPr>
        <p:txBody>
          <a:bodyPr/>
          <a:lstStyle>
            <a:lvl1pPr algn="ctr">
              <a:defRPr sz="3600">
                <a:solidFill>
                  <a:srgbClr val="72A356"/>
                </a:solidFill>
                <a:latin typeface="Helvetica"/>
                <a:cs typeface="Helvetica"/>
              </a:defRPr>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648101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REA_LOGO_no-ribbon_Sept_7.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6875" y="382588"/>
            <a:ext cx="2260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953732"/>
            <a:ext cx="7886700" cy="563342"/>
          </a:xfrm>
          <a:prstGeom prst="rect">
            <a:avLst/>
          </a:prstGeom>
        </p:spPr>
        <p:txBody>
          <a:bodyPr/>
          <a:lstStyle>
            <a:lvl1pPr algn="ctr">
              <a:defRPr sz="3600">
                <a:solidFill>
                  <a:srgbClr val="72A356"/>
                </a:solidFill>
                <a:latin typeface="Helvetica"/>
                <a:cs typeface="Helvetica"/>
              </a:defRPr>
            </a:lvl1pPr>
          </a:lstStyle>
          <a:p>
            <a:r>
              <a:rPr lang="en-US" noProof="0" smtClean="0"/>
              <a:t>Click to edit Master title style</a:t>
            </a:r>
            <a:endParaRPr lang="en-US" noProof="0" dirty="0"/>
          </a:p>
        </p:txBody>
      </p:sp>
      <p:sp>
        <p:nvSpPr>
          <p:cNvPr id="4" name="Date Placeholder 2"/>
          <p:cNvSpPr>
            <a:spLocks noGrp="1"/>
          </p:cNvSpPr>
          <p:nvPr>
            <p:ph type="dt" sz="half" idx="10"/>
          </p:nvPr>
        </p:nvSpPr>
        <p:spPr/>
        <p:txBody>
          <a:bodyPr/>
          <a:lstStyle>
            <a:lvl1pPr>
              <a:defRPr smtClean="0"/>
            </a:lvl1pPr>
          </a:lstStyle>
          <a:p>
            <a:pPr>
              <a:defRPr/>
            </a:pPr>
            <a:r>
              <a:rPr lang="en-US" smtClean="0"/>
              <a:t>9/17/15</a:t>
            </a:r>
            <a:endParaRPr lang="en-US"/>
          </a:p>
        </p:txBody>
      </p:sp>
      <p:sp>
        <p:nvSpPr>
          <p:cNvPr id="5" name="Footer Placeholder 3"/>
          <p:cNvSpPr>
            <a:spLocks noGrp="1"/>
          </p:cNvSpPr>
          <p:nvPr>
            <p:ph type="ftr" sz="quarter" idx="11"/>
          </p:nvPr>
        </p:nvSpPr>
        <p:spPr/>
        <p:txBody>
          <a:bodyPr/>
          <a:lstStyle>
            <a:lvl1pPr>
              <a:defRPr>
                <a:latin typeface="Helvetica"/>
                <a:cs typeface="Helvetica"/>
              </a:defRPr>
            </a:lvl1pPr>
          </a:lstStyle>
          <a:p>
            <a:pPr>
              <a:defRPr/>
            </a:pPr>
            <a:r>
              <a:rPr lang="en-US" smtClean="0"/>
              <a:t>AR Community Update</a:t>
            </a:r>
            <a:endParaRPr dirty="0"/>
          </a:p>
        </p:txBody>
      </p:sp>
      <p:sp>
        <p:nvSpPr>
          <p:cNvPr id="6" name="Slide Number Placeholder 4"/>
          <p:cNvSpPr>
            <a:spLocks noGrp="1"/>
          </p:cNvSpPr>
          <p:nvPr>
            <p:ph type="sldNum" sz="quarter" idx="12"/>
          </p:nvPr>
        </p:nvSpPr>
        <p:spPr/>
        <p:txBody>
          <a:bodyPr/>
          <a:lstStyle>
            <a:lvl1pPr>
              <a:defRPr smtClean="0"/>
            </a:lvl1pPr>
          </a:lstStyle>
          <a:p>
            <a:pPr>
              <a:defRPr/>
            </a:pPr>
            <a:fld id="{3D87334C-DF3D-7042-9C4A-A6F1F788FF65}" type="slidenum">
              <a:rPr lang="en-US"/>
              <a:pPr>
                <a:defRPr/>
              </a:pPr>
              <a:t>‹n.›</a:t>
            </a:fld>
            <a:endParaRPr lang="en-US"/>
          </a:p>
        </p:txBody>
      </p:sp>
    </p:spTree>
    <p:extLst>
      <p:ext uri="{BB962C8B-B14F-4D97-AF65-F5344CB8AC3E}">
        <p14:creationId xmlns:p14="http://schemas.microsoft.com/office/powerpoint/2010/main" val="2443958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smtClean="0"/>
              <a:t>Click to edit Master title style</a:t>
            </a:r>
            <a:endParaRPr lang="en-US"/>
          </a:p>
        </p:txBody>
      </p:sp>
      <p:sp>
        <p:nvSpPr>
          <p:cNvPr id="3" name="Content Placeholder 2"/>
          <p:cNvSpPr>
            <a:spLocks noGrp="1"/>
          </p:cNvSpPr>
          <p:nvPr>
            <p:ph idx="1"/>
          </p:nvPr>
        </p:nvSpPr>
        <p:spPr>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9/17/15</a:t>
            </a:r>
            <a:endParaRPr lang="en-US"/>
          </a:p>
        </p:txBody>
      </p:sp>
      <p:sp>
        <p:nvSpPr>
          <p:cNvPr id="5" name="Footer Placeholder 4"/>
          <p:cNvSpPr>
            <a:spLocks noGrp="1"/>
          </p:cNvSpPr>
          <p:nvPr>
            <p:ph type="ftr" sz="quarter" idx="11"/>
          </p:nvPr>
        </p:nvSpPr>
        <p:spPr/>
        <p:txBody>
          <a:bodyPr/>
          <a:lstStyle/>
          <a:p>
            <a:r>
              <a:rPr lang="en-US" smtClean="0"/>
              <a:t>AR Community Update</a:t>
            </a:r>
            <a:endParaRPr lang="en-US"/>
          </a:p>
        </p:txBody>
      </p:sp>
      <p:sp>
        <p:nvSpPr>
          <p:cNvPr id="6" name="Slide Number Placeholder 5"/>
          <p:cNvSpPr>
            <a:spLocks noGrp="1"/>
          </p:cNvSpPr>
          <p:nvPr>
            <p:ph type="sldNum" sz="quarter" idx="12"/>
          </p:nvPr>
        </p:nvSpPr>
        <p:spPr/>
        <p:txBody>
          <a:bodyPr/>
          <a:lstStyle/>
          <a:p>
            <a:fld id="{706D589B-2FC7-CC4B-842D-1D2E6B2AC05D}" type="slidenum">
              <a:rPr lang="en-US" smtClean="0"/>
              <a:t>‹n.›</a:t>
            </a:fld>
            <a:endParaRPr lang="en-US"/>
          </a:p>
        </p:txBody>
      </p:sp>
    </p:spTree>
    <p:extLst>
      <p:ext uri="{BB962C8B-B14F-4D97-AF65-F5344CB8AC3E}">
        <p14:creationId xmlns:p14="http://schemas.microsoft.com/office/powerpoint/2010/main" val="239769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AREA_LOGO_no-ribbon_Sept_7.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6875" y="382588"/>
            <a:ext cx="2260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smtClean="0"/>
            </a:lvl1pPr>
          </a:lstStyle>
          <a:p>
            <a:pPr>
              <a:defRPr/>
            </a:pPr>
            <a:r>
              <a:rPr lang="en-US" smtClean="0"/>
              <a:t>9/17/15</a:t>
            </a:r>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AR Community Update</a:t>
            </a:r>
            <a:endParaRPr dirty="0"/>
          </a:p>
        </p:txBody>
      </p:sp>
      <p:sp>
        <p:nvSpPr>
          <p:cNvPr id="5" name="Slide Number Placeholder 3"/>
          <p:cNvSpPr>
            <a:spLocks noGrp="1"/>
          </p:cNvSpPr>
          <p:nvPr>
            <p:ph type="sldNum" sz="quarter" idx="12"/>
          </p:nvPr>
        </p:nvSpPr>
        <p:spPr/>
        <p:txBody>
          <a:bodyPr/>
          <a:lstStyle>
            <a:lvl1pPr>
              <a:defRPr smtClean="0"/>
            </a:lvl1pPr>
          </a:lstStyle>
          <a:p>
            <a:pPr>
              <a:defRPr/>
            </a:pPr>
            <a:fld id="{A4617B10-B73B-084A-AAAD-34CB04C28AF3}" type="slidenum">
              <a:rPr lang="en-US"/>
              <a:pPr>
                <a:defRPr/>
              </a:pPr>
              <a:t>‹n.›</a:t>
            </a:fld>
            <a:endParaRPr lang="en-US"/>
          </a:p>
        </p:txBody>
      </p:sp>
    </p:spTree>
    <p:extLst>
      <p:ext uri="{BB962C8B-B14F-4D97-AF65-F5344CB8AC3E}">
        <p14:creationId xmlns:p14="http://schemas.microsoft.com/office/powerpoint/2010/main" val="1249226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defTabSz="914400" fontAlgn="base">
              <a:spcBef>
                <a:spcPct val="0"/>
              </a:spcBef>
              <a:spcAft>
                <a:spcPct val="0"/>
              </a:spcAft>
              <a:defRPr/>
            </a:pPr>
            <a:r>
              <a:rPr lang="en-US" smtClean="0">
                <a:ea typeface="ＭＳ Ｐゴシック" charset="0"/>
                <a:cs typeface="ＭＳ Ｐゴシック" charset="0"/>
              </a:rPr>
              <a:t>9/17/15</a:t>
            </a:r>
            <a:endParaRPr lang="en-US">
              <a:ea typeface="ＭＳ Ｐゴシック" charset="0"/>
              <a:cs typeface="ＭＳ Ｐゴシック" charset="0"/>
            </a:endParaRPr>
          </a:p>
        </p:txBody>
      </p:sp>
      <p:sp>
        <p:nvSpPr>
          <p:cNvPr id="6" name="Footer Placeholder 5"/>
          <p:cNvSpPr>
            <a:spLocks noGrp="1"/>
          </p:cNvSpPr>
          <p:nvPr>
            <p:ph type="ftr" sz="quarter" idx="11"/>
          </p:nvPr>
        </p:nvSpPr>
        <p:spPr/>
        <p:txBody>
          <a:bodyPr/>
          <a:lstStyle/>
          <a:p>
            <a:pPr>
              <a:defRPr/>
            </a:pPr>
            <a:r>
              <a:rPr lang="en-US" smtClean="0"/>
              <a:t>AR Community Update</a:t>
            </a:r>
            <a:endParaRPr dirty="0"/>
          </a:p>
        </p:txBody>
      </p:sp>
      <p:sp>
        <p:nvSpPr>
          <p:cNvPr id="7" name="Slide Number Placeholder 6"/>
          <p:cNvSpPr>
            <a:spLocks noGrp="1"/>
          </p:cNvSpPr>
          <p:nvPr>
            <p:ph type="sldNum" sz="quarter" idx="12"/>
          </p:nvPr>
        </p:nvSpPr>
        <p:spPr/>
        <p:txBody>
          <a:bodyPr/>
          <a:lstStyle/>
          <a:p>
            <a:pPr defTabSz="914400" fontAlgn="base">
              <a:spcBef>
                <a:spcPct val="0"/>
              </a:spcBef>
              <a:spcAft>
                <a:spcPct val="0"/>
              </a:spcAft>
              <a:defRPr/>
            </a:pPr>
            <a:fld id="{F698A54D-4565-014F-B026-C9E10277AF90}" type="slidenum">
              <a:rPr lang="en-US">
                <a:ea typeface="ＭＳ Ｐゴシック" charset="0"/>
                <a:cs typeface="ＭＳ Ｐゴシック" charset="0"/>
              </a:rPr>
              <a:pPr defTabSz="914400" fontAlgn="base">
                <a:spcBef>
                  <a:spcPct val="0"/>
                </a:spcBef>
                <a:spcAft>
                  <a:spcPct val="0"/>
                </a:spcAft>
                <a:defRPr/>
              </a:pPr>
              <a:t>‹n.›</a:t>
            </a:fld>
            <a:endParaRPr lang="en-US">
              <a:ea typeface="ＭＳ Ｐゴシック" charset="0"/>
              <a:cs typeface="ＭＳ Ｐゴシック" charset="0"/>
            </a:endParaRPr>
          </a:p>
        </p:txBody>
      </p:sp>
    </p:spTree>
    <p:extLst>
      <p:ext uri="{BB962C8B-B14F-4D97-AF65-F5344CB8AC3E}">
        <p14:creationId xmlns:p14="http://schemas.microsoft.com/office/powerpoint/2010/main" val="2302303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231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 name="Rectangle 7"/>
          <p:cNvSpPr/>
          <p:nvPr userDrawn="1"/>
        </p:nvSpPr>
        <p:spPr>
          <a:xfrm>
            <a:off x="0" y="1280229"/>
            <a:ext cx="9143999" cy="3355438"/>
          </a:xfrm>
          <a:prstGeom prst="rect">
            <a:avLst/>
          </a:prstGeom>
          <a:solidFill>
            <a:schemeClr val="lt1">
              <a:alpha val="69000"/>
            </a:schemeClr>
          </a:solidFill>
          <a:ln>
            <a:no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5000" dirty="0">
              <a:solidFill>
                <a:prstClr val="black"/>
              </a:solidFill>
              <a:latin typeface="Helvetica Neue Medium"/>
            </a:endParaRPr>
          </a:p>
        </p:txBody>
      </p:sp>
      <p:sp>
        <p:nvSpPr>
          <p:cNvPr id="13" name="Rectangle 12"/>
          <p:cNvSpPr/>
          <p:nvPr userDrawn="1"/>
        </p:nvSpPr>
        <p:spPr>
          <a:xfrm>
            <a:off x="365781" y="5867092"/>
            <a:ext cx="3254821" cy="743359"/>
          </a:xfrm>
          <a:prstGeom prst="rect">
            <a:avLst/>
          </a:prstGeom>
          <a:solidFill>
            <a:schemeClr val="lt1">
              <a:alpha val="69000"/>
            </a:schemeClr>
          </a:solidFill>
          <a:ln>
            <a:no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5000" dirty="0">
              <a:solidFill>
                <a:prstClr val="black"/>
              </a:solidFill>
              <a:latin typeface="Helvetica Neue Medium"/>
            </a:endParaRPr>
          </a:p>
        </p:txBody>
      </p:sp>
    </p:spTree>
    <p:extLst>
      <p:ext uri="{BB962C8B-B14F-4D97-AF65-F5344CB8AC3E}">
        <p14:creationId xmlns:p14="http://schemas.microsoft.com/office/powerpoint/2010/main" val="956968719"/>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EREY_Main-title-w-HF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prstClr val="black">
                    <a:tint val="75000"/>
                  </a:prstClr>
                </a:solidFill>
              </a:rPr>
              <a:t>9/17/15</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AR Community Update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lgn="ctr">
              <a:defRPr/>
            </a:lvl1pPr>
          </a:lstStyle>
          <a:p>
            <a:fld id="{04CB25DE-C612-834A-9934-B122DE643C18}"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4130023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EREY_Main-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528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EREY_Main-blank-w-HF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black">
                    <a:tint val="75000"/>
                  </a:prstClr>
                </a:solidFill>
              </a:rPr>
              <a:t>9/17/15</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AR Community Update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lgn="ctr">
              <a:defRPr/>
            </a:lvl1pPr>
          </a:lstStyle>
          <a:p>
            <a:fld id="{04CB25DE-C612-834A-9934-B122DE643C18}"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6335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EREY_Main-blue">
    <p:spTree>
      <p:nvGrpSpPr>
        <p:cNvPr id="1" name=""/>
        <p:cNvGrpSpPr/>
        <p:nvPr/>
      </p:nvGrpSpPr>
      <p:grpSpPr>
        <a:xfrm>
          <a:off x="0" y="0"/>
          <a:ext cx="0" cy="0"/>
          <a:chOff x="0" y="0"/>
          <a:chExt cx="0" cy="0"/>
        </a:xfrm>
      </p:grpSpPr>
      <p:pic>
        <p:nvPicPr>
          <p:cNvPr id="6" name="Picture 5" descr="img_titlepage_blue_bg.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758"/>
            <a:ext cx="9204960" cy="6903720"/>
          </a:xfrm>
          <a:prstGeom prst="rect">
            <a:avLst/>
          </a:prstGeom>
        </p:spPr>
      </p:pic>
      <p:sp>
        <p:nvSpPr>
          <p:cNvPr id="9" name="Rectangle 8"/>
          <p:cNvSpPr/>
          <p:nvPr userDrawn="1"/>
        </p:nvSpPr>
        <p:spPr>
          <a:xfrm>
            <a:off x="2153385" y="2027327"/>
            <a:ext cx="6643548" cy="2103482"/>
          </a:xfrm>
          <a:prstGeom prst="rect">
            <a:avLst/>
          </a:prstGeom>
          <a:solidFill>
            <a:schemeClr val="lt1">
              <a:alpha val="69000"/>
            </a:schemeClr>
          </a:solidFill>
          <a:ln>
            <a:no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solidFill>
                <a:prstClr val="black"/>
              </a:solidFill>
              <a:latin typeface="Helvetica Neue Medium"/>
            </a:endParaRPr>
          </a:p>
        </p:txBody>
      </p:sp>
      <p:cxnSp>
        <p:nvCxnSpPr>
          <p:cNvPr id="5" name="Straight Connector 4"/>
          <p:cNvCxnSpPr/>
          <p:nvPr userDrawn="1"/>
        </p:nvCxnSpPr>
        <p:spPr>
          <a:xfrm flipV="1">
            <a:off x="2429461" y="3157714"/>
            <a:ext cx="6091694" cy="30972"/>
          </a:xfrm>
          <a:prstGeom prst="line">
            <a:avLst/>
          </a:prstGeom>
          <a:ln>
            <a:solidFill>
              <a:srgbClr val="12B2E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4356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EREY_Main-green">
    <p:spTree>
      <p:nvGrpSpPr>
        <p:cNvPr id="1" name=""/>
        <p:cNvGrpSpPr/>
        <p:nvPr/>
      </p:nvGrpSpPr>
      <p:grpSpPr>
        <a:xfrm>
          <a:off x="0" y="0"/>
          <a:ext cx="0" cy="0"/>
          <a:chOff x="0" y="0"/>
          <a:chExt cx="0" cy="0"/>
        </a:xfrm>
      </p:grpSpPr>
      <p:pic>
        <p:nvPicPr>
          <p:cNvPr id="6" name="Picture 5" descr="img_titlepage_green_bg.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758"/>
            <a:ext cx="9204960" cy="6903720"/>
          </a:xfrm>
          <a:prstGeom prst="rect">
            <a:avLst/>
          </a:prstGeom>
        </p:spPr>
      </p:pic>
      <p:sp>
        <p:nvSpPr>
          <p:cNvPr id="3" name="Rectangle 2"/>
          <p:cNvSpPr/>
          <p:nvPr userDrawn="1"/>
        </p:nvSpPr>
        <p:spPr>
          <a:xfrm>
            <a:off x="2153385" y="2027327"/>
            <a:ext cx="6643548" cy="2103482"/>
          </a:xfrm>
          <a:prstGeom prst="rect">
            <a:avLst/>
          </a:prstGeom>
          <a:solidFill>
            <a:schemeClr val="lt1">
              <a:alpha val="69000"/>
            </a:schemeClr>
          </a:solidFill>
          <a:ln>
            <a:no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solidFill>
                <a:prstClr val="black"/>
              </a:solidFill>
              <a:latin typeface="Helvetica Neue Medium"/>
            </a:endParaRPr>
          </a:p>
        </p:txBody>
      </p:sp>
      <p:cxnSp>
        <p:nvCxnSpPr>
          <p:cNvPr id="5" name="Straight Connector 4"/>
          <p:cNvCxnSpPr/>
          <p:nvPr userDrawn="1"/>
        </p:nvCxnSpPr>
        <p:spPr>
          <a:xfrm flipV="1">
            <a:off x="2429461" y="3157714"/>
            <a:ext cx="6091694" cy="30972"/>
          </a:xfrm>
          <a:prstGeom prst="line">
            <a:avLst/>
          </a:prstGeom>
          <a:ln>
            <a:solidFill>
              <a:srgbClr val="66B13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99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EREY_Main-magenta">
    <p:spTree>
      <p:nvGrpSpPr>
        <p:cNvPr id="1" name=""/>
        <p:cNvGrpSpPr/>
        <p:nvPr/>
      </p:nvGrpSpPr>
      <p:grpSpPr>
        <a:xfrm>
          <a:off x="0" y="0"/>
          <a:ext cx="0" cy="0"/>
          <a:chOff x="0" y="0"/>
          <a:chExt cx="0" cy="0"/>
        </a:xfrm>
      </p:grpSpPr>
      <p:pic>
        <p:nvPicPr>
          <p:cNvPr id="6" name="Picture 5" descr="img_titlepage_magenta_bg.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758"/>
            <a:ext cx="9204960" cy="6903720"/>
          </a:xfrm>
          <a:prstGeom prst="rect">
            <a:avLst/>
          </a:prstGeom>
        </p:spPr>
      </p:pic>
      <p:sp>
        <p:nvSpPr>
          <p:cNvPr id="3" name="Rectangle 2"/>
          <p:cNvSpPr/>
          <p:nvPr userDrawn="1"/>
        </p:nvSpPr>
        <p:spPr>
          <a:xfrm>
            <a:off x="2153385" y="2027327"/>
            <a:ext cx="6643548" cy="2103482"/>
          </a:xfrm>
          <a:prstGeom prst="rect">
            <a:avLst/>
          </a:prstGeom>
          <a:solidFill>
            <a:schemeClr val="lt1">
              <a:alpha val="69000"/>
            </a:schemeClr>
          </a:solidFill>
          <a:ln>
            <a:no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solidFill>
                <a:prstClr val="black"/>
              </a:solidFill>
              <a:latin typeface="Helvetica Neue Medium"/>
            </a:endParaRPr>
          </a:p>
        </p:txBody>
      </p:sp>
      <p:cxnSp>
        <p:nvCxnSpPr>
          <p:cNvPr id="5" name="Straight Connector 4"/>
          <p:cNvCxnSpPr/>
          <p:nvPr userDrawn="1"/>
        </p:nvCxnSpPr>
        <p:spPr>
          <a:xfrm flipV="1">
            <a:off x="2429461" y="3157714"/>
            <a:ext cx="6091694" cy="30972"/>
          </a:xfrm>
          <a:prstGeom prst="line">
            <a:avLst/>
          </a:prstGeom>
          <a:ln>
            <a:solidFill>
              <a:srgbClr val="66016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4985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EREY_Main-orange">
    <p:spTree>
      <p:nvGrpSpPr>
        <p:cNvPr id="1" name=""/>
        <p:cNvGrpSpPr/>
        <p:nvPr/>
      </p:nvGrpSpPr>
      <p:grpSpPr>
        <a:xfrm>
          <a:off x="0" y="0"/>
          <a:ext cx="0" cy="0"/>
          <a:chOff x="0" y="0"/>
          <a:chExt cx="0" cy="0"/>
        </a:xfrm>
      </p:grpSpPr>
      <p:pic>
        <p:nvPicPr>
          <p:cNvPr id="6" name="Picture 5" descr="img_titlepage_orange_bg.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758"/>
            <a:ext cx="9204960" cy="6903720"/>
          </a:xfrm>
          <a:prstGeom prst="rect">
            <a:avLst/>
          </a:prstGeom>
        </p:spPr>
      </p:pic>
      <p:sp>
        <p:nvSpPr>
          <p:cNvPr id="3" name="Rectangle 2"/>
          <p:cNvSpPr/>
          <p:nvPr userDrawn="1"/>
        </p:nvSpPr>
        <p:spPr>
          <a:xfrm>
            <a:off x="2153385" y="2027327"/>
            <a:ext cx="6643548" cy="2103482"/>
          </a:xfrm>
          <a:prstGeom prst="rect">
            <a:avLst/>
          </a:prstGeom>
          <a:solidFill>
            <a:schemeClr val="lt1">
              <a:alpha val="69000"/>
            </a:schemeClr>
          </a:solidFill>
          <a:ln>
            <a:no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solidFill>
                <a:prstClr val="black"/>
              </a:solidFill>
              <a:latin typeface="Helvetica Neue Medium"/>
            </a:endParaRPr>
          </a:p>
        </p:txBody>
      </p:sp>
      <p:cxnSp>
        <p:nvCxnSpPr>
          <p:cNvPr id="5" name="Straight Connector 4"/>
          <p:cNvCxnSpPr/>
          <p:nvPr userDrawn="1"/>
        </p:nvCxnSpPr>
        <p:spPr>
          <a:xfrm flipV="1">
            <a:off x="2429461" y="3157714"/>
            <a:ext cx="6091694" cy="30972"/>
          </a:xfrm>
          <a:prstGeom prst="line">
            <a:avLst/>
          </a:prstGeom>
          <a:ln>
            <a:solidFill>
              <a:srgbClr val="E1802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6413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9/17/15</a:t>
            </a:r>
            <a:endParaRPr lang="en-US"/>
          </a:p>
        </p:txBody>
      </p:sp>
      <p:sp>
        <p:nvSpPr>
          <p:cNvPr id="5" name="Footer Placeholder 4"/>
          <p:cNvSpPr>
            <a:spLocks noGrp="1"/>
          </p:cNvSpPr>
          <p:nvPr>
            <p:ph type="ftr" sz="quarter" idx="11"/>
          </p:nvPr>
        </p:nvSpPr>
        <p:spPr/>
        <p:txBody>
          <a:bodyPr/>
          <a:lstStyle/>
          <a:p>
            <a:r>
              <a:rPr lang="en-US" smtClean="0"/>
              <a:t>AR Community Update</a:t>
            </a:r>
            <a:endParaRPr lang="en-US"/>
          </a:p>
        </p:txBody>
      </p:sp>
      <p:sp>
        <p:nvSpPr>
          <p:cNvPr id="6" name="Slide Number Placeholder 5"/>
          <p:cNvSpPr>
            <a:spLocks noGrp="1"/>
          </p:cNvSpPr>
          <p:nvPr>
            <p:ph type="sldNum" sz="quarter" idx="12"/>
          </p:nvPr>
        </p:nvSpPr>
        <p:spPr/>
        <p:txBody>
          <a:bodyPr/>
          <a:lstStyle/>
          <a:p>
            <a:fld id="{706D589B-2FC7-CC4B-842D-1D2E6B2AC05D}" type="slidenum">
              <a:rPr lang="en-US" smtClean="0"/>
              <a:t>‹n.›</a:t>
            </a:fld>
            <a:endParaRPr lang="en-US"/>
          </a:p>
        </p:txBody>
      </p:sp>
    </p:spTree>
    <p:extLst>
      <p:ext uri="{BB962C8B-B14F-4D97-AF65-F5344CB8AC3E}">
        <p14:creationId xmlns:p14="http://schemas.microsoft.com/office/powerpoint/2010/main" val="4500390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EREY_Main-lower-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black">
                    <a:tint val="75000"/>
                  </a:prstClr>
                </a:solidFill>
              </a:rPr>
              <a:t>9/17/15</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AR Community Update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lgn="ctr">
              <a:defRPr/>
            </a:lvl1pPr>
          </a:lstStyle>
          <a:p>
            <a:fld id="{04CB25DE-C612-834A-9934-B122DE643C18}" type="slidenum">
              <a:rPr lang="en-US" smtClean="0">
                <a:solidFill>
                  <a:prstClr val="white"/>
                </a:solidFill>
              </a:rPr>
              <a:pPr/>
              <a:t>‹n.›</a:t>
            </a:fld>
            <a:endParaRPr lang="en-US" dirty="0">
              <a:solidFill>
                <a:prstClr val="white"/>
              </a:solidFill>
            </a:endParaRPr>
          </a:p>
        </p:txBody>
      </p:sp>
      <p:sp>
        <p:nvSpPr>
          <p:cNvPr id="6" name="Title 1"/>
          <p:cNvSpPr>
            <a:spLocks noGrp="1"/>
          </p:cNvSpPr>
          <p:nvPr>
            <p:ph type="title"/>
          </p:nvPr>
        </p:nvSpPr>
        <p:spPr>
          <a:xfrm>
            <a:off x="722313" y="4406900"/>
            <a:ext cx="7114295" cy="1362075"/>
          </a:xfrm>
          <a:prstGeom prst="rect">
            <a:avLst/>
          </a:prstGeom>
        </p:spPr>
        <p:txBody>
          <a:bodyPr anchor="t">
            <a:normAutofit/>
          </a:bodyPr>
          <a:lstStyle>
            <a:lvl1pPr algn="l">
              <a:defRPr sz="3200" b="1" cap="all"/>
            </a:lvl1pPr>
          </a:lstStyle>
          <a:p>
            <a:r>
              <a:rPr lang="en-US" smtClean="0"/>
              <a:t>Click to edit Master title style</a:t>
            </a:r>
            <a:endParaRPr lang="en-US" dirty="0"/>
          </a:p>
        </p:txBody>
      </p:sp>
      <p:sp>
        <p:nvSpPr>
          <p:cNvPr id="7" name="Text Placeholder 2"/>
          <p:cNvSpPr>
            <a:spLocks noGrp="1"/>
          </p:cNvSpPr>
          <p:nvPr>
            <p:ph type="body" idx="1"/>
          </p:nvPr>
        </p:nvSpPr>
        <p:spPr>
          <a:xfrm>
            <a:off x="722313" y="2906713"/>
            <a:ext cx="7114295"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746630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EREY_Main-two_colum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black">
                    <a:tint val="75000"/>
                  </a:prstClr>
                </a:solidFill>
              </a:rPr>
              <a:t>9/17/15</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AR Community Update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lgn="ctr">
              <a:defRPr/>
            </a:lvl1pPr>
          </a:lstStyle>
          <a:p>
            <a:fld id="{04CB25DE-C612-834A-9934-B122DE643C18}" type="slidenum">
              <a:rPr lang="en-US" smtClean="0">
                <a:solidFill>
                  <a:prstClr val="white"/>
                </a:solidFill>
              </a:rPr>
              <a:pPr/>
              <a:t>‹n.›</a:t>
            </a:fld>
            <a:endParaRPr lang="en-US" dirty="0">
              <a:solidFill>
                <a:prstClr val="white"/>
              </a:solidFill>
            </a:endParaRPr>
          </a:p>
        </p:txBody>
      </p:sp>
      <p:sp>
        <p:nvSpPr>
          <p:cNvPr id="8" name="Title 1"/>
          <p:cNvSpPr>
            <a:spLocks noGrp="1"/>
          </p:cNvSpPr>
          <p:nvPr>
            <p:ph type="title"/>
          </p:nvPr>
        </p:nvSpPr>
        <p:spPr>
          <a:xfrm>
            <a:off x="457200" y="274638"/>
            <a:ext cx="7421006" cy="1143000"/>
          </a:xfrm>
          <a:prstGeom prst="rect">
            <a:avLst/>
          </a:prstGeom>
        </p:spPr>
        <p:txBody>
          <a:bodyPr/>
          <a:lstStyle/>
          <a:p>
            <a:r>
              <a:rPr lang="en-US" smtClean="0"/>
              <a:t>Click to edit Master title style</a:t>
            </a:r>
            <a:endParaRPr lang="en-US"/>
          </a:p>
        </p:txBody>
      </p:sp>
      <p:sp>
        <p:nvSpPr>
          <p:cNvPr id="9" name="Content Placeholder 2"/>
          <p:cNvSpPr>
            <a:spLocks noGrp="1"/>
          </p:cNvSpPr>
          <p:nvPr>
            <p:ph sz="half" idx="1"/>
          </p:nvPr>
        </p:nvSpPr>
        <p:spPr>
          <a:xfrm>
            <a:off x="457200" y="1600200"/>
            <a:ext cx="364179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2"/>
          </p:nvPr>
        </p:nvSpPr>
        <p:spPr>
          <a:xfrm>
            <a:off x="4236416" y="1600200"/>
            <a:ext cx="364179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05382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EREY_Main-two-column-w-titl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black">
                    <a:tint val="75000"/>
                  </a:prstClr>
                </a:solidFill>
              </a:rPr>
              <a:t>9/17/15</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AR Community Update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lgn="ctr">
              <a:defRPr/>
            </a:lvl1pPr>
          </a:lstStyle>
          <a:p>
            <a:fld id="{04CB25DE-C612-834A-9934-B122DE643C18}" type="slidenum">
              <a:rPr lang="en-US" smtClean="0">
                <a:solidFill>
                  <a:prstClr val="white"/>
                </a:solidFill>
              </a:rPr>
              <a:pPr/>
              <a:t>‹n.›</a:t>
            </a:fld>
            <a:endParaRPr lang="en-US" dirty="0">
              <a:solidFill>
                <a:prstClr val="white"/>
              </a:solidFill>
            </a:endParaRPr>
          </a:p>
        </p:txBody>
      </p:sp>
      <p:sp>
        <p:nvSpPr>
          <p:cNvPr id="6" name="Title 1"/>
          <p:cNvSpPr>
            <a:spLocks noGrp="1"/>
          </p:cNvSpPr>
          <p:nvPr>
            <p:ph type="title"/>
          </p:nvPr>
        </p:nvSpPr>
        <p:spPr>
          <a:xfrm>
            <a:off x="457200" y="274638"/>
            <a:ext cx="7486572" cy="1143000"/>
          </a:xfrm>
          <a:prstGeom prst="rect">
            <a:avLst/>
          </a:prstGeom>
        </p:spPr>
        <p:txBody>
          <a:bodyPr/>
          <a:lstStyle>
            <a:lvl1pPr>
              <a:defRPr/>
            </a:lvl1pPr>
          </a:lstStyle>
          <a:p>
            <a:r>
              <a:rPr lang="en-US" smtClean="0"/>
              <a:t>Click to edit Master title style</a:t>
            </a:r>
            <a:endParaRPr lang="en-US"/>
          </a:p>
        </p:txBody>
      </p:sp>
      <p:sp>
        <p:nvSpPr>
          <p:cNvPr id="7" name="Text Placeholder 2"/>
          <p:cNvSpPr>
            <a:spLocks noGrp="1"/>
          </p:cNvSpPr>
          <p:nvPr>
            <p:ph type="body" idx="1"/>
          </p:nvPr>
        </p:nvSpPr>
        <p:spPr>
          <a:xfrm>
            <a:off x="457200" y="1535113"/>
            <a:ext cx="367541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3"/>
          <p:cNvSpPr>
            <a:spLocks noGrp="1"/>
          </p:cNvSpPr>
          <p:nvPr>
            <p:ph sz="half" idx="2"/>
          </p:nvPr>
        </p:nvSpPr>
        <p:spPr>
          <a:xfrm>
            <a:off x="457200" y="2174875"/>
            <a:ext cx="367541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4"/>
          <p:cNvSpPr>
            <a:spLocks noGrp="1"/>
          </p:cNvSpPr>
          <p:nvPr>
            <p:ph type="body" sz="quarter" idx="3"/>
          </p:nvPr>
        </p:nvSpPr>
        <p:spPr>
          <a:xfrm>
            <a:off x="4266918" y="1535113"/>
            <a:ext cx="3676854"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5"/>
          <p:cNvSpPr>
            <a:spLocks noGrp="1"/>
          </p:cNvSpPr>
          <p:nvPr>
            <p:ph sz="quarter" idx="4"/>
          </p:nvPr>
        </p:nvSpPr>
        <p:spPr>
          <a:xfrm>
            <a:off x="4266918" y="2174875"/>
            <a:ext cx="3676854"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105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EREY_Main-column-w-sideba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black">
                    <a:tint val="75000"/>
                  </a:prstClr>
                </a:solidFill>
              </a:rPr>
              <a:t>9/17/15</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AR Community Update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lgn="ctr">
              <a:defRPr/>
            </a:lvl1pPr>
          </a:lstStyle>
          <a:p>
            <a:fld id="{04CB25DE-C612-834A-9934-B122DE643C18}" type="slidenum">
              <a:rPr lang="en-US" smtClean="0">
                <a:solidFill>
                  <a:prstClr val="white"/>
                </a:solidFill>
              </a:rPr>
              <a:pPr/>
              <a:t>‹n.›</a:t>
            </a:fld>
            <a:endParaRPr lang="en-US" dirty="0">
              <a:solidFill>
                <a:prstClr val="white"/>
              </a:solidFill>
            </a:endParaRPr>
          </a:p>
        </p:txBody>
      </p:sp>
      <p:sp>
        <p:nvSpPr>
          <p:cNvPr id="6" name="Title 1"/>
          <p:cNvSpPr>
            <a:spLocks noGrp="1"/>
          </p:cNvSpPr>
          <p:nvPr>
            <p:ph type="title"/>
          </p:nvPr>
        </p:nvSpPr>
        <p:spPr>
          <a:xfrm>
            <a:off x="457200" y="273050"/>
            <a:ext cx="2593035" cy="1162050"/>
          </a:xfrm>
          <a:prstGeom prst="rect">
            <a:avLst/>
          </a:prstGeom>
        </p:spPr>
        <p:txBody>
          <a:bodyPr anchor="b"/>
          <a:lstStyle>
            <a:lvl1pPr algn="l">
              <a:defRPr sz="2000" b="1"/>
            </a:lvl1pPr>
          </a:lstStyle>
          <a:p>
            <a:r>
              <a:rPr lang="en-US" smtClean="0"/>
              <a:t>Click to edit Master title style</a:t>
            </a:r>
            <a:endParaRPr lang="en-US" dirty="0"/>
          </a:p>
        </p:txBody>
      </p:sp>
      <p:sp>
        <p:nvSpPr>
          <p:cNvPr id="7" name="Content Placeholder 2"/>
          <p:cNvSpPr>
            <a:spLocks noGrp="1"/>
          </p:cNvSpPr>
          <p:nvPr>
            <p:ph idx="1"/>
          </p:nvPr>
        </p:nvSpPr>
        <p:spPr>
          <a:xfrm>
            <a:off x="3575050" y="273050"/>
            <a:ext cx="440610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3"/>
          <p:cNvSpPr>
            <a:spLocks noGrp="1"/>
          </p:cNvSpPr>
          <p:nvPr>
            <p:ph type="body" sz="half" idx="2"/>
          </p:nvPr>
        </p:nvSpPr>
        <p:spPr>
          <a:xfrm>
            <a:off x="457200" y="1435100"/>
            <a:ext cx="25930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08599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EY_Main-video-p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black">
                    <a:tint val="75000"/>
                  </a:prstClr>
                </a:solidFill>
              </a:rPr>
              <a:t>9/17/15</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AR Community Update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lgn="ctr">
              <a:defRPr/>
            </a:lvl1pPr>
          </a:lstStyle>
          <a:p>
            <a:fld id="{04CB25DE-C612-834A-9934-B122DE643C18}" type="slidenum">
              <a:rPr lang="en-US" smtClean="0">
                <a:solidFill>
                  <a:prstClr val="white"/>
                </a:solidFill>
              </a:rPr>
              <a:pPr/>
              <a:t>‹n.›</a:t>
            </a:fld>
            <a:endParaRPr lang="en-US" dirty="0">
              <a:solidFill>
                <a:prstClr val="white"/>
              </a:solidFill>
            </a:endParaRPr>
          </a:p>
        </p:txBody>
      </p:sp>
      <p:sp>
        <p:nvSpPr>
          <p:cNvPr id="6"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7"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8"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937327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REY_Main-vertica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black">
                    <a:tint val="75000"/>
                  </a:prstClr>
                </a:solidFill>
              </a:rPr>
              <a:t>9/17/15</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AR Community Update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lgn="ctr">
              <a:defRPr/>
            </a:lvl1pPr>
          </a:lstStyle>
          <a:p>
            <a:fld id="{04CB25DE-C612-834A-9934-B122DE643C18}" type="slidenum">
              <a:rPr lang="en-US" smtClean="0">
                <a:solidFill>
                  <a:prstClr val="white"/>
                </a:solidFill>
              </a:rPr>
              <a:pPr/>
              <a:t>‹n.›</a:t>
            </a:fld>
            <a:endParaRPr lang="en-US" dirty="0">
              <a:solidFill>
                <a:prstClr val="white"/>
              </a:solidFill>
            </a:endParaRPr>
          </a:p>
        </p:txBody>
      </p:sp>
      <p:sp>
        <p:nvSpPr>
          <p:cNvPr id="6" name="Title 1"/>
          <p:cNvSpPr>
            <a:spLocks noGrp="1"/>
          </p:cNvSpPr>
          <p:nvPr>
            <p:ph type="title"/>
          </p:nvPr>
        </p:nvSpPr>
        <p:spPr>
          <a:xfrm>
            <a:off x="457200" y="274638"/>
            <a:ext cx="7565256" cy="1143000"/>
          </a:xfrm>
          <a:prstGeom prst="rect">
            <a:avLst/>
          </a:prstGeom>
        </p:spPr>
        <p:txBody>
          <a:bodyPr/>
          <a:lstStyle/>
          <a:p>
            <a:r>
              <a:rPr lang="en-US" smtClean="0"/>
              <a:t>Click to edit Master title style</a:t>
            </a:r>
            <a:endParaRPr lang="en-US"/>
          </a:p>
        </p:txBody>
      </p:sp>
      <p:sp>
        <p:nvSpPr>
          <p:cNvPr id="7" name="Vertical Text Placeholder 2"/>
          <p:cNvSpPr>
            <a:spLocks noGrp="1"/>
          </p:cNvSpPr>
          <p:nvPr>
            <p:ph type="body" orient="vert" idx="1"/>
          </p:nvPr>
        </p:nvSpPr>
        <p:spPr>
          <a:xfrm>
            <a:off x="457200" y="1600200"/>
            <a:ext cx="7565256"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99301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EREY_Main-vertical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black">
                    <a:tint val="75000"/>
                  </a:prstClr>
                </a:solidFill>
              </a:rPr>
              <a:t>9/17/15</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AR Community Update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lgn="ctr">
              <a:defRPr/>
            </a:lvl1pPr>
          </a:lstStyle>
          <a:p>
            <a:fld id="{04CB25DE-C612-834A-9934-B122DE643C18}" type="slidenum">
              <a:rPr lang="en-US" smtClean="0">
                <a:solidFill>
                  <a:prstClr val="white"/>
                </a:solidFill>
              </a:rPr>
              <a:pPr/>
              <a:t>‹n.›</a:t>
            </a:fld>
            <a:endParaRPr lang="en-US" dirty="0">
              <a:solidFill>
                <a:prstClr val="white"/>
              </a:solidFill>
            </a:endParaRPr>
          </a:p>
        </p:txBody>
      </p:sp>
      <p:sp>
        <p:nvSpPr>
          <p:cNvPr id="6" name="Vertical Title 1"/>
          <p:cNvSpPr>
            <a:spLocks noGrp="1"/>
          </p:cNvSpPr>
          <p:nvPr>
            <p:ph type="title" orient="vert"/>
          </p:nvPr>
        </p:nvSpPr>
        <p:spPr>
          <a:xfrm>
            <a:off x="6629400" y="274638"/>
            <a:ext cx="1403381" cy="5851525"/>
          </a:xfrm>
          <a:prstGeom prst="rect">
            <a:avLst/>
          </a:prstGeom>
        </p:spPr>
        <p:txBody>
          <a:bodyPr vert="eaVert"/>
          <a:lstStyle/>
          <a:p>
            <a:r>
              <a:rPr lang="en-US" smtClean="0"/>
              <a:t>Click to edit Master title style</a:t>
            </a:r>
            <a:endParaRPr lang="en-US"/>
          </a:p>
        </p:txBody>
      </p:sp>
      <p:sp>
        <p:nvSpPr>
          <p:cNvPr id="7" name="Vertical Text Placeholder 2"/>
          <p:cNvSpPr>
            <a:spLocks noGrp="1"/>
          </p:cNvSpPr>
          <p:nvPr>
            <p:ph type="body" orient="vert" idx="1"/>
          </p:nvPr>
        </p:nvSpPr>
        <p:spPr>
          <a:xfrm>
            <a:off x="457200" y="274638"/>
            <a:ext cx="5892621"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43496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EREY_Main - fonts-n-colo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Helvetica </a:t>
            </a:r>
            <a:r>
              <a:rPr lang="en-US" dirty="0" err="1" smtClean="0"/>
              <a:t>Neue</a:t>
            </a:r>
            <a:r>
              <a:rPr lang="en-US" dirty="0" smtClean="0"/>
              <a:t> – 36pt - shadow</a:t>
            </a:r>
            <a:endParaRPr lang="en-US" dirty="0"/>
          </a:p>
        </p:txBody>
      </p:sp>
      <p:sp>
        <p:nvSpPr>
          <p:cNvPr id="3" name="Date Placeholder 2"/>
          <p:cNvSpPr>
            <a:spLocks noGrp="1"/>
          </p:cNvSpPr>
          <p:nvPr>
            <p:ph type="dt" sz="half" idx="10"/>
          </p:nvPr>
        </p:nvSpPr>
        <p:spPr/>
        <p:txBody>
          <a:bodyPr/>
          <a:lstStyle/>
          <a:p>
            <a:r>
              <a:rPr lang="en-US" smtClean="0">
                <a:solidFill>
                  <a:prstClr val="black">
                    <a:tint val="75000"/>
                  </a:prstClr>
                </a:solidFill>
              </a:rPr>
              <a:t>9/17/15</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AR Community Update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smtClean="0">
                <a:solidFill>
                  <a:prstClr val="white"/>
                </a:solidFill>
              </a:rPr>
              <a:t>HL</a:t>
            </a:r>
            <a:endParaRPr lang="en-US" dirty="0">
              <a:solidFill>
                <a:prstClr val="white"/>
              </a:solidFill>
            </a:endParaRPr>
          </a:p>
        </p:txBody>
      </p:sp>
      <p:graphicFrame>
        <p:nvGraphicFramePr>
          <p:cNvPr id="6" name="Diagram 5"/>
          <p:cNvGraphicFramePr/>
          <p:nvPr userDrawn="1">
            <p:extLst>
              <p:ext uri="{D42A27DB-BD31-4B8C-83A1-F6EECF244321}">
                <p14:modId xmlns:p14="http://schemas.microsoft.com/office/powerpoint/2010/main" val="1365346044"/>
              </p:ext>
            </p:extLst>
          </p:nvPr>
        </p:nvGraphicFramePr>
        <p:xfrm>
          <a:off x="1468784"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28601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prstClr val="black">
                    <a:tint val="75000"/>
                  </a:prstClr>
                </a:solidFill>
              </a:rPr>
              <a:t>9/17/15</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AR Community Update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4CB25DE-C612-834A-9934-B122DE643C18}"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428131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
            <a:ext cx="91594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z="1600">
                <a:solidFill>
                  <a:schemeClr val="tx1"/>
                </a:solidFill>
                <a:latin typeface="Helvetica Light"/>
                <a:cs typeface="Helvetica Light"/>
              </a:defRPr>
            </a:lvl1pPr>
          </a:lstStyle>
          <a:p>
            <a:r>
              <a:rPr lang="en-US" smtClean="0">
                <a:solidFill>
                  <a:prstClr val="black"/>
                </a:solidFill>
              </a:rPr>
              <a:t>9/17/15</a:t>
            </a:r>
            <a:endParaRPr lang="en-US" dirty="0">
              <a:solidFill>
                <a:prstClr val="black"/>
              </a:solidFill>
            </a:endParaRPr>
          </a:p>
        </p:txBody>
      </p:sp>
      <p:sp>
        <p:nvSpPr>
          <p:cNvPr id="5" name="Footer Placeholder 4"/>
          <p:cNvSpPr>
            <a:spLocks noGrp="1"/>
          </p:cNvSpPr>
          <p:nvPr>
            <p:ph type="ftr" sz="quarter" idx="11"/>
          </p:nvPr>
        </p:nvSpPr>
        <p:spPr>
          <a:xfrm rot="16200000">
            <a:off x="7397174" y="3231717"/>
            <a:ext cx="2895600" cy="365125"/>
          </a:xfrm>
        </p:spPr>
        <p:txBody>
          <a:bodyPr/>
          <a:lstStyle>
            <a:lvl1pPr>
              <a:defRPr>
                <a:latin typeface="Helvetica Light"/>
                <a:cs typeface="Helvetica Light"/>
              </a:defRPr>
            </a:lvl1pPr>
          </a:lstStyle>
          <a:p>
            <a:r>
              <a:rPr lang="en-US" smtClean="0">
                <a:solidFill>
                  <a:prstClr val="black">
                    <a:tint val="75000"/>
                  </a:prstClr>
                </a:solidFill>
              </a:rPr>
              <a:t>AR Community Update</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893936" y="6309880"/>
            <a:ext cx="2133600" cy="365125"/>
          </a:xfrm>
        </p:spPr>
        <p:txBody>
          <a:bodyPr/>
          <a:lstStyle>
            <a:lvl1pPr>
              <a:defRPr sz="2000" b="1">
                <a:solidFill>
                  <a:schemeClr val="bg1"/>
                </a:solidFill>
              </a:defRPr>
            </a:lvl1pPr>
          </a:lstStyle>
          <a:p>
            <a:fld id="{04CB25DE-C612-834A-9934-B122DE643C18}"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219396066"/>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9/17/15</a:t>
            </a:r>
            <a:endParaRPr lang="en-US"/>
          </a:p>
        </p:txBody>
      </p:sp>
      <p:sp>
        <p:nvSpPr>
          <p:cNvPr id="6" name="Footer Placeholder 5"/>
          <p:cNvSpPr>
            <a:spLocks noGrp="1"/>
          </p:cNvSpPr>
          <p:nvPr>
            <p:ph type="ftr" sz="quarter" idx="11"/>
          </p:nvPr>
        </p:nvSpPr>
        <p:spPr/>
        <p:txBody>
          <a:bodyPr/>
          <a:lstStyle/>
          <a:p>
            <a:r>
              <a:rPr lang="en-US" smtClean="0"/>
              <a:t>AR Community Update</a:t>
            </a:r>
            <a:endParaRPr lang="en-US"/>
          </a:p>
        </p:txBody>
      </p:sp>
      <p:sp>
        <p:nvSpPr>
          <p:cNvPr id="7" name="Slide Number Placeholder 6"/>
          <p:cNvSpPr>
            <a:spLocks noGrp="1"/>
          </p:cNvSpPr>
          <p:nvPr>
            <p:ph type="sldNum" sz="quarter" idx="12"/>
          </p:nvPr>
        </p:nvSpPr>
        <p:spPr/>
        <p:txBody>
          <a:bodyPr/>
          <a:lstStyle/>
          <a:p>
            <a:fld id="{706D589B-2FC7-CC4B-842D-1D2E6B2AC05D}" type="slidenum">
              <a:rPr lang="en-US" smtClean="0"/>
              <a:t>‹n.›</a:t>
            </a:fld>
            <a:endParaRPr lang="en-US"/>
          </a:p>
        </p:txBody>
      </p:sp>
    </p:spTree>
    <p:extLst>
      <p:ext uri="{BB962C8B-B14F-4D97-AF65-F5344CB8AC3E}">
        <p14:creationId xmlns:p14="http://schemas.microsoft.com/office/powerpoint/2010/main" val="30780869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black">
                    <a:tint val="75000"/>
                  </a:prstClr>
                </a:solidFill>
              </a:rPr>
              <a:t>9/17/15</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AR Community Update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4CB25DE-C612-834A-9934-B122DE643C18}"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27812370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231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 name="Rectangle 7"/>
          <p:cNvSpPr/>
          <p:nvPr userDrawn="1"/>
        </p:nvSpPr>
        <p:spPr>
          <a:xfrm>
            <a:off x="0" y="1280229"/>
            <a:ext cx="9143999" cy="3355438"/>
          </a:xfrm>
          <a:prstGeom prst="rect">
            <a:avLst/>
          </a:prstGeom>
          <a:solidFill>
            <a:schemeClr val="lt1">
              <a:alpha val="69000"/>
            </a:schemeClr>
          </a:solidFill>
          <a:ln>
            <a:no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5000" dirty="0">
              <a:solidFill>
                <a:prstClr val="black"/>
              </a:solidFill>
              <a:latin typeface="Helvetica Neue Medium"/>
            </a:endParaRPr>
          </a:p>
        </p:txBody>
      </p:sp>
      <p:sp>
        <p:nvSpPr>
          <p:cNvPr id="13" name="Rectangle 12"/>
          <p:cNvSpPr/>
          <p:nvPr userDrawn="1"/>
        </p:nvSpPr>
        <p:spPr>
          <a:xfrm>
            <a:off x="365781" y="5867092"/>
            <a:ext cx="3254821" cy="743359"/>
          </a:xfrm>
          <a:prstGeom prst="rect">
            <a:avLst/>
          </a:prstGeom>
          <a:solidFill>
            <a:schemeClr val="lt1">
              <a:alpha val="69000"/>
            </a:schemeClr>
          </a:solidFill>
          <a:ln>
            <a:no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5000" dirty="0">
              <a:solidFill>
                <a:prstClr val="black"/>
              </a:solidFill>
              <a:latin typeface="Helvetica Neue Medium"/>
            </a:endParaRPr>
          </a:p>
        </p:txBody>
      </p:sp>
    </p:spTree>
    <p:extLst>
      <p:ext uri="{BB962C8B-B14F-4D97-AF65-F5344CB8AC3E}">
        <p14:creationId xmlns:p14="http://schemas.microsoft.com/office/powerpoint/2010/main" val="531735451"/>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EREY_Main-title-w-HF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prstClr val="black">
                    <a:tint val="75000"/>
                  </a:prstClr>
                </a:solidFill>
              </a:rPr>
              <a:t>9/17/15</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AR Community Update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lgn="ctr">
              <a:defRPr/>
            </a:lvl1pPr>
          </a:lstStyle>
          <a:p>
            <a:fld id="{04CB25DE-C612-834A-9934-B122DE643C18}"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35356850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EREY_Main-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6839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EREY_Main-blank-w-HF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black">
                    <a:tint val="75000"/>
                  </a:prstClr>
                </a:solidFill>
              </a:rPr>
              <a:t>9/17/15</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AR Community Update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lgn="ctr">
              <a:defRPr/>
            </a:lvl1pPr>
          </a:lstStyle>
          <a:p>
            <a:fld id="{04CB25DE-C612-834A-9934-B122DE643C18}"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3112498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EREY_Main-blue">
    <p:spTree>
      <p:nvGrpSpPr>
        <p:cNvPr id="1" name=""/>
        <p:cNvGrpSpPr/>
        <p:nvPr/>
      </p:nvGrpSpPr>
      <p:grpSpPr>
        <a:xfrm>
          <a:off x="0" y="0"/>
          <a:ext cx="0" cy="0"/>
          <a:chOff x="0" y="0"/>
          <a:chExt cx="0" cy="0"/>
        </a:xfrm>
      </p:grpSpPr>
      <p:pic>
        <p:nvPicPr>
          <p:cNvPr id="6" name="Picture 5" descr="img_titlepage_blue_bg.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758"/>
            <a:ext cx="9204960" cy="6903720"/>
          </a:xfrm>
          <a:prstGeom prst="rect">
            <a:avLst/>
          </a:prstGeom>
        </p:spPr>
      </p:pic>
      <p:sp>
        <p:nvSpPr>
          <p:cNvPr id="9" name="Rectangle 8"/>
          <p:cNvSpPr/>
          <p:nvPr userDrawn="1"/>
        </p:nvSpPr>
        <p:spPr>
          <a:xfrm>
            <a:off x="2153385" y="2027327"/>
            <a:ext cx="6643548" cy="2103482"/>
          </a:xfrm>
          <a:prstGeom prst="rect">
            <a:avLst/>
          </a:prstGeom>
          <a:solidFill>
            <a:schemeClr val="lt1">
              <a:alpha val="69000"/>
            </a:schemeClr>
          </a:solidFill>
          <a:ln>
            <a:no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solidFill>
                <a:prstClr val="black"/>
              </a:solidFill>
              <a:latin typeface="Helvetica Neue Medium"/>
            </a:endParaRPr>
          </a:p>
        </p:txBody>
      </p:sp>
      <p:cxnSp>
        <p:nvCxnSpPr>
          <p:cNvPr id="5" name="Straight Connector 4"/>
          <p:cNvCxnSpPr/>
          <p:nvPr userDrawn="1"/>
        </p:nvCxnSpPr>
        <p:spPr>
          <a:xfrm flipV="1">
            <a:off x="2429461" y="3157714"/>
            <a:ext cx="6091694" cy="30972"/>
          </a:xfrm>
          <a:prstGeom prst="line">
            <a:avLst/>
          </a:prstGeom>
          <a:ln>
            <a:solidFill>
              <a:srgbClr val="12B2E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77726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EREY_Main-green">
    <p:spTree>
      <p:nvGrpSpPr>
        <p:cNvPr id="1" name=""/>
        <p:cNvGrpSpPr/>
        <p:nvPr/>
      </p:nvGrpSpPr>
      <p:grpSpPr>
        <a:xfrm>
          <a:off x="0" y="0"/>
          <a:ext cx="0" cy="0"/>
          <a:chOff x="0" y="0"/>
          <a:chExt cx="0" cy="0"/>
        </a:xfrm>
      </p:grpSpPr>
      <p:pic>
        <p:nvPicPr>
          <p:cNvPr id="6" name="Picture 5" descr="img_titlepage_green_bg.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758"/>
            <a:ext cx="9204960" cy="6903720"/>
          </a:xfrm>
          <a:prstGeom prst="rect">
            <a:avLst/>
          </a:prstGeom>
        </p:spPr>
      </p:pic>
      <p:sp>
        <p:nvSpPr>
          <p:cNvPr id="3" name="Rectangle 2"/>
          <p:cNvSpPr/>
          <p:nvPr userDrawn="1"/>
        </p:nvSpPr>
        <p:spPr>
          <a:xfrm>
            <a:off x="2153385" y="2027327"/>
            <a:ext cx="6643548" cy="2103482"/>
          </a:xfrm>
          <a:prstGeom prst="rect">
            <a:avLst/>
          </a:prstGeom>
          <a:solidFill>
            <a:schemeClr val="lt1">
              <a:alpha val="69000"/>
            </a:schemeClr>
          </a:solidFill>
          <a:ln>
            <a:no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solidFill>
                <a:prstClr val="black"/>
              </a:solidFill>
              <a:latin typeface="Helvetica Neue Medium"/>
            </a:endParaRPr>
          </a:p>
        </p:txBody>
      </p:sp>
      <p:cxnSp>
        <p:nvCxnSpPr>
          <p:cNvPr id="5" name="Straight Connector 4"/>
          <p:cNvCxnSpPr/>
          <p:nvPr userDrawn="1"/>
        </p:nvCxnSpPr>
        <p:spPr>
          <a:xfrm flipV="1">
            <a:off x="2429461" y="3157714"/>
            <a:ext cx="6091694" cy="30972"/>
          </a:xfrm>
          <a:prstGeom prst="line">
            <a:avLst/>
          </a:prstGeom>
          <a:ln>
            <a:solidFill>
              <a:srgbClr val="66B13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70965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EREY_Main-magenta">
    <p:spTree>
      <p:nvGrpSpPr>
        <p:cNvPr id="1" name=""/>
        <p:cNvGrpSpPr/>
        <p:nvPr/>
      </p:nvGrpSpPr>
      <p:grpSpPr>
        <a:xfrm>
          <a:off x="0" y="0"/>
          <a:ext cx="0" cy="0"/>
          <a:chOff x="0" y="0"/>
          <a:chExt cx="0" cy="0"/>
        </a:xfrm>
      </p:grpSpPr>
      <p:pic>
        <p:nvPicPr>
          <p:cNvPr id="6" name="Picture 5" descr="img_titlepage_magenta_bg.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758"/>
            <a:ext cx="9204960" cy="6903720"/>
          </a:xfrm>
          <a:prstGeom prst="rect">
            <a:avLst/>
          </a:prstGeom>
        </p:spPr>
      </p:pic>
      <p:sp>
        <p:nvSpPr>
          <p:cNvPr id="3" name="Rectangle 2"/>
          <p:cNvSpPr/>
          <p:nvPr userDrawn="1"/>
        </p:nvSpPr>
        <p:spPr>
          <a:xfrm>
            <a:off x="2153385" y="2027327"/>
            <a:ext cx="6643548" cy="2103482"/>
          </a:xfrm>
          <a:prstGeom prst="rect">
            <a:avLst/>
          </a:prstGeom>
          <a:solidFill>
            <a:schemeClr val="lt1">
              <a:alpha val="69000"/>
            </a:schemeClr>
          </a:solidFill>
          <a:ln>
            <a:no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solidFill>
                <a:prstClr val="black"/>
              </a:solidFill>
              <a:latin typeface="Helvetica Neue Medium"/>
            </a:endParaRPr>
          </a:p>
        </p:txBody>
      </p:sp>
      <p:cxnSp>
        <p:nvCxnSpPr>
          <p:cNvPr id="5" name="Straight Connector 4"/>
          <p:cNvCxnSpPr/>
          <p:nvPr userDrawn="1"/>
        </p:nvCxnSpPr>
        <p:spPr>
          <a:xfrm flipV="1">
            <a:off x="2429461" y="3157714"/>
            <a:ext cx="6091694" cy="30972"/>
          </a:xfrm>
          <a:prstGeom prst="line">
            <a:avLst/>
          </a:prstGeom>
          <a:ln>
            <a:solidFill>
              <a:srgbClr val="66016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77798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EREY_Main-orange">
    <p:spTree>
      <p:nvGrpSpPr>
        <p:cNvPr id="1" name=""/>
        <p:cNvGrpSpPr/>
        <p:nvPr/>
      </p:nvGrpSpPr>
      <p:grpSpPr>
        <a:xfrm>
          <a:off x="0" y="0"/>
          <a:ext cx="0" cy="0"/>
          <a:chOff x="0" y="0"/>
          <a:chExt cx="0" cy="0"/>
        </a:xfrm>
      </p:grpSpPr>
      <p:pic>
        <p:nvPicPr>
          <p:cNvPr id="6" name="Picture 5" descr="img_titlepage_orange_bg.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758"/>
            <a:ext cx="9204960" cy="6903720"/>
          </a:xfrm>
          <a:prstGeom prst="rect">
            <a:avLst/>
          </a:prstGeom>
        </p:spPr>
      </p:pic>
      <p:sp>
        <p:nvSpPr>
          <p:cNvPr id="3" name="Rectangle 2"/>
          <p:cNvSpPr/>
          <p:nvPr userDrawn="1"/>
        </p:nvSpPr>
        <p:spPr>
          <a:xfrm>
            <a:off x="2153385" y="2027327"/>
            <a:ext cx="6643548" cy="2103482"/>
          </a:xfrm>
          <a:prstGeom prst="rect">
            <a:avLst/>
          </a:prstGeom>
          <a:solidFill>
            <a:schemeClr val="lt1">
              <a:alpha val="69000"/>
            </a:schemeClr>
          </a:solidFill>
          <a:ln>
            <a:noFill/>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solidFill>
                <a:prstClr val="black"/>
              </a:solidFill>
              <a:latin typeface="Helvetica Neue Medium"/>
            </a:endParaRPr>
          </a:p>
        </p:txBody>
      </p:sp>
      <p:cxnSp>
        <p:nvCxnSpPr>
          <p:cNvPr id="5" name="Straight Connector 4"/>
          <p:cNvCxnSpPr/>
          <p:nvPr userDrawn="1"/>
        </p:nvCxnSpPr>
        <p:spPr>
          <a:xfrm flipV="1">
            <a:off x="2429461" y="3157714"/>
            <a:ext cx="6091694" cy="30972"/>
          </a:xfrm>
          <a:prstGeom prst="line">
            <a:avLst/>
          </a:prstGeom>
          <a:ln>
            <a:solidFill>
              <a:srgbClr val="E1802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27146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EREY_Main-lower-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black">
                    <a:tint val="75000"/>
                  </a:prstClr>
                </a:solidFill>
              </a:rPr>
              <a:t>9/17/15</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AR Community Update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lgn="ctr">
              <a:defRPr/>
            </a:lvl1pPr>
          </a:lstStyle>
          <a:p>
            <a:fld id="{04CB25DE-C612-834A-9934-B122DE643C18}" type="slidenum">
              <a:rPr lang="en-US" smtClean="0">
                <a:solidFill>
                  <a:prstClr val="white"/>
                </a:solidFill>
              </a:rPr>
              <a:pPr/>
              <a:t>‹n.›</a:t>
            </a:fld>
            <a:endParaRPr lang="en-US" dirty="0">
              <a:solidFill>
                <a:prstClr val="white"/>
              </a:solidFill>
            </a:endParaRPr>
          </a:p>
        </p:txBody>
      </p:sp>
      <p:sp>
        <p:nvSpPr>
          <p:cNvPr id="6" name="Title 1"/>
          <p:cNvSpPr>
            <a:spLocks noGrp="1"/>
          </p:cNvSpPr>
          <p:nvPr>
            <p:ph type="title"/>
          </p:nvPr>
        </p:nvSpPr>
        <p:spPr>
          <a:xfrm>
            <a:off x="722313" y="4406900"/>
            <a:ext cx="7114295" cy="1362075"/>
          </a:xfrm>
          <a:prstGeom prst="rect">
            <a:avLst/>
          </a:prstGeom>
        </p:spPr>
        <p:txBody>
          <a:bodyPr anchor="t">
            <a:normAutofit/>
          </a:bodyPr>
          <a:lstStyle>
            <a:lvl1pPr algn="l">
              <a:defRPr sz="3200" b="1" cap="all"/>
            </a:lvl1pPr>
          </a:lstStyle>
          <a:p>
            <a:r>
              <a:rPr lang="en-US" smtClean="0"/>
              <a:t>Click to edit Master title style</a:t>
            </a:r>
            <a:endParaRPr lang="en-US" dirty="0"/>
          </a:p>
        </p:txBody>
      </p:sp>
      <p:sp>
        <p:nvSpPr>
          <p:cNvPr id="7" name="Text Placeholder 2"/>
          <p:cNvSpPr>
            <a:spLocks noGrp="1"/>
          </p:cNvSpPr>
          <p:nvPr>
            <p:ph type="body" idx="1"/>
          </p:nvPr>
        </p:nvSpPr>
        <p:spPr>
          <a:xfrm>
            <a:off x="722313" y="2906713"/>
            <a:ext cx="7114295"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39288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9/17/15</a:t>
            </a:r>
            <a:endParaRPr lang="en-US"/>
          </a:p>
        </p:txBody>
      </p:sp>
      <p:sp>
        <p:nvSpPr>
          <p:cNvPr id="8" name="Footer Placeholder 7"/>
          <p:cNvSpPr>
            <a:spLocks noGrp="1"/>
          </p:cNvSpPr>
          <p:nvPr>
            <p:ph type="ftr" sz="quarter" idx="11"/>
          </p:nvPr>
        </p:nvSpPr>
        <p:spPr/>
        <p:txBody>
          <a:bodyPr/>
          <a:lstStyle/>
          <a:p>
            <a:r>
              <a:rPr lang="en-US" smtClean="0"/>
              <a:t>AR Community Update</a:t>
            </a:r>
            <a:endParaRPr lang="en-US"/>
          </a:p>
        </p:txBody>
      </p:sp>
      <p:sp>
        <p:nvSpPr>
          <p:cNvPr id="9" name="Slide Number Placeholder 8"/>
          <p:cNvSpPr>
            <a:spLocks noGrp="1"/>
          </p:cNvSpPr>
          <p:nvPr>
            <p:ph type="sldNum" sz="quarter" idx="12"/>
          </p:nvPr>
        </p:nvSpPr>
        <p:spPr/>
        <p:txBody>
          <a:bodyPr/>
          <a:lstStyle/>
          <a:p>
            <a:fld id="{706D589B-2FC7-CC4B-842D-1D2E6B2AC05D}" type="slidenum">
              <a:rPr lang="en-US" smtClean="0"/>
              <a:t>‹n.›</a:t>
            </a:fld>
            <a:endParaRPr lang="en-US"/>
          </a:p>
        </p:txBody>
      </p:sp>
    </p:spTree>
    <p:extLst>
      <p:ext uri="{BB962C8B-B14F-4D97-AF65-F5344CB8AC3E}">
        <p14:creationId xmlns:p14="http://schemas.microsoft.com/office/powerpoint/2010/main" val="13230200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EREY_Main-two_colum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black">
                    <a:tint val="75000"/>
                  </a:prstClr>
                </a:solidFill>
              </a:rPr>
              <a:t>9/17/15</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AR Community Update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lgn="ctr">
              <a:defRPr/>
            </a:lvl1pPr>
          </a:lstStyle>
          <a:p>
            <a:fld id="{04CB25DE-C612-834A-9934-B122DE643C18}" type="slidenum">
              <a:rPr lang="en-US" smtClean="0">
                <a:solidFill>
                  <a:prstClr val="white"/>
                </a:solidFill>
              </a:rPr>
              <a:pPr/>
              <a:t>‹n.›</a:t>
            </a:fld>
            <a:endParaRPr lang="en-US" dirty="0">
              <a:solidFill>
                <a:prstClr val="white"/>
              </a:solidFill>
            </a:endParaRPr>
          </a:p>
        </p:txBody>
      </p:sp>
      <p:sp>
        <p:nvSpPr>
          <p:cNvPr id="8" name="Title 1"/>
          <p:cNvSpPr>
            <a:spLocks noGrp="1"/>
          </p:cNvSpPr>
          <p:nvPr>
            <p:ph type="title"/>
          </p:nvPr>
        </p:nvSpPr>
        <p:spPr>
          <a:xfrm>
            <a:off x="457200" y="274638"/>
            <a:ext cx="7421006" cy="1143000"/>
          </a:xfrm>
          <a:prstGeom prst="rect">
            <a:avLst/>
          </a:prstGeom>
        </p:spPr>
        <p:txBody>
          <a:bodyPr/>
          <a:lstStyle/>
          <a:p>
            <a:r>
              <a:rPr lang="en-US" smtClean="0"/>
              <a:t>Click to edit Master title style</a:t>
            </a:r>
            <a:endParaRPr lang="en-US"/>
          </a:p>
        </p:txBody>
      </p:sp>
      <p:sp>
        <p:nvSpPr>
          <p:cNvPr id="9" name="Content Placeholder 2"/>
          <p:cNvSpPr>
            <a:spLocks noGrp="1"/>
          </p:cNvSpPr>
          <p:nvPr>
            <p:ph sz="half" idx="1"/>
          </p:nvPr>
        </p:nvSpPr>
        <p:spPr>
          <a:xfrm>
            <a:off x="457200" y="1600200"/>
            <a:ext cx="364179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2"/>
          </p:nvPr>
        </p:nvSpPr>
        <p:spPr>
          <a:xfrm>
            <a:off x="4236416" y="1600200"/>
            <a:ext cx="364179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19491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EREY_Main-two-column-w-titl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black">
                    <a:tint val="75000"/>
                  </a:prstClr>
                </a:solidFill>
              </a:rPr>
              <a:t>9/17/15</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AR Community Update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lgn="ctr">
              <a:defRPr/>
            </a:lvl1pPr>
          </a:lstStyle>
          <a:p>
            <a:fld id="{04CB25DE-C612-834A-9934-B122DE643C18}" type="slidenum">
              <a:rPr lang="en-US" smtClean="0">
                <a:solidFill>
                  <a:prstClr val="white"/>
                </a:solidFill>
              </a:rPr>
              <a:pPr/>
              <a:t>‹n.›</a:t>
            </a:fld>
            <a:endParaRPr lang="en-US" dirty="0">
              <a:solidFill>
                <a:prstClr val="white"/>
              </a:solidFill>
            </a:endParaRPr>
          </a:p>
        </p:txBody>
      </p:sp>
      <p:sp>
        <p:nvSpPr>
          <p:cNvPr id="6" name="Title 1"/>
          <p:cNvSpPr>
            <a:spLocks noGrp="1"/>
          </p:cNvSpPr>
          <p:nvPr>
            <p:ph type="title"/>
          </p:nvPr>
        </p:nvSpPr>
        <p:spPr>
          <a:xfrm>
            <a:off x="457200" y="274638"/>
            <a:ext cx="7486572" cy="1143000"/>
          </a:xfrm>
          <a:prstGeom prst="rect">
            <a:avLst/>
          </a:prstGeom>
        </p:spPr>
        <p:txBody>
          <a:bodyPr/>
          <a:lstStyle>
            <a:lvl1pPr>
              <a:defRPr/>
            </a:lvl1pPr>
          </a:lstStyle>
          <a:p>
            <a:r>
              <a:rPr lang="en-US" smtClean="0"/>
              <a:t>Click to edit Master title style</a:t>
            </a:r>
            <a:endParaRPr lang="en-US"/>
          </a:p>
        </p:txBody>
      </p:sp>
      <p:sp>
        <p:nvSpPr>
          <p:cNvPr id="7" name="Text Placeholder 2"/>
          <p:cNvSpPr>
            <a:spLocks noGrp="1"/>
          </p:cNvSpPr>
          <p:nvPr>
            <p:ph type="body" idx="1"/>
          </p:nvPr>
        </p:nvSpPr>
        <p:spPr>
          <a:xfrm>
            <a:off x="457200" y="1535113"/>
            <a:ext cx="367541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3"/>
          <p:cNvSpPr>
            <a:spLocks noGrp="1"/>
          </p:cNvSpPr>
          <p:nvPr>
            <p:ph sz="half" idx="2"/>
          </p:nvPr>
        </p:nvSpPr>
        <p:spPr>
          <a:xfrm>
            <a:off x="457200" y="2174875"/>
            <a:ext cx="367541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4"/>
          <p:cNvSpPr>
            <a:spLocks noGrp="1"/>
          </p:cNvSpPr>
          <p:nvPr>
            <p:ph type="body" sz="quarter" idx="3"/>
          </p:nvPr>
        </p:nvSpPr>
        <p:spPr>
          <a:xfrm>
            <a:off x="4266918" y="1535113"/>
            <a:ext cx="3676854"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5"/>
          <p:cNvSpPr>
            <a:spLocks noGrp="1"/>
          </p:cNvSpPr>
          <p:nvPr>
            <p:ph sz="quarter" idx="4"/>
          </p:nvPr>
        </p:nvSpPr>
        <p:spPr>
          <a:xfrm>
            <a:off x="4266918" y="2174875"/>
            <a:ext cx="3676854"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63564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EREY_Main-column-w-sideba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black">
                    <a:tint val="75000"/>
                  </a:prstClr>
                </a:solidFill>
              </a:rPr>
              <a:t>9/17/15</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AR Community Update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lgn="ctr">
              <a:defRPr/>
            </a:lvl1pPr>
          </a:lstStyle>
          <a:p>
            <a:fld id="{04CB25DE-C612-834A-9934-B122DE643C18}" type="slidenum">
              <a:rPr lang="en-US" smtClean="0">
                <a:solidFill>
                  <a:prstClr val="white"/>
                </a:solidFill>
              </a:rPr>
              <a:pPr/>
              <a:t>‹n.›</a:t>
            </a:fld>
            <a:endParaRPr lang="en-US" dirty="0">
              <a:solidFill>
                <a:prstClr val="white"/>
              </a:solidFill>
            </a:endParaRPr>
          </a:p>
        </p:txBody>
      </p:sp>
      <p:sp>
        <p:nvSpPr>
          <p:cNvPr id="6" name="Title 1"/>
          <p:cNvSpPr>
            <a:spLocks noGrp="1"/>
          </p:cNvSpPr>
          <p:nvPr>
            <p:ph type="title"/>
          </p:nvPr>
        </p:nvSpPr>
        <p:spPr>
          <a:xfrm>
            <a:off x="457200" y="273050"/>
            <a:ext cx="2593035" cy="1162050"/>
          </a:xfrm>
          <a:prstGeom prst="rect">
            <a:avLst/>
          </a:prstGeom>
        </p:spPr>
        <p:txBody>
          <a:bodyPr anchor="b"/>
          <a:lstStyle>
            <a:lvl1pPr algn="l">
              <a:defRPr sz="2000" b="1"/>
            </a:lvl1pPr>
          </a:lstStyle>
          <a:p>
            <a:r>
              <a:rPr lang="en-US" smtClean="0"/>
              <a:t>Click to edit Master title style</a:t>
            </a:r>
            <a:endParaRPr lang="en-US" dirty="0"/>
          </a:p>
        </p:txBody>
      </p:sp>
      <p:sp>
        <p:nvSpPr>
          <p:cNvPr id="7" name="Content Placeholder 2"/>
          <p:cNvSpPr>
            <a:spLocks noGrp="1"/>
          </p:cNvSpPr>
          <p:nvPr>
            <p:ph idx="1"/>
          </p:nvPr>
        </p:nvSpPr>
        <p:spPr>
          <a:xfrm>
            <a:off x="3575050" y="273050"/>
            <a:ext cx="440610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3"/>
          <p:cNvSpPr>
            <a:spLocks noGrp="1"/>
          </p:cNvSpPr>
          <p:nvPr>
            <p:ph type="body" sz="half" idx="2"/>
          </p:nvPr>
        </p:nvSpPr>
        <p:spPr>
          <a:xfrm>
            <a:off x="457200" y="1435100"/>
            <a:ext cx="25930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40355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EREY_Main-video-p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black">
                    <a:tint val="75000"/>
                  </a:prstClr>
                </a:solidFill>
              </a:rPr>
              <a:t>9/17/15</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AR Community Update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lgn="ctr">
              <a:defRPr/>
            </a:lvl1pPr>
          </a:lstStyle>
          <a:p>
            <a:fld id="{04CB25DE-C612-834A-9934-B122DE643C18}" type="slidenum">
              <a:rPr lang="en-US" smtClean="0">
                <a:solidFill>
                  <a:prstClr val="white"/>
                </a:solidFill>
              </a:rPr>
              <a:pPr/>
              <a:t>‹n.›</a:t>
            </a:fld>
            <a:endParaRPr lang="en-US" dirty="0">
              <a:solidFill>
                <a:prstClr val="white"/>
              </a:solidFill>
            </a:endParaRPr>
          </a:p>
        </p:txBody>
      </p:sp>
      <p:sp>
        <p:nvSpPr>
          <p:cNvPr id="6"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7"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8"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678087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EREY_Main-vertica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black">
                    <a:tint val="75000"/>
                  </a:prstClr>
                </a:solidFill>
              </a:rPr>
              <a:t>9/17/15</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AR Community Update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lgn="ctr">
              <a:defRPr/>
            </a:lvl1pPr>
          </a:lstStyle>
          <a:p>
            <a:fld id="{04CB25DE-C612-834A-9934-B122DE643C18}" type="slidenum">
              <a:rPr lang="en-US" smtClean="0">
                <a:solidFill>
                  <a:prstClr val="white"/>
                </a:solidFill>
              </a:rPr>
              <a:pPr/>
              <a:t>‹n.›</a:t>
            </a:fld>
            <a:endParaRPr lang="en-US" dirty="0">
              <a:solidFill>
                <a:prstClr val="white"/>
              </a:solidFill>
            </a:endParaRPr>
          </a:p>
        </p:txBody>
      </p:sp>
      <p:sp>
        <p:nvSpPr>
          <p:cNvPr id="6" name="Title 1"/>
          <p:cNvSpPr>
            <a:spLocks noGrp="1"/>
          </p:cNvSpPr>
          <p:nvPr>
            <p:ph type="title"/>
          </p:nvPr>
        </p:nvSpPr>
        <p:spPr>
          <a:xfrm>
            <a:off x="457200" y="274638"/>
            <a:ext cx="7565256" cy="1143000"/>
          </a:xfrm>
          <a:prstGeom prst="rect">
            <a:avLst/>
          </a:prstGeom>
        </p:spPr>
        <p:txBody>
          <a:bodyPr/>
          <a:lstStyle/>
          <a:p>
            <a:r>
              <a:rPr lang="en-US" smtClean="0"/>
              <a:t>Click to edit Master title style</a:t>
            </a:r>
            <a:endParaRPr lang="en-US"/>
          </a:p>
        </p:txBody>
      </p:sp>
      <p:sp>
        <p:nvSpPr>
          <p:cNvPr id="7" name="Vertical Text Placeholder 2"/>
          <p:cNvSpPr>
            <a:spLocks noGrp="1"/>
          </p:cNvSpPr>
          <p:nvPr>
            <p:ph type="body" orient="vert" idx="1"/>
          </p:nvPr>
        </p:nvSpPr>
        <p:spPr>
          <a:xfrm>
            <a:off x="457200" y="1600200"/>
            <a:ext cx="7565256"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59785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EREY_Main-vertical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black">
                    <a:tint val="75000"/>
                  </a:prstClr>
                </a:solidFill>
              </a:rPr>
              <a:t>9/17/15</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AR Community Update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lgn="ctr">
              <a:defRPr/>
            </a:lvl1pPr>
          </a:lstStyle>
          <a:p>
            <a:fld id="{04CB25DE-C612-834A-9934-B122DE643C18}" type="slidenum">
              <a:rPr lang="en-US" smtClean="0">
                <a:solidFill>
                  <a:prstClr val="white"/>
                </a:solidFill>
              </a:rPr>
              <a:pPr/>
              <a:t>‹n.›</a:t>
            </a:fld>
            <a:endParaRPr lang="en-US" dirty="0">
              <a:solidFill>
                <a:prstClr val="white"/>
              </a:solidFill>
            </a:endParaRPr>
          </a:p>
        </p:txBody>
      </p:sp>
      <p:sp>
        <p:nvSpPr>
          <p:cNvPr id="6" name="Vertical Title 1"/>
          <p:cNvSpPr>
            <a:spLocks noGrp="1"/>
          </p:cNvSpPr>
          <p:nvPr>
            <p:ph type="title" orient="vert"/>
          </p:nvPr>
        </p:nvSpPr>
        <p:spPr>
          <a:xfrm>
            <a:off x="6629400" y="274638"/>
            <a:ext cx="1403381" cy="5851525"/>
          </a:xfrm>
          <a:prstGeom prst="rect">
            <a:avLst/>
          </a:prstGeom>
        </p:spPr>
        <p:txBody>
          <a:bodyPr vert="eaVert"/>
          <a:lstStyle/>
          <a:p>
            <a:r>
              <a:rPr lang="en-US" smtClean="0"/>
              <a:t>Click to edit Master title style</a:t>
            </a:r>
            <a:endParaRPr lang="en-US"/>
          </a:p>
        </p:txBody>
      </p:sp>
      <p:sp>
        <p:nvSpPr>
          <p:cNvPr id="7" name="Vertical Text Placeholder 2"/>
          <p:cNvSpPr>
            <a:spLocks noGrp="1"/>
          </p:cNvSpPr>
          <p:nvPr>
            <p:ph type="body" orient="vert" idx="1"/>
          </p:nvPr>
        </p:nvSpPr>
        <p:spPr>
          <a:xfrm>
            <a:off x="457200" y="274638"/>
            <a:ext cx="5892621"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88220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EREY_Main - fonts-n-colo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Helvetica </a:t>
            </a:r>
            <a:r>
              <a:rPr lang="en-US" dirty="0" err="1" smtClean="0"/>
              <a:t>Neue</a:t>
            </a:r>
            <a:r>
              <a:rPr lang="en-US" dirty="0" smtClean="0"/>
              <a:t> – 36pt - shadow</a:t>
            </a:r>
            <a:endParaRPr lang="en-US" dirty="0"/>
          </a:p>
        </p:txBody>
      </p:sp>
      <p:sp>
        <p:nvSpPr>
          <p:cNvPr id="3" name="Date Placeholder 2"/>
          <p:cNvSpPr>
            <a:spLocks noGrp="1"/>
          </p:cNvSpPr>
          <p:nvPr>
            <p:ph type="dt" sz="half" idx="10"/>
          </p:nvPr>
        </p:nvSpPr>
        <p:spPr/>
        <p:txBody>
          <a:bodyPr/>
          <a:lstStyle/>
          <a:p>
            <a:r>
              <a:rPr lang="en-US" smtClean="0">
                <a:solidFill>
                  <a:prstClr val="black">
                    <a:tint val="75000"/>
                  </a:prstClr>
                </a:solidFill>
              </a:rPr>
              <a:t>9/17/15</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AR Community Update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dirty="0" smtClean="0">
                <a:solidFill>
                  <a:prstClr val="white"/>
                </a:solidFill>
              </a:rPr>
              <a:t>HL</a:t>
            </a:r>
            <a:endParaRPr lang="en-US" dirty="0">
              <a:solidFill>
                <a:prstClr val="white"/>
              </a:solidFill>
            </a:endParaRPr>
          </a:p>
        </p:txBody>
      </p:sp>
      <p:graphicFrame>
        <p:nvGraphicFramePr>
          <p:cNvPr id="6" name="Diagram 5"/>
          <p:cNvGraphicFramePr/>
          <p:nvPr userDrawn="1">
            <p:extLst>
              <p:ext uri="{D42A27DB-BD31-4B8C-83A1-F6EECF244321}">
                <p14:modId xmlns:p14="http://schemas.microsoft.com/office/powerpoint/2010/main" val="2932141652"/>
              </p:ext>
            </p:extLst>
          </p:nvPr>
        </p:nvGraphicFramePr>
        <p:xfrm>
          <a:off x="1468784"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88073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prstClr val="black">
                    <a:tint val="75000"/>
                  </a:prstClr>
                </a:solidFill>
              </a:rPr>
              <a:t>9/17/15</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AR Community Update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4CB25DE-C612-834A-9934-B122DE643C18}"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2306933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
            <a:ext cx="91594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z="1600">
                <a:solidFill>
                  <a:schemeClr val="tx1"/>
                </a:solidFill>
                <a:latin typeface="Helvetica Light"/>
                <a:cs typeface="Helvetica Light"/>
              </a:defRPr>
            </a:lvl1pPr>
          </a:lstStyle>
          <a:p>
            <a:r>
              <a:rPr lang="en-US" smtClean="0">
                <a:solidFill>
                  <a:prstClr val="black"/>
                </a:solidFill>
              </a:rPr>
              <a:t>9/17/15</a:t>
            </a:r>
            <a:endParaRPr lang="en-US" dirty="0">
              <a:solidFill>
                <a:prstClr val="black"/>
              </a:solidFill>
            </a:endParaRPr>
          </a:p>
        </p:txBody>
      </p:sp>
      <p:sp>
        <p:nvSpPr>
          <p:cNvPr id="5" name="Footer Placeholder 4"/>
          <p:cNvSpPr>
            <a:spLocks noGrp="1"/>
          </p:cNvSpPr>
          <p:nvPr>
            <p:ph type="ftr" sz="quarter" idx="11"/>
          </p:nvPr>
        </p:nvSpPr>
        <p:spPr>
          <a:xfrm rot="16200000">
            <a:off x="7397174" y="3231717"/>
            <a:ext cx="2895600" cy="365125"/>
          </a:xfrm>
        </p:spPr>
        <p:txBody>
          <a:bodyPr/>
          <a:lstStyle>
            <a:lvl1pPr>
              <a:defRPr>
                <a:latin typeface="Helvetica Light"/>
                <a:cs typeface="Helvetica Light"/>
              </a:defRPr>
            </a:lvl1pPr>
          </a:lstStyle>
          <a:p>
            <a:r>
              <a:rPr lang="en-US" smtClean="0">
                <a:solidFill>
                  <a:prstClr val="black">
                    <a:tint val="75000"/>
                  </a:prstClr>
                </a:solidFill>
              </a:rPr>
              <a:t>AR Community Update</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893936" y="6309880"/>
            <a:ext cx="2133600" cy="365125"/>
          </a:xfrm>
        </p:spPr>
        <p:txBody>
          <a:bodyPr/>
          <a:lstStyle>
            <a:lvl1pPr>
              <a:defRPr sz="2000" b="1">
                <a:solidFill>
                  <a:schemeClr val="bg1"/>
                </a:solidFill>
              </a:defRPr>
            </a:lvl1pPr>
          </a:lstStyle>
          <a:p>
            <a:fld id="{04CB25DE-C612-834A-9934-B122DE643C18}"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3858269055"/>
      </p:ext>
    </p:extLst>
  </p:cSld>
  <p:clrMapOvr>
    <a:masterClrMapping/>
  </p:clrMapOvr>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black">
                    <a:tint val="75000"/>
                  </a:prstClr>
                </a:solidFill>
              </a:rPr>
              <a:t>9/17/15</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AR Community Update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4CB25DE-C612-834A-9934-B122DE643C18}"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3283067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9/17/15</a:t>
            </a:r>
            <a:endParaRPr lang="en-US"/>
          </a:p>
        </p:txBody>
      </p:sp>
      <p:sp>
        <p:nvSpPr>
          <p:cNvPr id="4" name="Footer Placeholder 3"/>
          <p:cNvSpPr>
            <a:spLocks noGrp="1"/>
          </p:cNvSpPr>
          <p:nvPr>
            <p:ph type="ftr" sz="quarter" idx="11"/>
          </p:nvPr>
        </p:nvSpPr>
        <p:spPr/>
        <p:txBody>
          <a:bodyPr/>
          <a:lstStyle/>
          <a:p>
            <a:r>
              <a:rPr lang="en-US" smtClean="0"/>
              <a:t>AR Community Update</a:t>
            </a:r>
            <a:endParaRPr lang="en-US"/>
          </a:p>
        </p:txBody>
      </p:sp>
      <p:sp>
        <p:nvSpPr>
          <p:cNvPr id="5" name="Slide Number Placeholder 4"/>
          <p:cNvSpPr>
            <a:spLocks noGrp="1"/>
          </p:cNvSpPr>
          <p:nvPr>
            <p:ph type="sldNum" sz="quarter" idx="12"/>
          </p:nvPr>
        </p:nvSpPr>
        <p:spPr/>
        <p:txBody>
          <a:bodyPr/>
          <a:lstStyle/>
          <a:p>
            <a:fld id="{706D589B-2FC7-CC4B-842D-1D2E6B2AC05D}" type="slidenum">
              <a:rPr lang="en-US" smtClean="0"/>
              <a:t>‹n.›</a:t>
            </a:fld>
            <a:endParaRPr lang="en-US"/>
          </a:p>
        </p:txBody>
      </p:sp>
    </p:spTree>
    <p:extLst>
      <p:ext uri="{BB962C8B-B14F-4D97-AF65-F5344CB8AC3E}">
        <p14:creationId xmlns:p14="http://schemas.microsoft.com/office/powerpoint/2010/main" val="8390210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AREA_LOGO_no-ribbon_Sept_7.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6875" y="382588"/>
            <a:ext cx="2260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a:prstGeom prst="rect">
            <a:avLst/>
          </a:prstGeom>
        </p:spPr>
        <p:txBody>
          <a:bodyPr anchor="b"/>
          <a:lstStyle>
            <a:lvl1pPr algn="ctr">
              <a:defRPr sz="4400">
                <a:solidFill>
                  <a:srgbClr val="72A356"/>
                </a:solidFill>
                <a:latin typeface="Helvetica"/>
                <a:cs typeface="Helvetica"/>
              </a:defRPr>
            </a:lvl1pPr>
          </a:lstStyle>
          <a:p>
            <a:r>
              <a:rPr lang="en-US" noProof="0" smtClean="0"/>
              <a:t>Click to edit Master title style</a:t>
            </a:r>
            <a:endParaRPr lang="en-US" noProof="0"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atin typeface="Helvetica"/>
                <a:cs typeface="Helvetic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Date Placeholder 3"/>
          <p:cNvSpPr>
            <a:spLocks noGrp="1"/>
          </p:cNvSpPr>
          <p:nvPr>
            <p:ph type="dt" sz="half" idx="10"/>
          </p:nvPr>
        </p:nvSpPr>
        <p:spPr/>
        <p:txBody>
          <a:bodyPr/>
          <a:lstStyle>
            <a:lvl1pPr>
              <a:defRPr smtClean="0"/>
            </a:lvl1pPr>
          </a:lstStyle>
          <a:p>
            <a:pPr>
              <a:defRPr/>
            </a:pPr>
            <a:r>
              <a:rPr lang="en-US"/>
              <a:t>9/18/15</a:t>
            </a:r>
          </a:p>
        </p:txBody>
      </p:sp>
      <p:sp>
        <p:nvSpPr>
          <p:cNvPr id="6" name="Footer Placeholder 4"/>
          <p:cNvSpPr>
            <a:spLocks noGrp="1"/>
          </p:cNvSpPr>
          <p:nvPr>
            <p:ph type="ftr" sz="quarter" idx="11"/>
          </p:nvPr>
        </p:nvSpPr>
        <p:spPr/>
        <p:txBody>
          <a:bodyPr/>
          <a:lstStyle>
            <a:lvl1pPr>
              <a:defRPr>
                <a:latin typeface="Helvetica"/>
                <a:cs typeface="Helvetica"/>
              </a:defRPr>
            </a:lvl1pPr>
          </a:lstStyle>
          <a:p>
            <a:pPr>
              <a:defRPr/>
            </a:pPr>
            <a:r>
              <a:rPr dirty="0" err="1" smtClean="0"/>
              <a:t>www.theAREA.org</a:t>
            </a:r>
            <a:endParaRPr dirty="0"/>
          </a:p>
        </p:txBody>
      </p:sp>
      <p:sp>
        <p:nvSpPr>
          <p:cNvPr id="7" name="Slide Number Placeholder 5"/>
          <p:cNvSpPr>
            <a:spLocks noGrp="1"/>
          </p:cNvSpPr>
          <p:nvPr>
            <p:ph type="sldNum" sz="quarter" idx="12"/>
          </p:nvPr>
        </p:nvSpPr>
        <p:spPr/>
        <p:txBody>
          <a:bodyPr/>
          <a:lstStyle>
            <a:lvl1pPr>
              <a:defRPr smtClean="0"/>
            </a:lvl1pPr>
          </a:lstStyle>
          <a:p>
            <a:pPr>
              <a:defRPr/>
            </a:pPr>
            <a:fld id="{6E443312-AD55-7942-85ED-93E0C6938447}" type="slidenum">
              <a:rPr lang="en-US"/>
              <a:pPr>
                <a:defRPr/>
              </a:pPr>
              <a:t>‹n.›</a:t>
            </a:fld>
            <a:endParaRPr lang="en-US"/>
          </a:p>
        </p:txBody>
      </p:sp>
    </p:spTree>
    <p:extLst>
      <p:ext uri="{BB962C8B-B14F-4D97-AF65-F5344CB8AC3E}">
        <p14:creationId xmlns:p14="http://schemas.microsoft.com/office/powerpoint/2010/main" val="22542114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6" descr="AREA_LOGO_no-ribbon_Sept_7.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6875" y="382588"/>
            <a:ext cx="2260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a:defRPr smtClean="0"/>
            </a:lvl1pPr>
          </a:lstStyle>
          <a:p>
            <a:pPr>
              <a:defRPr/>
            </a:pPr>
            <a:r>
              <a:rPr lang="en-US"/>
              <a:t>9/18/15</a:t>
            </a:r>
          </a:p>
        </p:txBody>
      </p:sp>
      <p:sp>
        <p:nvSpPr>
          <p:cNvPr id="4" name="Slide Number Placeholder 3"/>
          <p:cNvSpPr>
            <a:spLocks noGrp="1"/>
          </p:cNvSpPr>
          <p:nvPr>
            <p:ph type="sldNum" sz="quarter" idx="11"/>
          </p:nvPr>
        </p:nvSpPr>
        <p:spPr/>
        <p:txBody>
          <a:bodyPr/>
          <a:lstStyle>
            <a:lvl1pPr>
              <a:defRPr smtClean="0"/>
            </a:lvl1pPr>
          </a:lstStyle>
          <a:p>
            <a:pPr>
              <a:defRPr/>
            </a:pPr>
            <a:fld id="{F5AD7145-E472-A743-BF4F-97E9F3356F0F}" type="slidenum">
              <a:rPr lang="en-US"/>
              <a:pPr>
                <a:defRPr/>
              </a:pPr>
              <a:t>‹n.›</a:t>
            </a:fld>
            <a:endParaRPr lang="en-US"/>
          </a:p>
        </p:txBody>
      </p:sp>
      <p:sp>
        <p:nvSpPr>
          <p:cNvPr id="5" name="Footer Placeholder 4"/>
          <p:cNvSpPr>
            <a:spLocks noGrp="1"/>
          </p:cNvSpPr>
          <p:nvPr>
            <p:ph type="ftr" sz="quarter" idx="12"/>
          </p:nvPr>
        </p:nvSpPr>
        <p:spPr/>
        <p:txBody>
          <a:bodyPr/>
          <a:lstStyle>
            <a:lvl1pPr>
              <a:defRPr/>
            </a:lvl1pPr>
          </a:lstStyle>
          <a:p>
            <a:pPr>
              <a:defRPr/>
            </a:pPr>
            <a:r>
              <a:rPr dirty="0" smtClean="0"/>
              <a:t>www.theAREA.org</a:t>
            </a:r>
            <a:endParaRPr dirty="0"/>
          </a:p>
        </p:txBody>
      </p:sp>
    </p:spTree>
    <p:extLst>
      <p:ext uri="{BB962C8B-B14F-4D97-AF65-F5344CB8AC3E}">
        <p14:creationId xmlns:p14="http://schemas.microsoft.com/office/powerpoint/2010/main" val="13809093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REA_LOGO_no-ribbon_Sept_7.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6875" y="382588"/>
            <a:ext cx="2260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954290"/>
            <a:ext cx="7886700" cy="562784"/>
          </a:xfrm>
          <a:prstGeom prst="rect">
            <a:avLst/>
          </a:prstGeom>
          <a:effectLst>
            <a:outerShdw blurRad="12700" dist="12700" dir="8100000" algn="tr" rotWithShape="0">
              <a:prstClr val="black">
                <a:alpha val="40000"/>
              </a:prstClr>
            </a:outerShdw>
          </a:effectLst>
        </p:spPr>
        <p:txBody>
          <a:bodyPr/>
          <a:lstStyle>
            <a:lvl1pPr algn="ctr">
              <a:defRPr sz="3600">
                <a:solidFill>
                  <a:srgbClr val="72A356"/>
                </a:solidFill>
                <a:latin typeface="Helvetica"/>
                <a:cs typeface="Helvetica"/>
              </a:defRPr>
            </a:lvl1pPr>
          </a:lstStyle>
          <a:p>
            <a:r>
              <a:rPr lang="en-US" noProof="0" dirty="0" smtClean="0"/>
              <a:t>Click to edit Master title style</a:t>
            </a:r>
            <a:endParaRPr lang="en-US" noProof="0" dirty="0"/>
          </a:p>
        </p:txBody>
      </p:sp>
      <p:sp>
        <p:nvSpPr>
          <p:cNvPr id="3" name="Content Placeholder 2"/>
          <p:cNvSpPr>
            <a:spLocks noGrp="1"/>
          </p:cNvSpPr>
          <p:nvPr>
            <p:ph idx="1"/>
          </p:nvPr>
        </p:nvSpPr>
        <p:spPr>
          <a:xfrm>
            <a:off x="628650" y="1621907"/>
            <a:ext cx="7886700" cy="4555056"/>
          </a:xfrm>
          <a:prstGeom prst="rect">
            <a:avLst/>
          </a:prstGeom>
        </p:spPr>
        <p:txBody>
          <a:bodyPr/>
          <a:lstStyle>
            <a:lvl1pPr marL="228600" indent="-228600">
              <a:buClr>
                <a:srgbClr val="006699"/>
              </a:buClr>
              <a:buSzPct val="90000"/>
              <a:buFont typeface="AppleSDGothicNeo-Regular" charset="-127"/>
              <a:buChar char="■"/>
              <a:defRPr>
                <a:latin typeface="Helvetica"/>
                <a:cs typeface="Helvetica"/>
              </a:defRPr>
            </a:lvl1pPr>
            <a:lvl2pPr marL="685800" indent="-228600">
              <a:buClr>
                <a:srgbClr val="006699"/>
              </a:buClr>
              <a:buSzPct val="90000"/>
              <a:buFont typeface="AppleSDGothicNeo-Regular" charset="-127"/>
              <a:buChar char="■"/>
              <a:defRPr>
                <a:latin typeface="Helvetica"/>
                <a:cs typeface="Helvetica"/>
              </a:defRPr>
            </a:lvl2pPr>
            <a:lvl3pPr marL="1143000" indent="-228600">
              <a:buClr>
                <a:srgbClr val="006699"/>
              </a:buClr>
              <a:buSzPct val="90000"/>
              <a:buFont typeface="AppleSDGothicNeo-Regular" charset="-127"/>
              <a:buChar char="■"/>
              <a:defRPr>
                <a:latin typeface="Helvetica"/>
                <a:cs typeface="Helvetica"/>
              </a:defRPr>
            </a:lvl3pPr>
            <a:lvl4pPr marL="1600200" indent="-228600">
              <a:buClr>
                <a:srgbClr val="006699"/>
              </a:buClr>
              <a:buSzPct val="90000"/>
              <a:buFont typeface="AppleSDGothicNeo-Regular" charset="-127"/>
              <a:buChar char="■"/>
              <a:defRPr>
                <a:latin typeface="Helvetica"/>
                <a:cs typeface="Helvetica"/>
              </a:defRPr>
            </a:lvl4pPr>
            <a:lvl5pPr marL="2057400" indent="-228600">
              <a:buClr>
                <a:srgbClr val="006699"/>
              </a:buClr>
              <a:buSzPct val="90000"/>
              <a:buFont typeface="AppleSDGothicNeo-Regular" charset="-127"/>
              <a:buChar char="■"/>
              <a:defRPr>
                <a:latin typeface="Helvetica"/>
                <a:cs typeface="Helvetica"/>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Date Placeholder 3"/>
          <p:cNvSpPr>
            <a:spLocks noGrp="1"/>
          </p:cNvSpPr>
          <p:nvPr>
            <p:ph type="dt" sz="half" idx="10"/>
          </p:nvPr>
        </p:nvSpPr>
        <p:spPr/>
        <p:txBody>
          <a:bodyPr/>
          <a:lstStyle>
            <a:lvl1pPr>
              <a:defRPr smtClean="0"/>
            </a:lvl1pPr>
          </a:lstStyle>
          <a:p>
            <a:pPr>
              <a:defRPr/>
            </a:pPr>
            <a:r>
              <a:rPr lang="en-US"/>
              <a:t>9/18/15</a:t>
            </a:r>
          </a:p>
        </p:txBody>
      </p:sp>
      <p:sp>
        <p:nvSpPr>
          <p:cNvPr id="6" name="Footer Placeholder 4"/>
          <p:cNvSpPr>
            <a:spLocks noGrp="1"/>
          </p:cNvSpPr>
          <p:nvPr>
            <p:ph type="ftr" sz="quarter" idx="11"/>
          </p:nvPr>
        </p:nvSpPr>
        <p:spPr/>
        <p:txBody>
          <a:bodyPr/>
          <a:lstStyle>
            <a:lvl1pPr>
              <a:defRPr>
                <a:latin typeface="Helvetica"/>
                <a:cs typeface="Helvetica"/>
              </a:defRPr>
            </a:lvl1pPr>
          </a:lstStyle>
          <a:p>
            <a:pPr>
              <a:defRPr/>
            </a:pPr>
            <a:r>
              <a:rPr dirty="0" err="1" smtClean="0"/>
              <a:t>www.theAREA.org</a:t>
            </a:r>
            <a:endParaRPr dirty="0"/>
          </a:p>
        </p:txBody>
      </p:sp>
      <p:sp>
        <p:nvSpPr>
          <p:cNvPr id="7" name="Slide Number Placeholder 5"/>
          <p:cNvSpPr>
            <a:spLocks noGrp="1"/>
          </p:cNvSpPr>
          <p:nvPr>
            <p:ph type="sldNum" sz="quarter" idx="12"/>
          </p:nvPr>
        </p:nvSpPr>
        <p:spPr/>
        <p:txBody>
          <a:bodyPr/>
          <a:lstStyle>
            <a:lvl1pPr>
              <a:defRPr smtClean="0"/>
            </a:lvl1pPr>
          </a:lstStyle>
          <a:p>
            <a:pPr>
              <a:defRPr/>
            </a:pPr>
            <a:fld id="{14A44F08-32FF-CD46-AC36-4CD0520A72DA}" type="slidenum">
              <a:rPr lang="en-US"/>
              <a:pPr>
                <a:defRPr/>
              </a:pPr>
              <a:t>‹n.›</a:t>
            </a:fld>
            <a:endParaRPr lang="en-US"/>
          </a:p>
        </p:txBody>
      </p:sp>
    </p:spTree>
    <p:extLst>
      <p:ext uri="{BB962C8B-B14F-4D97-AF65-F5344CB8AC3E}">
        <p14:creationId xmlns:p14="http://schemas.microsoft.com/office/powerpoint/2010/main" val="33811447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AREA_LOGO_no-ribbon_Sept_7.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6875" y="382588"/>
            <a:ext cx="2260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40"/>
            <a:ext cx="7886700" cy="2852737"/>
          </a:xfrm>
          <a:prstGeom prst="rect">
            <a:avLst/>
          </a:prstGeom>
        </p:spPr>
        <p:txBody>
          <a:bodyPr anchor="b"/>
          <a:lstStyle>
            <a:lvl1pPr algn="ctr">
              <a:defRPr sz="4400">
                <a:solidFill>
                  <a:srgbClr val="72A356"/>
                </a:solidFill>
                <a:latin typeface="Helvetica"/>
                <a:cs typeface="Helvetica"/>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a:xfrm>
            <a:off x="623888" y="4589465"/>
            <a:ext cx="7886700" cy="1500187"/>
          </a:xfrm>
          <a:prstGeom prst="rect">
            <a:avLst/>
          </a:prstGeom>
        </p:spPr>
        <p:txBody>
          <a:bodyPr/>
          <a:lstStyle>
            <a:lvl1pPr marL="0" indent="0">
              <a:buNone/>
              <a:defRPr sz="2000">
                <a:solidFill>
                  <a:schemeClr val="tx1">
                    <a:tint val="75000"/>
                  </a:schemeClr>
                </a:solidFill>
                <a:latin typeface="Helvetica"/>
                <a:cs typeface="Helvetic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r>
              <a:rPr lang="en-US"/>
              <a:t>9/18/15</a:t>
            </a:r>
          </a:p>
        </p:txBody>
      </p:sp>
      <p:sp>
        <p:nvSpPr>
          <p:cNvPr id="6" name="Footer Placeholder 4"/>
          <p:cNvSpPr>
            <a:spLocks noGrp="1"/>
          </p:cNvSpPr>
          <p:nvPr>
            <p:ph type="ftr" sz="quarter" idx="11"/>
          </p:nvPr>
        </p:nvSpPr>
        <p:spPr/>
        <p:txBody>
          <a:bodyPr/>
          <a:lstStyle>
            <a:lvl1pPr>
              <a:defRPr>
                <a:latin typeface="Helvetica"/>
                <a:cs typeface="Helvetica"/>
              </a:defRPr>
            </a:lvl1pPr>
          </a:lstStyle>
          <a:p>
            <a:pPr>
              <a:defRPr/>
            </a:pPr>
            <a:r>
              <a:rPr dirty="0" err="1" smtClean="0"/>
              <a:t>www.theAREA.org</a:t>
            </a:r>
            <a:endParaRPr dirty="0"/>
          </a:p>
        </p:txBody>
      </p:sp>
      <p:sp>
        <p:nvSpPr>
          <p:cNvPr id="7" name="Slide Number Placeholder 5"/>
          <p:cNvSpPr>
            <a:spLocks noGrp="1"/>
          </p:cNvSpPr>
          <p:nvPr>
            <p:ph type="sldNum" sz="quarter" idx="12"/>
          </p:nvPr>
        </p:nvSpPr>
        <p:spPr/>
        <p:txBody>
          <a:bodyPr/>
          <a:lstStyle>
            <a:lvl1pPr>
              <a:defRPr smtClean="0"/>
            </a:lvl1pPr>
          </a:lstStyle>
          <a:p>
            <a:pPr>
              <a:defRPr/>
            </a:pPr>
            <a:fld id="{392C2A49-9CDE-304B-A5B6-08E0DB5FC803}" type="slidenum">
              <a:rPr lang="en-US"/>
              <a:pPr>
                <a:defRPr/>
              </a:pPr>
              <a:t>‹n.›</a:t>
            </a:fld>
            <a:endParaRPr lang="en-US"/>
          </a:p>
        </p:txBody>
      </p:sp>
    </p:spTree>
    <p:extLst>
      <p:ext uri="{BB962C8B-B14F-4D97-AF65-F5344CB8AC3E}">
        <p14:creationId xmlns:p14="http://schemas.microsoft.com/office/powerpoint/2010/main" val="26217487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REA_LOGO_no-ribbon_Sept_7.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6875" y="382588"/>
            <a:ext cx="2260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953731"/>
            <a:ext cx="7886700" cy="552951"/>
          </a:xfrm>
          <a:prstGeom prst="rect">
            <a:avLst/>
          </a:prstGeom>
          <a:effectLst>
            <a:outerShdw blurRad="12700" dist="12700" dir="8100000" algn="tr" rotWithShape="0">
              <a:prstClr val="black">
                <a:alpha val="40000"/>
              </a:prstClr>
            </a:outerShdw>
          </a:effectLst>
        </p:spPr>
        <p:txBody>
          <a:bodyPr/>
          <a:lstStyle>
            <a:lvl1pPr algn="ctr">
              <a:defRPr sz="3600">
                <a:solidFill>
                  <a:srgbClr val="72A356"/>
                </a:solidFill>
                <a:latin typeface="Helvetica"/>
                <a:cs typeface="Helvetica"/>
              </a:defRPr>
            </a:lvl1pPr>
          </a:lstStyle>
          <a:p>
            <a:r>
              <a:rPr lang="en-US" noProof="0" dirty="0" smtClean="0"/>
              <a:t>Click to edit Master title style</a:t>
            </a:r>
            <a:endParaRPr lang="en-US" noProof="0" dirty="0"/>
          </a:p>
        </p:txBody>
      </p:sp>
      <p:sp>
        <p:nvSpPr>
          <p:cNvPr id="3" name="Content Placeholder 2"/>
          <p:cNvSpPr>
            <a:spLocks noGrp="1"/>
          </p:cNvSpPr>
          <p:nvPr>
            <p:ph sz="half" idx="1"/>
          </p:nvPr>
        </p:nvSpPr>
        <p:spPr>
          <a:xfrm>
            <a:off x="628650" y="1631738"/>
            <a:ext cx="3867150" cy="4545225"/>
          </a:xfrm>
          <a:prstGeom prst="rect">
            <a:avLst/>
          </a:prstGeom>
        </p:spPr>
        <p:txBody>
          <a:bodyPr/>
          <a:lstStyle>
            <a:lvl1pPr marL="228600" indent="-228600">
              <a:buClr>
                <a:srgbClr val="006699"/>
              </a:buClr>
              <a:buSzPct val="90000"/>
              <a:buFont typeface="ZapfDingbatsITC" charset="0"/>
              <a:buChar char="■"/>
              <a:defRPr>
                <a:latin typeface="Helvetica"/>
                <a:cs typeface="Helvetica"/>
              </a:defRPr>
            </a:lvl1pPr>
            <a:lvl2pPr marL="685800" indent="-228600">
              <a:buClr>
                <a:srgbClr val="006699"/>
              </a:buClr>
              <a:buSzPct val="90000"/>
              <a:buFont typeface="ZapfDingbatsITC" charset="0"/>
              <a:buChar char="■"/>
              <a:defRPr>
                <a:latin typeface="Helvetica"/>
                <a:cs typeface="Helvetica"/>
              </a:defRPr>
            </a:lvl2pPr>
            <a:lvl3pPr marL="1143000" indent="-228600">
              <a:buClr>
                <a:srgbClr val="006699"/>
              </a:buClr>
              <a:buSzPct val="90000"/>
              <a:buFont typeface="ZapfDingbatsITC" charset="0"/>
              <a:buChar char="■"/>
              <a:defRPr>
                <a:latin typeface="Helvetica"/>
                <a:cs typeface="Helvetica"/>
              </a:defRPr>
            </a:lvl3pPr>
            <a:lvl4pPr marL="1600200" indent="-228600">
              <a:buClr>
                <a:srgbClr val="006699"/>
              </a:buClr>
              <a:buSzPct val="90000"/>
              <a:buFont typeface="ZapfDingbatsITC" charset="0"/>
              <a:buChar char="■"/>
              <a:defRPr>
                <a:latin typeface="Helvetica"/>
                <a:cs typeface="Helvetica"/>
              </a:defRPr>
            </a:lvl4pPr>
            <a:lvl5pPr marL="2057400" indent="-228600">
              <a:buClr>
                <a:srgbClr val="006699"/>
              </a:buClr>
              <a:buSzPct val="90000"/>
              <a:buFont typeface="ZapfDingbatsITC" charset="0"/>
              <a:buChar char="■"/>
              <a:defRPr>
                <a:latin typeface="Helvetica"/>
                <a:cs typeface="Helvetica"/>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Content Placeholder 3"/>
          <p:cNvSpPr>
            <a:spLocks noGrp="1"/>
          </p:cNvSpPr>
          <p:nvPr>
            <p:ph sz="half" idx="2"/>
          </p:nvPr>
        </p:nvSpPr>
        <p:spPr>
          <a:xfrm>
            <a:off x="4648200" y="1631738"/>
            <a:ext cx="3867150" cy="4545225"/>
          </a:xfrm>
          <a:prstGeom prst="rect">
            <a:avLst/>
          </a:prstGeom>
        </p:spPr>
        <p:txBody>
          <a:bodyPr/>
          <a:lstStyle>
            <a:lvl1pPr marL="228600" indent="-228600">
              <a:buClr>
                <a:srgbClr val="006699"/>
              </a:buClr>
              <a:buFont typeface="ZapfDingbatsITC" charset="0"/>
              <a:buChar char="■"/>
              <a:defRPr>
                <a:latin typeface="Helvetica"/>
                <a:cs typeface="Helvetica"/>
              </a:defRPr>
            </a:lvl1pPr>
            <a:lvl2pPr marL="685800" indent="-228600">
              <a:buClr>
                <a:srgbClr val="006699"/>
              </a:buClr>
              <a:buFont typeface="ZapfDingbatsITC" charset="0"/>
              <a:buChar char="■"/>
              <a:defRPr>
                <a:latin typeface="Helvetica"/>
                <a:cs typeface="Helvetica"/>
              </a:defRPr>
            </a:lvl2pPr>
            <a:lvl3pPr marL="1143000" indent="-228600">
              <a:buClr>
                <a:srgbClr val="006699"/>
              </a:buClr>
              <a:buFont typeface="ZapfDingbatsITC" charset="0"/>
              <a:buChar char="■"/>
              <a:defRPr>
                <a:latin typeface="Helvetica"/>
                <a:cs typeface="Helvetica"/>
              </a:defRPr>
            </a:lvl3pPr>
            <a:lvl4pPr marL="1600200" indent="-228600">
              <a:buClr>
                <a:srgbClr val="006699"/>
              </a:buClr>
              <a:buFont typeface="ZapfDingbatsITC" charset="0"/>
              <a:buChar char="■"/>
              <a:defRPr>
                <a:latin typeface="Helvetica"/>
                <a:cs typeface="Helvetica"/>
              </a:defRPr>
            </a:lvl4pPr>
            <a:lvl5pPr marL="2057400" indent="-228600">
              <a:buClr>
                <a:srgbClr val="006699"/>
              </a:buClr>
              <a:buFont typeface="ZapfDingbatsITC" charset="0"/>
              <a:buChar char="■"/>
              <a:defRPr>
                <a:latin typeface="Helvetica"/>
                <a:cs typeface="Helvetica"/>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Date Placeholder 4"/>
          <p:cNvSpPr>
            <a:spLocks noGrp="1"/>
          </p:cNvSpPr>
          <p:nvPr>
            <p:ph type="dt" sz="half" idx="10"/>
          </p:nvPr>
        </p:nvSpPr>
        <p:spPr/>
        <p:txBody>
          <a:bodyPr/>
          <a:lstStyle>
            <a:lvl1pPr>
              <a:defRPr smtClean="0"/>
            </a:lvl1pPr>
          </a:lstStyle>
          <a:p>
            <a:pPr>
              <a:defRPr/>
            </a:pPr>
            <a:r>
              <a:rPr lang="en-US"/>
              <a:t>9/18/15</a:t>
            </a:r>
          </a:p>
        </p:txBody>
      </p:sp>
      <p:sp>
        <p:nvSpPr>
          <p:cNvPr id="7" name="Footer Placeholder 5"/>
          <p:cNvSpPr>
            <a:spLocks noGrp="1"/>
          </p:cNvSpPr>
          <p:nvPr>
            <p:ph type="ftr" sz="quarter" idx="11"/>
          </p:nvPr>
        </p:nvSpPr>
        <p:spPr/>
        <p:txBody>
          <a:bodyPr/>
          <a:lstStyle>
            <a:lvl1pPr>
              <a:defRPr>
                <a:latin typeface="Helvetica"/>
                <a:cs typeface="Helvetica"/>
              </a:defRPr>
            </a:lvl1pPr>
          </a:lstStyle>
          <a:p>
            <a:pPr>
              <a:defRPr/>
            </a:pPr>
            <a:r>
              <a:rPr dirty="0" err="1" smtClean="0"/>
              <a:t>www.theAREA.org</a:t>
            </a:r>
            <a:endParaRPr dirty="0"/>
          </a:p>
        </p:txBody>
      </p:sp>
      <p:sp>
        <p:nvSpPr>
          <p:cNvPr id="8" name="Slide Number Placeholder 6"/>
          <p:cNvSpPr>
            <a:spLocks noGrp="1"/>
          </p:cNvSpPr>
          <p:nvPr>
            <p:ph type="sldNum" sz="quarter" idx="12"/>
          </p:nvPr>
        </p:nvSpPr>
        <p:spPr/>
        <p:txBody>
          <a:bodyPr/>
          <a:lstStyle>
            <a:lvl1pPr>
              <a:defRPr smtClean="0"/>
            </a:lvl1pPr>
          </a:lstStyle>
          <a:p>
            <a:pPr>
              <a:defRPr/>
            </a:pPr>
            <a:fld id="{0F9C0392-0F24-F341-9FE7-E8F365C848C2}" type="slidenum">
              <a:rPr lang="en-US"/>
              <a:pPr>
                <a:defRPr/>
              </a:pPr>
              <a:t>‹n.›</a:t>
            </a:fld>
            <a:endParaRPr lang="en-US"/>
          </a:p>
        </p:txBody>
      </p:sp>
    </p:spTree>
    <p:extLst>
      <p:ext uri="{BB962C8B-B14F-4D97-AF65-F5344CB8AC3E}">
        <p14:creationId xmlns:p14="http://schemas.microsoft.com/office/powerpoint/2010/main" val="16470602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6" descr="AREA_LOGO_no-ribbon_Sept_7.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6875" y="382588"/>
            <a:ext cx="2260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30239" y="1649365"/>
            <a:ext cx="3868737" cy="855710"/>
          </a:xfrm>
          <a:prstGeom prst="rect">
            <a:avLst/>
          </a:prstGeom>
        </p:spPr>
        <p:txBody>
          <a:bodyPr anchor="b"/>
          <a:lstStyle>
            <a:lvl1pPr marL="0" indent="0">
              <a:buNone/>
              <a:defRPr sz="2400" b="1">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630239" y="2505075"/>
            <a:ext cx="3868737" cy="3684588"/>
          </a:xfrm>
          <a:prstGeom prst="rect">
            <a:avLst/>
          </a:prstGeom>
        </p:spPr>
        <p:txBody>
          <a:bodyPr/>
          <a:lstStyle>
            <a:lvl1pPr marL="228600" indent="-228600">
              <a:buClr>
                <a:srgbClr val="006699"/>
              </a:buClr>
              <a:buFont typeface="ZapfDingbatsITC" charset="0"/>
              <a:buChar char="■"/>
              <a:defRPr>
                <a:latin typeface="Helvetica"/>
                <a:cs typeface="Helvetica"/>
              </a:defRPr>
            </a:lvl1pPr>
            <a:lvl2pPr marL="685800" indent="-228600">
              <a:buClr>
                <a:srgbClr val="006699"/>
              </a:buClr>
              <a:buFont typeface="ZapfDingbatsITC" charset="0"/>
              <a:buChar char="■"/>
              <a:defRPr>
                <a:latin typeface="Helvetica"/>
                <a:cs typeface="Helvetica"/>
              </a:defRPr>
            </a:lvl2pPr>
            <a:lvl3pPr marL="1143000" indent="-228600">
              <a:buClr>
                <a:srgbClr val="006699"/>
              </a:buClr>
              <a:buFont typeface="ZapfDingbatsITC" charset="0"/>
              <a:buChar char="■"/>
              <a:defRPr>
                <a:latin typeface="Helvetica"/>
                <a:cs typeface="Helvetica"/>
              </a:defRPr>
            </a:lvl3pPr>
            <a:lvl4pPr marL="1600200" indent="-228600">
              <a:buClr>
                <a:srgbClr val="006699"/>
              </a:buClr>
              <a:buFont typeface="ZapfDingbatsITC" charset="0"/>
              <a:buChar char="■"/>
              <a:defRPr>
                <a:latin typeface="Helvetica"/>
                <a:cs typeface="Helvetica"/>
              </a:defRPr>
            </a:lvl4pPr>
            <a:lvl5pPr marL="2057400" indent="-228600">
              <a:buClr>
                <a:srgbClr val="006699"/>
              </a:buClr>
              <a:buFont typeface="ZapfDingbatsITC" charset="0"/>
              <a:buChar char="■"/>
              <a:defRPr>
                <a:latin typeface="Helvetica"/>
                <a:cs typeface="Helvetica"/>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4"/>
          <p:cNvSpPr>
            <a:spLocks noGrp="1"/>
          </p:cNvSpPr>
          <p:nvPr>
            <p:ph type="body" sz="quarter" idx="3"/>
          </p:nvPr>
        </p:nvSpPr>
        <p:spPr>
          <a:xfrm>
            <a:off x="4629150" y="1649365"/>
            <a:ext cx="3887788" cy="855710"/>
          </a:xfrm>
          <a:prstGeom prst="rect">
            <a:avLst/>
          </a:prstGeom>
        </p:spPr>
        <p:txBody>
          <a:bodyPr anchor="b"/>
          <a:lstStyle>
            <a:lvl1pPr marL="0" indent="0">
              <a:buNone/>
              <a:defRPr sz="2400" b="1">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lvl1pPr marL="228600" indent="-228600">
              <a:buClr>
                <a:srgbClr val="006699"/>
              </a:buClr>
              <a:buFont typeface="ZapfDingbatsITC" charset="0"/>
              <a:buChar char="■"/>
              <a:defRPr>
                <a:latin typeface="Helvetica"/>
                <a:cs typeface="Helvetica"/>
              </a:defRPr>
            </a:lvl1pPr>
            <a:lvl2pPr marL="685800" indent="-228600">
              <a:buClr>
                <a:srgbClr val="006699"/>
              </a:buClr>
              <a:buFont typeface="ZapfDingbatsITC" charset="0"/>
              <a:buChar char="■"/>
              <a:defRPr>
                <a:latin typeface="Helvetica"/>
                <a:cs typeface="Helvetica"/>
              </a:defRPr>
            </a:lvl2pPr>
            <a:lvl3pPr marL="1143000" indent="-228600">
              <a:buClr>
                <a:srgbClr val="006699"/>
              </a:buClr>
              <a:buFont typeface="ZapfDingbatsITC" charset="0"/>
              <a:buChar char="■"/>
              <a:defRPr>
                <a:latin typeface="Helvetica"/>
                <a:cs typeface="Helvetica"/>
              </a:defRPr>
            </a:lvl3pPr>
            <a:lvl4pPr marL="1600200" indent="-228600">
              <a:buClr>
                <a:srgbClr val="006699"/>
              </a:buClr>
              <a:buFont typeface="ZapfDingbatsITC" charset="0"/>
              <a:buChar char="■"/>
              <a:defRPr>
                <a:latin typeface="Helvetica"/>
                <a:cs typeface="Helvetica"/>
              </a:defRPr>
            </a:lvl4pPr>
            <a:lvl5pPr marL="2057400" indent="-228600">
              <a:buClr>
                <a:srgbClr val="006699"/>
              </a:buClr>
              <a:buFont typeface="ZapfDingbatsITC" charset="0"/>
              <a:buChar char="■"/>
              <a:defRPr>
                <a:latin typeface="Helvetica"/>
                <a:cs typeface="Helvetica"/>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Date Placeholder 6"/>
          <p:cNvSpPr>
            <a:spLocks noGrp="1"/>
          </p:cNvSpPr>
          <p:nvPr>
            <p:ph type="dt" sz="half" idx="10"/>
          </p:nvPr>
        </p:nvSpPr>
        <p:spPr/>
        <p:txBody>
          <a:bodyPr/>
          <a:lstStyle>
            <a:lvl1pPr>
              <a:defRPr smtClean="0"/>
            </a:lvl1pPr>
          </a:lstStyle>
          <a:p>
            <a:pPr>
              <a:defRPr/>
            </a:pPr>
            <a:r>
              <a:rPr lang="en-US"/>
              <a:t>9/18/15</a:t>
            </a:r>
          </a:p>
        </p:txBody>
      </p:sp>
      <p:sp>
        <p:nvSpPr>
          <p:cNvPr id="9" name="Footer Placeholder 7"/>
          <p:cNvSpPr>
            <a:spLocks noGrp="1"/>
          </p:cNvSpPr>
          <p:nvPr>
            <p:ph type="ftr" sz="quarter" idx="11"/>
          </p:nvPr>
        </p:nvSpPr>
        <p:spPr/>
        <p:txBody>
          <a:bodyPr/>
          <a:lstStyle>
            <a:lvl1pPr>
              <a:defRPr>
                <a:latin typeface="Helvetica"/>
                <a:cs typeface="Helvetica"/>
              </a:defRPr>
            </a:lvl1pPr>
          </a:lstStyle>
          <a:p>
            <a:pPr>
              <a:defRPr/>
            </a:pPr>
            <a:r>
              <a:rPr dirty="0" err="1" smtClean="0"/>
              <a:t>www.theAREA.org</a:t>
            </a:r>
            <a:endParaRPr dirty="0"/>
          </a:p>
        </p:txBody>
      </p:sp>
      <p:sp>
        <p:nvSpPr>
          <p:cNvPr id="10" name="Slide Number Placeholder 8"/>
          <p:cNvSpPr>
            <a:spLocks noGrp="1"/>
          </p:cNvSpPr>
          <p:nvPr>
            <p:ph type="sldNum" sz="quarter" idx="12"/>
          </p:nvPr>
        </p:nvSpPr>
        <p:spPr/>
        <p:txBody>
          <a:bodyPr/>
          <a:lstStyle>
            <a:lvl1pPr>
              <a:defRPr smtClean="0"/>
            </a:lvl1pPr>
          </a:lstStyle>
          <a:p>
            <a:pPr>
              <a:defRPr/>
            </a:pPr>
            <a:fld id="{04CBE211-CE7A-254B-9DDE-8607BCDB4C05}" type="slidenum">
              <a:rPr lang="en-US"/>
              <a:pPr>
                <a:defRPr/>
              </a:pPr>
              <a:t>‹n.›</a:t>
            </a:fld>
            <a:endParaRPr lang="en-US"/>
          </a:p>
        </p:txBody>
      </p:sp>
      <p:sp>
        <p:nvSpPr>
          <p:cNvPr id="12" name="Title 1"/>
          <p:cNvSpPr>
            <a:spLocks noGrp="1"/>
          </p:cNvSpPr>
          <p:nvPr>
            <p:ph type="title"/>
          </p:nvPr>
        </p:nvSpPr>
        <p:spPr>
          <a:xfrm>
            <a:off x="628650" y="953732"/>
            <a:ext cx="7886700" cy="563342"/>
          </a:xfrm>
          <a:prstGeom prst="rect">
            <a:avLst/>
          </a:prstGeom>
        </p:spPr>
        <p:txBody>
          <a:bodyPr/>
          <a:lstStyle>
            <a:lvl1pPr algn="ctr">
              <a:defRPr sz="3600">
                <a:solidFill>
                  <a:srgbClr val="72A356"/>
                </a:solidFill>
                <a:latin typeface="Helvetica"/>
                <a:cs typeface="Helvetica"/>
              </a:defRPr>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1987065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REA_LOGO_no-ribbon_Sept_7.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6875" y="382588"/>
            <a:ext cx="2260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953732"/>
            <a:ext cx="7886700" cy="563342"/>
          </a:xfrm>
          <a:prstGeom prst="rect">
            <a:avLst/>
          </a:prstGeom>
        </p:spPr>
        <p:txBody>
          <a:bodyPr/>
          <a:lstStyle>
            <a:lvl1pPr algn="ctr">
              <a:defRPr sz="3600">
                <a:solidFill>
                  <a:srgbClr val="72A356"/>
                </a:solidFill>
                <a:latin typeface="Helvetica"/>
                <a:cs typeface="Helvetica"/>
              </a:defRPr>
            </a:lvl1pPr>
          </a:lstStyle>
          <a:p>
            <a:r>
              <a:rPr lang="en-US" noProof="0" smtClean="0"/>
              <a:t>Click to edit Master title style</a:t>
            </a:r>
            <a:endParaRPr lang="en-US" noProof="0" dirty="0"/>
          </a:p>
        </p:txBody>
      </p:sp>
      <p:sp>
        <p:nvSpPr>
          <p:cNvPr id="4" name="Date Placeholder 2"/>
          <p:cNvSpPr>
            <a:spLocks noGrp="1"/>
          </p:cNvSpPr>
          <p:nvPr>
            <p:ph type="dt" sz="half" idx="10"/>
          </p:nvPr>
        </p:nvSpPr>
        <p:spPr/>
        <p:txBody>
          <a:bodyPr/>
          <a:lstStyle>
            <a:lvl1pPr>
              <a:defRPr smtClean="0"/>
            </a:lvl1pPr>
          </a:lstStyle>
          <a:p>
            <a:pPr>
              <a:defRPr/>
            </a:pPr>
            <a:r>
              <a:rPr lang="en-US"/>
              <a:t>9/18/15</a:t>
            </a:r>
          </a:p>
        </p:txBody>
      </p:sp>
      <p:sp>
        <p:nvSpPr>
          <p:cNvPr id="5" name="Footer Placeholder 3"/>
          <p:cNvSpPr>
            <a:spLocks noGrp="1"/>
          </p:cNvSpPr>
          <p:nvPr>
            <p:ph type="ftr" sz="quarter" idx="11"/>
          </p:nvPr>
        </p:nvSpPr>
        <p:spPr/>
        <p:txBody>
          <a:bodyPr/>
          <a:lstStyle>
            <a:lvl1pPr>
              <a:defRPr>
                <a:latin typeface="Helvetica"/>
                <a:cs typeface="Helvetica"/>
              </a:defRPr>
            </a:lvl1pPr>
          </a:lstStyle>
          <a:p>
            <a:pPr>
              <a:defRPr/>
            </a:pPr>
            <a:r>
              <a:rPr dirty="0" err="1" smtClean="0"/>
              <a:t>www.theAREA.org</a:t>
            </a:r>
            <a:endParaRPr dirty="0"/>
          </a:p>
        </p:txBody>
      </p:sp>
      <p:sp>
        <p:nvSpPr>
          <p:cNvPr id="6" name="Slide Number Placeholder 4"/>
          <p:cNvSpPr>
            <a:spLocks noGrp="1"/>
          </p:cNvSpPr>
          <p:nvPr>
            <p:ph type="sldNum" sz="quarter" idx="12"/>
          </p:nvPr>
        </p:nvSpPr>
        <p:spPr/>
        <p:txBody>
          <a:bodyPr/>
          <a:lstStyle>
            <a:lvl1pPr>
              <a:defRPr smtClean="0"/>
            </a:lvl1pPr>
          </a:lstStyle>
          <a:p>
            <a:pPr>
              <a:defRPr/>
            </a:pPr>
            <a:fld id="{3D87334C-DF3D-7042-9C4A-A6F1F788FF65}" type="slidenum">
              <a:rPr lang="en-US"/>
              <a:pPr>
                <a:defRPr/>
              </a:pPr>
              <a:t>‹n.›</a:t>
            </a:fld>
            <a:endParaRPr lang="en-US"/>
          </a:p>
        </p:txBody>
      </p:sp>
    </p:spTree>
    <p:extLst>
      <p:ext uri="{BB962C8B-B14F-4D97-AF65-F5344CB8AC3E}">
        <p14:creationId xmlns:p14="http://schemas.microsoft.com/office/powerpoint/2010/main" val="433863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AREA_LOGO_no-ribbon_Sept_7.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6875" y="382588"/>
            <a:ext cx="2260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smtClean="0"/>
            </a:lvl1pPr>
          </a:lstStyle>
          <a:p>
            <a:pPr>
              <a:defRPr/>
            </a:pPr>
            <a:r>
              <a:rPr lang="en-US"/>
              <a:t>9/18/15</a:t>
            </a:r>
          </a:p>
        </p:txBody>
      </p:sp>
      <p:sp>
        <p:nvSpPr>
          <p:cNvPr id="4" name="Footer Placeholder 2"/>
          <p:cNvSpPr>
            <a:spLocks noGrp="1"/>
          </p:cNvSpPr>
          <p:nvPr>
            <p:ph type="ftr" sz="quarter" idx="11"/>
          </p:nvPr>
        </p:nvSpPr>
        <p:spPr/>
        <p:txBody>
          <a:bodyPr/>
          <a:lstStyle>
            <a:lvl1pPr>
              <a:defRPr/>
            </a:lvl1pPr>
          </a:lstStyle>
          <a:p>
            <a:pPr>
              <a:defRPr/>
            </a:pPr>
            <a:r>
              <a:rPr dirty="0" err="1" smtClean="0"/>
              <a:t>www.theAREA.org</a:t>
            </a:r>
            <a:endParaRPr dirty="0"/>
          </a:p>
        </p:txBody>
      </p:sp>
      <p:sp>
        <p:nvSpPr>
          <p:cNvPr id="5" name="Slide Number Placeholder 3"/>
          <p:cNvSpPr>
            <a:spLocks noGrp="1"/>
          </p:cNvSpPr>
          <p:nvPr>
            <p:ph type="sldNum" sz="quarter" idx="12"/>
          </p:nvPr>
        </p:nvSpPr>
        <p:spPr/>
        <p:txBody>
          <a:bodyPr/>
          <a:lstStyle>
            <a:lvl1pPr>
              <a:defRPr smtClean="0"/>
            </a:lvl1pPr>
          </a:lstStyle>
          <a:p>
            <a:pPr>
              <a:defRPr/>
            </a:pPr>
            <a:fld id="{A4617B10-B73B-084A-AAAD-34CB04C28AF3}" type="slidenum">
              <a:rPr lang="en-US"/>
              <a:pPr>
                <a:defRPr/>
              </a:pPr>
              <a:t>‹n.›</a:t>
            </a:fld>
            <a:endParaRPr lang="en-US"/>
          </a:p>
        </p:txBody>
      </p:sp>
    </p:spTree>
    <p:extLst>
      <p:ext uri="{BB962C8B-B14F-4D97-AF65-F5344CB8AC3E}">
        <p14:creationId xmlns:p14="http://schemas.microsoft.com/office/powerpoint/2010/main" val="25434284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defTabSz="914400" fontAlgn="base">
              <a:spcBef>
                <a:spcPct val="0"/>
              </a:spcBef>
              <a:spcAft>
                <a:spcPct val="0"/>
              </a:spcAft>
              <a:defRPr/>
            </a:pPr>
            <a:r>
              <a:rPr lang="en-US">
                <a:ea typeface="ＭＳ Ｐゴシック" charset="0"/>
                <a:cs typeface="ＭＳ Ｐゴシック" charset="0"/>
              </a:rPr>
              <a:t>9/18/15</a:t>
            </a:r>
          </a:p>
        </p:txBody>
      </p:sp>
      <p:sp>
        <p:nvSpPr>
          <p:cNvPr id="6" name="Footer Placeholder 5"/>
          <p:cNvSpPr>
            <a:spLocks noGrp="1"/>
          </p:cNvSpPr>
          <p:nvPr>
            <p:ph type="ftr" sz="quarter" idx="11"/>
          </p:nvPr>
        </p:nvSpPr>
        <p:spPr/>
        <p:txBody>
          <a:bodyPr/>
          <a:lstStyle/>
          <a:p>
            <a:pPr>
              <a:defRPr/>
            </a:pPr>
            <a:r>
              <a:rPr dirty="0" err="1" smtClean="0"/>
              <a:t>www.theAREA.org</a:t>
            </a:r>
            <a:endParaRPr dirty="0"/>
          </a:p>
        </p:txBody>
      </p:sp>
      <p:sp>
        <p:nvSpPr>
          <p:cNvPr id="7" name="Slide Number Placeholder 6"/>
          <p:cNvSpPr>
            <a:spLocks noGrp="1"/>
          </p:cNvSpPr>
          <p:nvPr>
            <p:ph type="sldNum" sz="quarter" idx="12"/>
          </p:nvPr>
        </p:nvSpPr>
        <p:spPr/>
        <p:txBody>
          <a:bodyPr/>
          <a:lstStyle/>
          <a:p>
            <a:pPr defTabSz="914400" fontAlgn="base">
              <a:spcBef>
                <a:spcPct val="0"/>
              </a:spcBef>
              <a:spcAft>
                <a:spcPct val="0"/>
              </a:spcAft>
              <a:defRPr/>
            </a:pPr>
            <a:fld id="{F698A54D-4565-014F-B026-C9E10277AF90}" type="slidenum">
              <a:rPr lang="en-US">
                <a:ea typeface="ＭＳ Ｐゴシック" charset="0"/>
                <a:cs typeface="ＭＳ Ｐゴシック" charset="0"/>
              </a:rPr>
              <a:pPr defTabSz="914400" fontAlgn="base">
                <a:spcBef>
                  <a:spcPct val="0"/>
                </a:spcBef>
                <a:spcAft>
                  <a:spcPct val="0"/>
                </a:spcAft>
                <a:defRPr/>
              </a:pPr>
              <a:t>‹n.›</a:t>
            </a:fld>
            <a:endParaRPr lang="en-US">
              <a:ea typeface="ＭＳ Ｐゴシック" charset="0"/>
              <a:cs typeface="ＭＳ Ｐゴシック" charset="0"/>
            </a:endParaRPr>
          </a:p>
        </p:txBody>
      </p:sp>
    </p:spTree>
    <p:extLst>
      <p:ext uri="{BB962C8B-B14F-4D97-AF65-F5344CB8AC3E}">
        <p14:creationId xmlns:p14="http://schemas.microsoft.com/office/powerpoint/2010/main" val="186581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9/17/15</a:t>
            </a:r>
            <a:endParaRPr lang="en-US"/>
          </a:p>
        </p:txBody>
      </p:sp>
      <p:sp>
        <p:nvSpPr>
          <p:cNvPr id="3" name="Footer Placeholder 2"/>
          <p:cNvSpPr>
            <a:spLocks noGrp="1"/>
          </p:cNvSpPr>
          <p:nvPr>
            <p:ph type="ftr" sz="quarter" idx="11"/>
          </p:nvPr>
        </p:nvSpPr>
        <p:spPr/>
        <p:txBody>
          <a:bodyPr/>
          <a:lstStyle/>
          <a:p>
            <a:r>
              <a:rPr lang="en-US" smtClean="0"/>
              <a:t>AR Community Update</a:t>
            </a:r>
            <a:endParaRPr lang="en-US"/>
          </a:p>
        </p:txBody>
      </p:sp>
      <p:sp>
        <p:nvSpPr>
          <p:cNvPr id="4" name="Slide Number Placeholder 3"/>
          <p:cNvSpPr>
            <a:spLocks noGrp="1"/>
          </p:cNvSpPr>
          <p:nvPr>
            <p:ph type="sldNum" sz="quarter" idx="12"/>
          </p:nvPr>
        </p:nvSpPr>
        <p:spPr/>
        <p:txBody>
          <a:bodyPr/>
          <a:lstStyle/>
          <a:p>
            <a:fld id="{706D589B-2FC7-CC4B-842D-1D2E6B2AC05D}" type="slidenum">
              <a:rPr lang="en-US" smtClean="0"/>
              <a:t>‹n.›</a:t>
            </a:fld>
            <a:endParaRPr lang="en-US"/>
          </a:p>
        </p:txBody>
      </p:sp>
    </p:spTree>
    <p:extLst>
      <p:ext uri="{BB962C8B-B14F-4D97-AF65-F5344CB8AC3E}">
        <p14:creationId xmlns:p14="http://schemas.microsoft.com/office/powerpoint/2010/main" val="1315320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9/17/15</a:t>
            </a:r>
            <a:endParaRPr lang="en-US"/>
          </a:p>
        </p:txBody>
      </p:sp>
      <p:sp>
        <p:nvSpPr>
          <p:cNvPr id="6" name="Footer Placeholder 5"/>
          <p:cNvSpPr>
            <a:spLocks noGrp="1"/>
          </p:cNvSpPr>
          <p:nvPr>
            <p:ph type="ftr" sz="quarter" idx="11"/>
          </p:nvPr>
        </p:nvSpPr>
        <p:spPr/>
        <p:txBody>
          <a:bodyPr/>
          <a:lstStyle/>
          <a:p>
            <a:r>
              <a:rPr lang="en-US" smtClean="0"/>
              <a:t>AR Community Update</a:t>
            </a:r>
            <a:endParaRPr lang="en-US"/>
          </a:p>
        </p:txBody>
      </p:sp>
      <p:sp>
        <p:nvSpPr>
          <p:cNvPr id="7" name="Slide Number Placeholder 6"/>
          <p:cNvSpPr>
            <a:spLocks noGrp="1"/>
          </p:cNvSpPr>
          <p:nvPr>
            <p:ph type="sldNum" sz="quarter" idx="12"/>
          </p:nvPr>
        </p:nvSpPr>
        <p:spPr/>
        <p:txBody>
          <a:bodyPr/>
          <a:lstStyle/>
          <a:p>
            <a:fld id="{706D589B-2FC7-CC4B-842D-1D2E6B2AC05D}" type="slidenum">
              <a:rPr lang="en-US" smtClean="0"/>
              <a:t>‹n.›</a:t>
            </a:fld>
            <a:endParaRPr lang="en-US"/>
          </a:p>
        </p:txBody>
      </p:sp>
    </p:spTree>
    <p:extLst>
      <p:ext uri="{BB962C8B-B14F-4D97-AF65-F5344CB8AC3E}">
        <p14:creationId xmlns:p14="http://schemas.microsoft.com/office/powerpoint/2010/main" val="1164462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9/17/15</a:t>
            </a:r>
            <a:endParaRPr lang="en-US"/>
          </a:p>
        </p:txBody>
      </p:sp>
      <p:sp>
        <p:nvSpPr>
          <p:cNvPr id="6" name="Footer Placeholder 5"/>
          <p:cNvSpPr>
            <a:spLocks noGrp="1"/>
          </p:cNvSpPr>
          <p:nvPr>
            <p:ph type="ftr" sz="quarter" idx="11"/>
          </p:nvPr>
        </p:nvSpPr>
        <p:spPr/>
        <p:txBody>
          <a:bodyPr/>
          <a:lstStyle/>
          <a:p>
            <a:r>
              <a:rPr lang="en-US" smtClean="0"/>
              <a:t>AR Community Update</a:t>
            </a:r>
            <a:endParaRPr lang="en-US"/>
          </a:p>
        </p:txBody>
      </p:sp>
      <p:sp>
        <p:nvSpPr>
          <p:cNvPr id="7" name="Slide Number Placeholder 6"/>
          <p:cNvSpPr>
            <a:spLocks noGrp="1"/>
          </p:cNvSpPr>
          <p:nvPr>
            <p:ph type="sldNum" sz="quarter" idx="12"/>
          </p:nvPr>
        </p:nvSpPr>
        <p:spPr/>
        <p:txBody>
          <a:bodyPr/>
          <a:lstStyle/>
          <a:p>
            <a:fld id="{706D589B-2FC7-CC4B-842D-1D2E6B2AC05D}" type="slidenum">
              <a:rPr lang="en-US" smtClean="0"/>
              <a:t>‹n.›</a:t>
            </a:fld>
            <a:endParaRPr lang="en-US"/>
          </a:p>
        </p:txBody>
      </p:sp>
    </p:spTree>
    <p:extLst>
      <p:ext uri="{BB962C8B-B14F-4D97-AF65-F5344CB8AC3E}">
        <p14:creationId xmlns:p14="http://schemas.microsoft.com/office/powerpoint/2010/main" val="13620026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theme" Target="../theme/theme2.xml"/><Relationship Id="rId11"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0.xml"/><Relationship Id="rId20" Type="http://schemas.openxmlformats.org/officeDocument/2006/relationships/theme" Target="../theme/theme3.xml"/><Relationship Id="rId21" Type="http://schemas.openxmlformats.org/officeDocument/2006/relationships/image" Target="../media/image4.jpeg"/><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Relationship Id="rId16" Type="http://schemas.openxmlformats.org/officeDocument/2006/relationships/slideLayout" Target="../slideLayouts/slideLayout37.xml"/><Relationship Id="rId17" Type="http://schemas.openxmlformats.org/officeDocument/2006/relationships/slideLayout" Target="../slideLayouts/slideLayout38.xml"/><Relationship Id="rId18" Type="http://schemas.openxmlformats.org/officeDocument/2006/relationships/slideLayout" Target="../slideLayouts/slideLayout39.xml"/><Relationship Id="rId19" Type="http://schemas.openxmlformats.org/officeDocument/2006/relationships/slideLayout" Target="../slideLayouts/slideLayout40.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9.xml"/><Relationship Id="rId20" Type="http://schemas.openxmlformats.org/officeDocument/2006/relationships/theme" Target="../theme/theme4.xml"/><Relationship Id="rId21" Type="http://schemas.openxmlformats.org/officeDocument/2006/relationships/image" Target="../media/image4.jpeg"/><Relationship Id="rId10" Type="http://schemas.openxmlformats.org/officeDocument/2006/relationships/slideLayout" Target="../slideLayouts/slideLayout50.xml"/><Relationship Id="rId11" Type="http://schemas.openxmlformats.org/officeDocument/2006/relationships/slideLayout" Target="../slideLayouts/slideLayout51.xml"/><Relationship Id="rId12" Type="http://schemas.openxmlformats.org/officeDocument/2006/relationships/slideLayout" Target="../slideLayouts/slideLayout52.xml"/><Relationship Id="rId13" Type="http://schemas.openxmlformats.org/officeDocument/2006/relationships/slideLayout" Target="../slideLayouts/slideLayout53.xml"/><Relationship Id="rId14" Type="http://schemas.openxmlformats.org/officeDocument/2006/relationships/slideLayout" Target="../slideLayouts/slideLayout54.xml"/><Relationship Id="rId15" Type="http://schemas.openxmlformats.org/officeDocument/2006/relationships/slideLayout" Target="../slideLayouts/slideLayout55.xml"/><Relationship Id="rId16" Type="http://schemas.openxmlformats.org/officeDocument/2006/relationships/slideLayout" Target="../slideLayouts/slideLayout56.xml"/><Relationship Id="rId17" Type="http://schemas.openxmlformats.org/officeDocument/2006/relationships/slideLayout" Target="../slideLayouts/slideLayout57.xml"/><Relationship Id="rId18" Type="http://schemas.openxmlformats.org/officeDocument/2006/relationships/slideLayout" Target="../slideLayouts/slideLayout58.xml"/><Relationship Id="rId19" Type="http://schemas.openxmlformats.org/officeDocument/2006/relationships/slideLayout" Target="../slideLayouts/slideLayout59.xml"/><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theme" Target="../theme/theme5.xml"/><Relationship Id="rId11" Type="http://schemas.openxmlformats.org/officeDocument/2006/relationships/image" Target="../media/image2.jpeg"/><Relationship Id="rId1" Type="http://schemas.openxmlformats.org/officeDocument/2006/relationships/slideLayout" Target="../slideLayouts/slideLayout60.xml"/><Relationship Id="rId2"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4" cstate="screen">
            <a:alphaModFix amt="10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9/17/15</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AR Community Update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6D589B-2FC7-CC4B-842D-1D2E6B2AC05D}" type="slidenum">
              <a:rPr lang="en-US" smtClean="0"/>
              <a:t>‹n.›</a:t>
            </a:fld>
            <a:endParaRPr lang="en-US"/>
          </a:p>
        </p:txBody>
      </p:sp>
    </p:spTree>
    <p:extLst>
      <p:ext uri="{BB962C8B-B14F-4D97-AF65-F5344CB8AC3E}">
        <p14:creationId xmlns:p14="http://schemas.microsoft.com/office/powerpoint/2010/main" val="896269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13" descr="back3test20.png"/>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9832" y="0"/>
            <a:ext cx="9127098" cy="6858000"/>
          </a:xfrm>
          <a:prstGeom prst="rect">
            <a:avLst/>
          </a:prstGeom>
          <a:effectLst>
            <a:softEdge rad="279400"/>
          </a:effectLst>
        </p:spPr>
      </p:pic>
      <p:sp>
        <p:nvSpPr>
          <p:cNvPr id="15" name="Rectangle 14"/>
          <p:cNvSpPr/>
          <p:nvPr userDrawn="1"/>
        </p:nvSpPr>
        <p:spPr>
          <a:xfrm>
            <a:off x="0" y="0"/>
            <a:ext cx="9137650" cy="6858000"/>
          </a:xfrm>
          <a:prstGeom prst="rect">
            <a:avLst/>
          </a:prstGeom>
          <a:solidFill>
            <a:schemeClr val="bg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Helvetica" charset="0"/>
              <a:ea typeface="ＭＳ Ｐゴシック" charset="0"/>
              <a:cs typeface="ＭＳ Ｐゴシック" charset="0"/>
            </a:endParaRP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006699"/>
                </a:solidFill>
                <a:latin typeface="Helvetica" charset="0"/>
              </a:defRPr>
            </a:lvl1pPr>
          </a:lstStyle>
          <a:p>
            <a:pPr defTabSz="914400" fontAlgn="base">
              <a:spcBef>
                <a:spcPct val="0"/>
              </a:spcBef>
              <a:spcAft>
                <a:spcPct val="0"/>
              </a:spcAft>
              <a:defRPr/>
            </a:pPr>
            <a:r>
              <a:rPr lang="en-US" smtClean="0">
                <a:ea typeface="ＭＳ Ｐゴシック" charset="0"/>
                <a:cs typeface="ＭＳ Ｐゴシック" charset="0"/>
              </a:rPr>
              <a:t>9/17/15</a:t>
            </a:r>
            <a:endParaRPr lang="en-US">
              <a:ea typeface="ＭＳ Ｐゴシック" charset="0"/>
              <a:cs typeface="ＭＳ Ｐゴシック" charset="0"/>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006699"/>
                </a:solidFill>
                <a:latin typeface="Helvetica" charset="0"/>
              </a:defRPr>
            </a:lvl1pPr>
          </a:lstStyle>
          <a:p>
            <a:pPr defTabSz="914400" fontAlgn="base">
              <a:spcBef>
                <a:spcPct val="0"/>
              </a:spcBef>
              <a:spcAft>
                <a:spcPct val="0"/>
              </a:spcAft>
              <a:defRPr/>
            </a:pPr>
            <a:fld id="{F698A54D-4565-014F-B026-C9E10277AF90}" type="slidenum">
              <a:rPr lang="en-US">
                <a:ea typeface="ＭＳ Ｐゴシック" charset="0"/>
                <a:cs typeface="ＭＳ Ｐゴシック" charset="0"/>
              </a:rPr>
              <a:pPr defTabSz="914400" fontAlgn="base">
                <a:spcBef>
                  <a:spcPct val="0"/>
                </a:spcBef>
                <a:spcAft>
                  <a:spcPct val="0"/>
                </a:spcAft>
                <a:defRPr/>
              </a:pPr>
              <a:t>‹n.›</a:t>
            </a:fld>
            <a:endParaRPr lang="en-US">
              <a:ea typeface="ＭＳ Ｐゴシック" charset="0"/>
              <a:cs typeface="ＭＳ Ｐゴシック" charset="0"/>
            </a:endParaRPr>
          </a:p>
        </p:txBody>
      </p:sp>
      <p:sp>
        <p:nvSpPr>
          <p:cNvPr id="3" name="Footer Placeholder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marL="0" algn="ctr" defTabSz="914400" rtl="0" eaLnBrk="1" fontAlgn="auto" latinLnBrk="0" hangingPunct="1">
              <a:spcBef>
                <a:spcPts val="0"/>
              </a:spcBef>
              <a:spcAft>
                <a:spcPts val="0"/>
              </a:spcAft>
              <a:defRPr lang="en-US" sz="1200" kern="1200">
                <a:solidFill>
                  <a:srgbClr val="006699"/>
                </a:solidFill>
                <a:latin typeface="Helvetica"/>
                <a:ea typeface="+mn-ea"/>
                <a:cs typeface="Helvetica"/>
              </a:defRPr>
            </a:lvl1pPr>
          </a:lstStyle>
          <a:p>
            <a:pPr>
              <a:defRPr/>
            </a:pPr>
            <a:r>
              <a:rPr lang="en-US" smtClean="0"/>
              <a:t>AR Community Update</a:t>
            </a:r>
            <a:endParaRPr dirty="0"/>
          </a:p>
        </p:txBody>
      </p:sp>
    </p:spTree>
    <p:extLst>
      <p:ext uri="{BB962C8B-B14F-4D97-AF65-F5344CB8AC3E}">
        <p14:creationId xmlns:p14="http://schemas.microsoft.com/office/powerpoint/2010/main" val="21584138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iming>
    <p:tnLst>
      <p:par>
        <p:cTn xmlns:p14="http://schemas.microsoft.com/office/powerpoint/2010/main" id="1" dur="indefinite" restart="never" nodeType="tmRoot"/>
      </p:par>
    </p:tnLst>
  </p:timing>
  <p:hf hdr="0"/>
  <p:txStyles>
    <p:titleStyle>
      <a:lvl1pPr algn="l" rtl="0" eaLnBrk="1" fontAlgn="base" hangingPunct="1">
        <a:lnSpc>
          <a:spcPct val="90000"/>
        </a:lnSpc>
        <a:spcBef>
          <a:spcPct val="0"/>
        </a:spcBef>
        <a:spcAft>
          <a:spcPct val="0"/>
        </a:spcAft>
        <a:defRPr sz="4400" kern="1200">
          <a:solidFill>
            <a:schemeClr val="tx1"/>
          </a:solidFill>
          <a:latin typeface="+mj-lt"/>
          <a:ea typeface="ＭＳ Ｐゴシック" charset="-128"/>
          <a:cs typeface="ＭＳ Ｐゴシック" charset="0"/>
        </a:defRPr>
      </a:lvl1pPr>
      <a:lvl2pPr algn="l" rtl="0" eaLnBrk="1" fontAlgn="base" hangingPunct="1">
        <a:lnSpc>
          <a:spcPct val="90000"/>
        </a:lnSpc>
        <a:spcBef>
          <a:spcPct val="0"/>
        </a:spcBef>
        <a:spcAft>
          <a:spcPct val="0"/>
        </a:spcAft>
        <a:defRPr sz="4400">
          <a:solidFill>
            <a:schemeClr val="tx1"/>
          </a:solidFill>
          <a:latin typeface="Garamond" charset="0"/>
          <a:ea typeface="ＭＳ Ｐゴシック" charset="-128"/>
          <a:cs typeface="ＭＳ Ｐゴシック" charset="0"/>
        </a:defRPr>
      </a:lvl2pPr>
      <a:lvl3pPr algn="l" rtl="0" eaLnBrk="1" fontAlgn="base" hangingPunct="1">
        <a:lnSpc>
          <a:spcPct val="90000"/>
        </a:lnSpc>
        <a:spcBef>
          <a:spcPct val="0"/>
        </a:spcBef>
        <a:spcAft>
          <a:spcPct val="0"/>
        </a:spcAft>
        <a:defRPr sz="4400">
          <a:solidFill>
            <a:schemeClr val="tx1"/>
          </a:solidFill>
          <a:latin typeface="Garamond" charset="0"/>
          <a:ea typeface="ＭＳ Ｐゴシック" charset="-128"/>
          <a:cs typeface="ＭＳ Ｐゴシック" charset="0"/>
        </a:defRPr>
      </a:lvl3pPr>
      <a:lvl4pPr algn="l" rtl="0" eaLnBrk="1" fontAlgn="base" hangingPunct="1">
        <a:lnSpc>
          <a:spcPct val="90000"/>
        </a:lnSpc>
        <a:spcBef>
          <a:spcPct val="0"/>
        </a:spcBef>
        <a:spcAft>
          <a:spcPct val="0"/>
        </a:spcAft>
        <a:defRPr sz="4400">
          <a:solidFill>
            <a:schemeClr val="tx1"/>
          </a:solidFill>
          <a:latin typeface="Garamond" charset="0"/>
          <a:ea typeface="ＭＳ Ｐゴシック" charset="-128"/>
          <a:cs typeface="ＭＳ Ｐゴシック" charset="0"/>
        </a:defRPr>
      </a:lvl4pPr>
      <a:lvl5pPr algn="l" rtl="0" eaLnBrk="1" fontAlgn="base" hangingPunct="1">
        <a:lnSpc>
          <a:spcPct val="90000"/>
        </a:lnSpc>
        <a:spcBef>
          <a:spcPct val="0"/>
        </a:spcBef>
        <a:spcAft>
          <a:spcPct val="0"/>
        </a:spcAft>
        <a:defRPr sz="4400">
          <a:solidFill>
            <a:schemeClr val="tx1"/>
          </a:solidFill>
          <a:latin typeface="Garamond" charset="0"/>
          <a:ea typeface="ＭＳ Ｐゴシック" charset="-128"/>
          <a:cs typeface="ＭＳ Ｐゴシック" charset="0"/>
        </a:defRPr>
      </a:lvl5pPr>
      <a:lvl6pPr marL="457200" algn="l" rtl="0" eaLnBrk="1" fontAlgn="base" hangingPunct="1">
        <a:lnSpc>
          <a:spcPct val="90000"/>
        </a:lnSpc>
        <a:spcBef>
          <a:spcPct val="0"/>
        </a:spcBef>
        <a:spcAft>
          <a:spcPct val="0"/>
        </a:spcAft>
        <a:defRPr sz="4400">
          <a:solidFill>
            <a:schemeClr val="tx1"/>
          </a:solidFill>
          <a:latin typeface="Garamond" charset="0"/>
          <a:ea typeface="ＭＳ Ｐゴシック" charset="-128"/>
        </a:defRPr>
      </a:lvl6pPr>
      <a:lvl7pPr marL="914400" algn="l" rtl="0" eaLnBrk="1" fontAlgn="base" hangingPunct="1">
        <a:lnSpc>
          <a:spcPct val="90000"/>
        </a:lnSpc>
        <a:spcBef>
          <a:spcPct val="0"/>
        </a:spcBef>
        <a:spcAft>
          <a:spcPct val="0"/>
        </a:spcAft>
        <a:defRPr sz="4400">
          <a:solidFill>
            <a:schemeClr val="tx1"/>
          </a:solidFill>
          <a:latin typeface="Garamond" charset="0"/>
          <a:ea typeface="ＭＳ Ｐゴシック" charset="-128"/>
        </a:defRPr>
      </a:lvl7pPr>
      <a:lvl8pPr marL="1371600" algn="l" rtl="0" eaLnBrk="1" fontAlgn="base" hangingPunct="1">
        <a:lnSpc>
          <a:spcPct val="90000"/>
        </a:lnSpc>
        <a:spcBef>
          <a:spcPct val="0"/>
        </a:spcBef>
        <a:spcAft>
          <a:spcPct val="0"/>
        </a:spcAft>
        <a:defRPr sz="4400">
          <a:solidFill>
            <a:schemeClr val="tx1"/>
          </a:solidFill>
          <a:latin typeface="Garamond" charset="0"/>
          <a:ea typeface="ＭＳ Ｐゴシック" charset="-128"/>
        </a:defRPr>
      </a:lvl8pPr>
      <a:lvl9pPr marL="1828800" algn="l" rtl="0" eaLnBrk="1" fontAlgn="base" hangingPunct="1">
        <a:lnSpc>
          <a:spcPct val="90000"/>
        </a:lnSpc>
        <a:spcBef>
          <a:spcPct val="0"/>
        </a:spcBef>
        <a:spcAft>
          <a:spcPct val="0"/>
        </a:spcAft>
        <a:defRPr sz="4400">
          <a:solidFill>
            <a:schemeClr val="tx1"/>
          </a:solidFill>
          <a:latin typeface="Garamond" charset="0"/>
          <a:ea typeface="ＭＳ Ｐゴシック" charset="-128"/>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128"/>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0" y="-15875"/>
            <a:ext cx="91594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3" name="Title Placeholder 1"/>
          <p:cNvSpPr>
            <a:spLocks noGrp="1"/>
          </p:cNvSpPr>
          <p:nvPr>
            <p:ph type="title"/>
          </p:nvPr>
        </p:nvSpPr>
        <p:spPr>
          <a:xfrm>
            <a:off x="457200" y="274638"/>
            <a:ext cx="7512050"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14" name="Text Placeholder 2"/>
          <p:cNvSpPr>
            <a:spLocks noGrp="1"/>
          </p:cNvSpPr>
          <p:nvPr>
            <p:ph type="body" idx="1"/>
          </p:nvPr>
        </p:nvSpPr>
        <p:spPr>
          <a:xfrm>
            <a:off x="457200" y="1600200"/>
            <a:ext cx="751205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Date Placeholder 3"/>
          <p:cNvSpPr>
            <a:spLocks noGrp="1"/>
          </p:cNvSpPr>
          <p:nvPr>
            <p:ph type="dt" sz="half" idx="2"/>
          </p:nvPr>
        </p:nvSpPr>
        <p:spPr>
          <a:xfrm>
            <a:off x="457200" y="6356350"/>
            <a:ext cx="2544500" cy="365125"/>
          </a:xfrm>
          <a:prstGeom prst="rect">
            <a:avLst/>
          </a:prstGeom>
        </p:spPr>
        <p:txBody>
          <a:bodyPr vert="horz" lIns="91440" tIns="45720" rIns="91440" bIns="45720" rtlCol="0" anchor="ctr"/>
          <a:lstStyle>
            <a:lvl1pPr algn="l">
              <a:defRPr sz="1200">
                <a:solidFill>
                  <a:schemeClr val="tx1">
                    <a:tint val="75000"/>
                  </a:schemeClr>
                </a:solidFill>
                <a:latin typeface="Helvetica Light"/>
                <a:cs typeface="Helvetica Light"/>
              </a:defRPr>
            </a:lvl1pPr>
          </a:lstStyle>
          <a:p>
            <a:r>
              <a:rPr lang="en-US" smtClean="0">
                <a:solidFill>
                  <a:prstClr val="black">
                    <a:tint val="75000"/>
                  </a:prstClr>
                </a:solidFill>
              </a:rPr>
              <a:t>9/17/15</a:t>
            </a:r>
            <a:endParaRPr lang="en-US" dirty="0">
              <a:solidFill>
                <a:prstClr val="black">
                  <a:tint val="75000"/>
                </a:prstClr>
              </a:solidFill>
            </a:endParaRPr>
          </a:p>
        </p:txBody>
      </p:sp>
      <p:sp>
        <p:nvSpPr>
          <p:cNvPr id="16" name="Footer Placeholder 4"/>
          <p:cNvSpPr>
            <a:spLocks noGrp="1"/>
          </p:cNvSpPr>
          <p:nvPr>
            <p:ph type="ftr" sz="quarter" idx="3"/>
          </p:nvPr>
        </p:nvSpPr>
        <p:spPr>
          <a:xfrm rot="16200000">
            <a:off x="5353051" y="3230561"/>
            <a:ext cx="6858001" cy="365125"/>
          </a:xfrm>
          <a:prstGeom prst="rect">
            <a:avLst/>
          </a:prstGeom>
        </p:spPr>
        <p:txBody>
          <a:bodyPr vert="horz" lIns="91440" tIns="45720" rIns="91440" bIns="45720" rtlCol="0" anchor="ctr"/>
          <a:lstStyle>
            <a:lvl1pPr algn="ctr">
              <a:defRPr sz="1200">
                <a:solidFill>
                  <a:schemeClr val="tx1">
                    <a:tint val="75000"/>
                  </a:schemeClr>
                </a:solidFill>
                <a:latin typeface="Helvetica Light"/>
                <a:cs typeface="Helvetica Light"/>
              </a:defRPr>
            </a:lvl1pPr>
          </a:lstStyle>
          <a:p>
            <a:r>
              <a:rPr lang="en-US" smtClean="0">
                <a:solidFill>
                  <a:prstClr val="black">
                    <a:tint val="75000"/>
                  </a:prstClr>
                </a:solidFill>
              </a:rPr>
              <a:t>AR Community Update</a:t>
            </a:r>
            <a:endParaRPr lang="en-US" dirty="0">
              <a:solidFill>
                <a:prstClr val="black">
                  <a:tint val="75000"/>
                </a:prstClr>
              </a:solidFill>
            </a:endParaRPr>
          </a:p>
        </p:txBody>
      </p:sp>
      <p:sp>
        <p:nvSpPr>
          <p:cNvPr id="17" name="Slide Number Placeholder 5"/>
          <p:cNvSpPr>
            <a:spLocks noGrp="1"/>
          </p:cNvSpPr>
          <p:nvPr>
            <p:ph type="sldNum" sz="quarter" idx="4"/>
          </p:nvPr>
        </p:nvSpPr>
        <p:spPr>
          <a:xfrm>
            <a:off x="8549027" y="6256327"/>
            <a:ext cx="489423" cy="444500"/>
          </a:xfrm>
          <a:prstGeom prst="rect">
            <a:avLst/>
          </a:prstGeom>
        </p:spPr>
        <p:txBody>
          <a:bodyPr vert="horz" lIns="91440" tIns="45720" rIns="91440" bIns="45720" rtlCol="0" anchor="ctr"/>
          <a:lstStyle>
            <a:lvl1pPr algn="ctr">
              <a:defRPr sz="1400" b="1">
                <a:solidFill>
                  <a:schemeClr val="bg1"/>
                </a:solidFill>
                <a:latin typeface="Helvetica Light"/>
                <a:cs typeface="Helvetica Light"/>
              </a:defRPr>
            </a:lvl1pPr>
          </a:lstStyle>
          <a:p>
            <a:fld id="{04CB25DE-C612-834A-9934-B122DE643C18}"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348417041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Lst>
  <p:hf hdr="0"/>
  <p:txStyles>
    <p:titleStyle>
      <a:lvl1pPr algn="ctr" defTabSz="457200" rtl="0" eaLnBrk="1" latinLnBrk="0" hangingPunct="1">
        <a:spcBef>
          <a:spcPct val="0"/>
        </a:spcBef>
        <a:buNone/>
        <a:defRPr sz="3600" b="0" i="0" kern="1200">
          <a:solidFill>
            <a:schemeClr val="tx1"/>
          </a:solidFill>
          <a:effectLst>
            <a:outerShdw blurRad="50800" dist="38100" dir="2700000" algn="tl" rotWithShape="0">
              <a:srgbClr val="000000">
                <a:alpha val="43000"/>
              </a:srgbClr>
            </a:outerShdw>
          </a:effectLst>
          <a:latin typeface="Helvetica"/>
          <a:ea typeface="+mj-ea"/>
          <a:cs typeface="Helvetica"/>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6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2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0" y="-15875"/>
            <a:ext cx="91594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3" name="Title Placeholder 1"/>
          <p:cNvSpPr>
            <a:spLocks noGrp="1"/>
          </p:cNvSpPr>
          <p:nvPr>
            <p:ph type="title"/>
          </p:nvPr>
        </p:nvSpPr>
        <p:spPr>
          <a:xfrm>
            <a:off x="457200" y="274638"/>
            <a:ext cx="7512050"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14" name="Text Placeholder 2"/>
          <p:cNvSpPr>
            <a:spLocks noGrp="1"/>
          </p:cNvSpPr>
          <p:nvPr>
            <p:ph type="body" idx="1"/>
          </p:nvPr>
        </p:nvSpPr>
        <p:spPr>
          <a:xfrm>
            <a:off x="457200" y="1600200"/>
            <a:ext cx="751205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Date Placeholder 3"/>
          <p:cNvSpPr>
            <a:spLocks noGrp="1"/>
          </p:cNvSpPr>
          <p:nvPr>
            <p:ph type="dt" sz="half" idx="2"/>
          </p:nvPr>
        </p:nvSpPr>
        <p:spPr>
          <a:xfrm>
            <a:off x="457200" y="6356350"/>
            <a:ext cx="2544500" cy="365125"/>
          </a:xfrm>
          <a:prstGeom prst="rect">
            <a:avLst/>
          </a:prstGeom>
        </p:spPr>
        <p:txBody>
          <a:bodyPr vert="horz" lIns="91440" tIns="45720" rIns="91440" bIns="45720" rtlCol="0" anchor="ctr"/>
          <a:lstStyle>
            <a:lvl1pPr algn="l">
              <a:defRPr sz="1200">
                <a:solidFill>
                  <a:schemeClr val="tx1">
                    <a:tint val="75000"/>
                  </a:schemeClr>
                </a:solidFill>
                <a:latin typeface="Helvetica Light"/>
                <a:cs typeface="Helvetica Light"/>
              </a:defRPr>
            </a:lvl1pPr>
          </a:lstStyle>
          <a:p>
            <a:r>
              <a:rPr lang="en-US" smtClean="0">
                <a:solidFill>
                  <a:prstClr val="black">
                    <a:tint val="75000"/>
                  </a:prstClr>
                </a:solidFill>
              </a:rPr>
              <a:t>9/17/15</a:t>
            </a:r>
            <a:endParaRPr lang="en-US" dirty="0">
              <a:solidFill>
                <a:prstClr val="black">
                  <a:tint val="75000"/>
                </a:prstClr>
              </a:solidFill>
            </a:endParaRPr>
          </a:p>
        </p:txBody>
      </p:sp>
      <p:sp>
        <p:nvSpPr>
          <p:cNvPr id="16" name="Footer Placeholder 4"/>
          <p:cNvSpPr>
            <a:spLocks noGrp="1"/>
          </p:cNvSpPr>
          <p:nvPr>
            <p:ph type="ftr" sz="quarter" idx="3"/>
          </p:nvPr>
        </p:nvSpPr>
        <p:spPr>
          <a:xfrm rot="16200000">
            <a:off x="5353051" y="3230561"/>
            <a:ext cx="6858001" cy="365125"/>
          </a:xfrm>
          <a:prstGeom prst="rect">
            <a:avLst/>
          </a:prstGeom>
        </p:spPr>
        <p:txBody>
          <a:bodyPr vert="horz" lIns="91440" tIns="45720" rIns="91440" bIns="45720" rtlCol="0" anchor="ctr"/>
          <a:lstStyle>
            <a:lvl1pPr algn="ctr">
              <a:defRPr sz="1200">
                <a:solidFill>
                  <a:schemeClr val="tx1">
                    <a:tint val="75000"/>
                  </a:schemeClr>
                </a:solidFill>
                <a:latin typeface="Helvetica Light"/>
                <a:cs typeface="Helvetica Light"/>
              </a:defRPr>
            </a:lvl1pPr>
          </a:lstStyle>
          <a:p>
            <a:r>
              <a:rPr lang="en-US" smtClean="0">
                <a:solidFill>
                  <a:prstClr val="black">
                    <a:tint val="75000"/>
                  </a:prstClr>
                </a:solidFill>
              </a:rPr>
              <a:t>AR Community Update</a:t>
            </a:r>
            <a:endParaRPr lang="en-US" dirty="0">
              <a:solidFill>
                <a:prstClr val="black">
                  <a:tint val="75000"/>
                </a:prstClr>
              </a:solidFill>
            </a:endParaRPr>
          </a:p>
        </p:txBody>
      </p:sp>
      <p:sp>
        <p:nvSpPr>
          <p:cNvPr id="17" name="Slide Number Placeholder 5"/>
          <p:cNvSpPr>
            <a:spLocks noGrp="1"/>
          </p:cNvSpPr>
          <p:nvPr>
            <p:ph type="sldNum" sz="quarter" idx="4"/>
          </p:nvPr>
        </p:nvSpPr>
        <p:spPr>
          <a:xfrm>
            <a:off x="8549027" y="6256327"/>
            <a:ext cx="489423" cy="444500"/>
          </a:xfrm>
          <a:prstGeom prst="rect">
            <a:avLst/>
          </a:prstGeom>
        </p:spPr>
        <p:txBody>
          <a:bodyPr vert="horz" lIns="91440" tIns="45720" rIns="91440" bIns="45720" rtlCol="0" anchor="ctr"/>
          <a:lstStyle>
            <a:lvl1pPr algn="ctr">
              <a:defRPr sz="1400" b="1">
                <a:solidFill>
                  <a:schemeClr val="bg1"/>
                </a:solidFill>
                <a:latin typeface="Helvetica Light"/>
                <a:cs typeface="Helvetica Light"/>
              </a:defRPr>
            </a:lvl1pPr>
          </a:lstStyle>
          <a:p>
            <a:fld id="{04CB25DE-C612-834A-9934-B122DE643C18}"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46796118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Lst>
  <p:hf hdr="0"/>
  <p:txStyles>
    <p:titleStyle>
      <a:lvl1pPr algn="ctr" defTabSz="457200" rtl="0" eaLnBrk="1" latinLnBrk="0" hangingPunct="1">
        <a:spcBef>
          <a:spcPct val="0"/>
        </a:spcBef>
        <a:buNone/>
        <a:defRPr sz="3600" b="0" i="0" kern="1200">
          <a:solidFill>
            <a:schemeClr val="tx1"/>
          </a:solidFill>
          <a:effectLst>
            <a:outerShdw blurRad="50800" dist="38100" dir="2700000" algn="tl" rotWithShape="0">
              <a:srgbClr val="000000">
                <a:alpha val="43000"/>
              </a:srgbClr>
            </a:outerShdw>
          </a:effectLst>
          <a:latin typeface="Helvetica"/>
          <a:ea typeface="+mj-ea"/>
          <a:cs typeface="Helvetica"/>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6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2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13" descr="back3test20.png"/>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9832" y="0"/>
            <a:ext cx="9127098" cy="6858000"/>
          </a:xfrm>
          <a:prstGeom prst="rect">
            <a:avLst/>
          </a:prstGeom>
          <a:effectLst>
            <a:softEdge rad="279400"/>
          </a:effectLst>
        </p:spPr>
      </p:pic>
      <p:sp>
        <p:nvSpPr>
          <p:cNvPr id="15" name="Rectangle 14"/>
          <p:cNvSpPr/>
          <p:nvPr userDrawn="1"/>
        </p:nvSpPr>
        <p:spPr>
          <a:xfrm>
            <a:off x="0" y="0"/>
            <a:ext cx="9137650" cy="6858000"/>
          </a:xfrm>
          <a:prstGeom prst="rect">
            <a:avLst/>
          </a:prstGeom>
          <a:solidFill>
            <a:schemeClr val="bg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Helvetica" charset="0"/>
              <a:ea typeface="ＭＳ Ｐゴシック" charset="0"/>
              <a:cs typeface="ＭＳ Ｐゴシック" charset="0"/>
            </a:endParaRP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006699"/>
                </a:solidFill>
                <a:latin typeface="Helvetica" charset="0"/>
              </a:defRPr>
            </a:lvl1pPr>
          </a:lstStyle>
          <a:p>
            <a:pPr defTabSz="914400" fontAlgn="base">
              <a:spcBef>
                <a:spcPct val="0"/>
              </a:spcBef>
              <a:spcAft>
                <a:spcPct val="0"/>
              </a:spcAft>
              <a:defRPr/>
            </a:pPr>
            <a:r>
              <a:rPr lang="en-US">
                <a:ea typeface="ＭＳ Ｐゴシック" charset="0"/>
                <a:cs typeface="ＭＳ Ｐゴシック" charset="0"/>
              </a:rPr>
              <a:t>9/18/15</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006699"/>
                </a:solidFill>
                <a:latin typeface="Helvetica" charset="0"/>
              </a:defRPr>
            </a:lvl1pPr>
          </a:lstStyle>
          <a:p>
            <a:pPr defTabSz="914400" fontAlgn="base">
              <a:spcBef>
                <a:spcPct val="0"/>
              </a:spcBef>
              <a:spcAft>
                <a:spcPct val="0"/>
              </a:spcAft>
              <a:defRPr/>
            </a:pPr>
            <a:fld id="{F698A54D-4565-014F-B026-C9E10277AF90}" type="slidenum">
              <a:rPr lang="en-US">
                <a:ea typeface="ＭＳ Ｐゴシック" charset="0"/>
                <a:cs typeface="ＭＳ Ｐゴシック" charset="0"/>
              </a:rPr>
              <a:pPr defTabSz="914400" fontAlgn="base">
                <a:spcBef>
                  <a:spcPct val="0"/>
                </a:spcBef>
                <a:spcAft>
                  <a:spcPct val="0"/>
                </a:spcAft>
                <a:defRPr/>
              </a:pPr>
              <a:t>‹n.›</a:t>
            </a:fld>
            <a:endParaRPr lang="en-US">
              <a:ea typeface="ＭＳ Ｐゴシック" charset="0"/>
              <a:cs typeface="ＭＳ Ｐゴシック" charset="0"/>
            </a:endParaRPr>
          </a:p>
        </p:txBody>
      </p:sp>
      <p:sp>
        <p:nvSpPr>
          <p:cNvPr id="3" name="Footer Placeholder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marL="0" algn="ctr" defTabSz="914400" rtl="0" eaLnBrk="1" fontAlgn="auto" latinLnBrk="0" hangingPunct="1">
              <a:spcBef>
                <a:spcPts val="0"/>
              </a:spcBef>
              <a:spcAft>
                <a:spcPts val="0"/>
              </a:spcAft>
              <a:defRPr lang="en-US" sz="1200" kern="1200">
                <a:solidFill>
                  <a:srgbClr val="006699"/>
                </a:solidFill>
                <a:latin typeface="Helvetica"/>
                <a:ea typeface="+mn-ea"/>
                <a:cs typeface="Helvetica"/>
              </a:defRPr>
            </a:lvl1pPr>
          </a:lstStyle>
          <a:p>
            <a:pPr>
              <a:defRPr/>
            </a:pPr>
            <a:r>
              <a:rPr dirty="0" smtClean="0"/>
              <a:t>www.theAREA.org</a:t>
            </a:r>
            <a:endParaRPr dirty="0"/>
          </a:p>
        </p:txBody>
      </p:sp>
    </p:spTree>
    <p:extLst>
      <p:ext uri="{BB962C8B-B14F-4D97-AF65-F5344CB8AC3E}">
        <p14:creationId xmlns:p14="http://schemas.microsoft.com/office/powerpoint/2010/main" val="229560752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Lst>
  <p:timing>
    <p:tnLst>
      <p:par>
        <p:cTn xmlns:p14="http://schemas.microsoft.com/office/powerpoint/2010/main" id="1" dur="indefinite" restart="never" nodeType="tmRoot"/>
      </p:par>
    </p:tnLst>
  </p:timing>
  <p:hf hdr="0"/>
  <p:txStyles>
    <p:titleStyle>
      <a:lvl1pPr algn="l" rtl="0" eaLnBrk="1" fontAlgn="base" hangingPunct="1">
        <a:lnSpc>
          <a:spcPct val="90000"/>
        </a:lnSpc>
        <a:spcBef>
          <a:spcPct val="0"/>
        </a:spcBef>
        <a:spcAft>
          <a:spcPct val="0"/>
        </a:spcAft>
        <a:defRPr sz="4400" kern="1200">
          <a:solidFill>
            <a:schemeClr val="tx1"/>
          </a:solidFill>
          <a:latin typeface="+mj-lt"/>
          <a:ea typeface="ＭＳ Ｐゴシック" charset="-128"/>
          <a:cs typeface="ＭＳ Ｐゴシック" charset="0"/>
        </a:defRPr>
      </a:lvl1pPr>
      <a:lvl2pPr algn="l" rtl="0" eaLnBrk="1" fontAlgn="base" hangingPunct="1">
        <a:lnSpc>
          <a:spcPct val="90000"/>
        </a:lnSpc>
        <a:spcBef>
          <a:spcPct val="0"/>
        </a:spcBef>
        <a:spcAft>
          <a:spcPct val="0"/>
        </a:spcAft>
        <a:defRPr sz="4400">
          <a:solidFill>
            <a:schemeClr val="tx1"/>
          </a:solidFill>
          <a:latin typeface="Garamond" charset="0"/>
          <a:ea typeface="ＭＳ Ｐゴシック" charset="-128"/>
          <a:cs typeface="ＭＳ Ｐゴシック" charset="0"/>
        </a:defRPr>
      </a:lvl2pPr>
      <a:lvl3pPr algn="l" rtl="0" eaLnBrk="1" fontAlgn="base" hangingPunct="1">
        <a:lnSpc>
          <a:spcPct val="90000"/>
        </a:lnSpc>
        <a:spcBef>
          <a:spcPct val="0"/>
        </a:spcBef>
        <a:spcAft>
          <a:spcPct val="0"/>
        </a:spcAft>
        <a:defRPr sz="4400">
          <a:solidFill>
            <a:schemeClr val="tx1"/>
          </a:solidFill>
          <a:latin typeface="Garamond" charset="0"/>
          <a:ea typeface="ＭＳ Ｐゴシック" charset="-128"/>
          <a:cs typeface="ＭＳ Ｐゴシック" charset="0"/>
        </a:defRPr>
      </a:lvl3pPr>
      <a:lvl4pPr algn="l" rtl="0" eaLnBrk="1" fontAlgn="base" hangingPunct="1">
        <a:lnSpc>
          <a:spcPct val="90000"/>
        </a:lnSpc>
        <a:spcBef>
          <a:spcPct val="0"/>
        </a:spcBef>
        <a:spcAft>
          <a:spcPct val="0"/>
        </a:spcAft>
        <a:defRPr sz="4400">
          <a:solidFill>
            <a:schemeClr val="tx1"/>
          </a:solidFill>
          <a:latin typeface="Garamond" charset="0"/>
          <a:ea typeface="ＭＳ Ｐゴシック" charset="-128"/>
          <a:cs typeface="ＭＳ Ｐゴシック" charset="0"/>
        </a:defRPr>
      </a:lvl4pPr>
      <a:lvl5pPr algn="l" rtl="0" eaLnBrk="1" fontAlgn="base" hangingPunct="1">
        <a:lnSpc>
          <a:spcPct val="90000"/>
        </a:lnSpc>
        <a:spcBef>
          <a:spcPct val="0"/>
        </a:spcBef>
        <a:spcAft>
          <a:spcPct val="0"/>
        </a:spcAft>
        <a:defRPr sz="4400">
          <a:solidFill>
            <a:schemeClr val="tx1"/>
          </a:solidFill>
          <a:latin typeface="Garamond" charset="0"/>
          <a:ea typeface="ＭＳ Ｐゴシック" charset="-128"/>
          <a:cs typeface="ＭＳ Ｐゴシック" charset="0"/>
        </a:defRPr>
      </a:lvl5pPr>
      <a:lvl6pPr marL="457200" algn="l" rtl="0" eaLnBrk="1" fontAlgn="base" hangingPunct="1">
        <a:lnSpc>
          <a:spcPct val="90000"/>
        </a:lnSpc>
        <a:spcBef>
          <a:spcPct val="0"/>
        </a:spcBef>
        <a:spcAft>
          <a:spcPct val="0"/>
        </a:spcAft>
        <a:defRPr sz="4400">
          <a:solidFill>
            <a:schemeClr val="tx1"/>
          </a:solidFill>
          <a:latin typeface="Garamond" charset="0"/>
          <a:ea typeface="ＭＳ Ｐゴシック" charset="-128"/>
        </a:defRPr>
      </a:lvl6pPr>
      <a:lvl7pPr marL="914400" algn="l" rtl="0" eaLnBrk="1" fontAlgn="base" hangingPunct="1">
        <a:lnSpc>
          <a:spcPct val="90000"/>
        </a:lnSpc>
        <a:spcBef>
          <a:spcPct val="0"/>
        </a:spcBef>
        <a:spcAft>
          <a:spcPct val="0"/>
        </a:spcAft>
        <a:defRPr sz="4400">
          <a:solidFill>
            <a:schemeClr val="tx1"/>
          </a:solidFill>
          <a:latin typeface="Garamond" charset="0"/>
          <a:ea typeface="ＭＳ Ｐゴシック" charset="-128"/>
        </a:defRPr>
      </a:lvl7pPr>
      <a:lvl8pPr marL="1371600" algn="l" rtl="0" eaLnBrk="1" fontAlgn="base" hangingPunct="1">
        <a:lnSpc>
          <a:spcPct val="90000"/>
        </a:lnSpc>
        <a:spcBef>
          <a:spcPct val="0"/>
        </a:spcBef>
        <a:spcAft>
          <a:spcPct val="0"/>
        </a:spcAft>
        <a:defRPr sz="4400">
          <a:solidFill>
            <a:schemeClr val="tx1"/>
          </a:solidFill>
          <a:latin typeface="Garamond" charset="0"/>
          <a:ea typeface="ＭＳ Ｐゴシック" charset="-128"/>
        </a:defRPr>
      </a:lvl8pPr>
      <a:lvl9pPr marL="1828800" algn="l" rtl="0" eaLnBrk="1" fontAlgn="base" hangingPunct="1">
        <a:lnSpc>
          <a:spcPct val="90000"/>
        </a:lnSpc>
        <a:spcBef>
          <a:spcPct val="0"/>
        </a:spcBef>
        <a:spcAft>
          <a:spcPct val="0"/>
        </a:spcAft>
        <a:defRPr sz="4400">
          <a:solidFill>
            <a:schemeClr val="tx1"/>
          </a:solidFill>
          <a:latin typeface="Garamond" charset="0"/>
          <a:ea typeface="ＭＳ Ｐゴシック" charset="-128"/>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128"/>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6.xml"/><Relationship Id="rId4" Type="http://schemas.openxmlformats.org/officeDocument/2006/relationships/notesSlide" Target="../notesSlides/notesSlide5.xml"/><Relationship Id="rId5" Type="http://schemas.openxmlformats.org/officeDocument/2006/relationships/oleObject" Target="../embeddings/oleObject1.bin"/><Relationship Id="rId6" Type="http://schemas.openxmlformats.org/officeDocument/2006/relationships/image" Target="../media/image66.emf"/><Relationship Id="rId1" Type="http://schemas.openxmlformats.org/officeDocument/2006/relationships/vmlDrawing" Target="../drawings/vmlDrawing1.vml"/><Relationship Id="rId2" Type="http://schemas.openxmlformats.org/officeDocument/2006/relationships/tags" Target="../tags/tag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image" Target="../media/image6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6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6.xml"/><Relationship Id="rId3" Type="http://schemas.openxmlformats.org/officeDocument/2006/relationships/image" Target="../media/image6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image" Target="../media/image70.png"/></Relationships>
</file>

<file path=ppt/slides/_rels/slide15.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5" Type="http://schemas.openxmlformats.org/officeDocument/2006/relationships/image" Target="../media/image73.png"/><Relationship Id="rId6" Type="http://schemas.openxmlformats.org/officeDocument/2006/relationships/image" Target="../media/image74.png"/><Relationship Id="rId7" Type="http://schemas.openxmlformats.org/officeDocument/2006/relationships/image" Target="../media/image75.png"/><Relationship Id="rId1" Type="http://schemas.openxmlformats.org/officeDocument/2006/relationships/slideLayout" Target="../slideLayouts/slideLayout6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9" Type="http://schemas.openxmlformats.org/officeDocument/2006/relationships/image" Target="../media/image83.png"/><Relationship Id="rId20" Type="http://schemas.openxmlformats.org/officeDocument/2006/relationships/image" Target="../media/image94.png"/><Relationship Id="rId21" Type="http://schemas.openxmlformats.org/officeDocument/2006/relationships/image" Target="../media/image95.png"/><Relationship Id="rId10" Type="http://schemas.openxmlformats.org/officeDocument/2006/relationships/image" Target="../media/image84.png"/><Relationship Id="rId11" Type="http://schemas.openxmlformats.org/officeDocument/2006/relationships/image" Target="../media/image85.png"/><Relationship Id="rId12" Type="http://schemas.openxmlformats.org/officeDocument/2006/relationships/image" Target="../media/image86.png"/><Relationship Id="rId13" Type="http://schemas.openxmlformats.org/officeDocument/2006/relationships/image" Target="../media/image87.png"/><Relationship Id="rId14" Type="http://schemas.openxmlformats.org/officeDocument/2006/relationships/image" Target="../media/image88.png"/><Relationship Id="rId15" Type="http://schemas.openxmlformats.org/officeDocument/2006/relationships/image" Target="../media/image89.png"/><Relationship Id="rId16" Type="http://schemas.openxmlformats.org/officeDocument/2006/relationships/image" Target="../media/image90.emf"/><Relationship Id="rId17" Type="http://schemas.openxmlformats.org/officeDocument/2006/relationships/image" Target="../media/image91.png"/><Relationship Id="rId18" Type="http://schemas.openxmlformats.org/officeDocument/2006/relationships/image" Target="../media/image92.png"/><Relationship Id="rId19" Type="http://schemas.openxmlformats.org/officeDocument/2006/relationships/image" Target="../media/image93.png"/><Relationship Id="rId1" Type="http://schemas.openxmlformats.org/officeDocument/2006/relationships/slideLayout" Target="../slideLayouts/slideLayout62.xml"/><Relationship Id="rId2" Type="http://schemas.openxmlformats.org/officeDocument/2006/relationships/image" Target="../media/image76.png"/><Relationship Id="rId3" Type="http://schemas.openxmlformats.org/officeDocument/2006/relationships/image" Target="../media/image77.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81.png"/><Relationship Id="rId8" Type="http://schemas.openxmlformats.org/officeDocument/2006/relationships/image" Target="../media/image8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3.xml"/><Relationship Id="rId2" Type="http://schemas.openxmlformats.org/officeDocument/2006/relationships/image" Target="../media/image9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9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9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99.png"/></Relationships>
</file>

<file path=ppt/slides/_rels/slide22.xml.rels><?xml version="1.0" encoding="UTF-8" standalone="yes"?>
<Relationships xmlns="http://schemas.openxmlformats.org/package/2006/relationships"><Relationship Id="rId11" Type="http://schemas.openxmlformats.org/officeDocument/2006/relationships/image" Target="../media/image109.png"/><Relationship Id="rId12" Type="http://schemas.openxmlformats.org/officeDocument/2006/relationships/image" Target="../media/image110.png"/><Relationship Id="rId13" Type="http://schemas.openxmlformats.org/officeDocument/2006/relationships/image" Target="../media/image111.png"/><Relationship Id="rId14" Type="http://schemas.openxmlformats.org/officeDocument/2006/relationships/image" Target="../media/image112.png"/><Relationship Id="rId15" Type="http://schemas.openxmlformats.org/officeDocument/2006/relationships/image" Target="../media/image113.png"/><Relationship Id="rId16" Type="http://schemas.openxmlformats.org/officeDocument/2006/relationships/image" Target="../media/image114.png"/><Relationship Id="rId17" Type="http://schemas.openxmlformats.org/officeDocument/2006/relationships/image" Target="../media/image115.png"/><Relationship Id="rId18" Type="http://schemas.openxmlformats.org/officeDocument/2006/relationships/image" Target="../media/image116.png"/><Relationship Id="rId19" Type="http://schemas.openxmlformats.org/officeDocument/2006/relationships/image" Target="../media/image117.png"/><Relationship Id="rId1" Type="http://schemas.openxmlformats.org/officeDocument/2006/relationships/slideLayout" Target="../slideLayouts/slideLayout42.xml"/><Relationship Id="rId2" Type="http://schemas.openxmlformats.org/officeDocument/2006/relationships/image" Target="../media/image100.png"/><Relationship Id="rId3" Type="http://schemas.openxmlformats.org/officeDocument/2006/relationships/image" Target="../media/image101.png"/><Relationship Id="rId4" Type="http://schemas.openxmlformats.org/officeDocument/2006/relationships/image" Target="../media/image102.png"/><Relationship Id="rId5" Type="http://schemas.openxmlformats.org/officeDocument/2006/relationships/image" Target="../media/image103.png"/><Relationship Id="rId6" Type="http://schemas.openxmlformats.org/officeDocument/2006/relationships/image" Target="../media/image104.png"/><Relationship Id="rId7" Type="http://schemas.openxmlformats.org/officeDocument/2006/relationships/image" Target="../media/image105.png"/><Relationship Id="rId8" Type="http://schemas.openxmlformats.org/officeDocument/2006/relationships/image" Target="../media/image106.png"/><Relationship Id="rId9" Type="http://schemas.openxmlformats.org/officeDocument/2006/relationships/image" Target="../media/image107.png"/><Relationship Id="rId10" Type="http://schemas.openxmlformats.org/officeDocument/2006/relationships/image" Target="../media/image108.jpeg"/></Relationships>
</file>

<file path=ppt/slides/_rels/slide23.xml.rels><?xml version="1.0" encoding="UTF-8" standalone="yes"?>
<Relationships xmlns="http://schemas.openxmlformats.org/package/2006/relationships"><Relationship Id="rId3" Type="http://schemas.openxmlformats.org/officeDocument/2006/relationships/image" Target="../media/image118.png"/><Relationship Id="rId4" Type="http://schemas.openxmlformats.org/officeDocument/2006/relationships/image" Target="../media/image115.png"/><Relationship Id="rId5" Type="http://schemas.openxmlformats.org/officeDocument/2006/relationships/image" Target="../media/image119.png"/><Relationship Id="rId1" Type="http://schemas.openxmlformats.org/officeDocument/2006/relationships/slideLayout" Target="../slideLayouts/slideLayout42.xml"/><Relationship Id="rId2" Type="http://schemas.openxmlformats.org/officeDocument/2006/relationships/image" Target="../media/image10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erey.com/ARStandards/october-2015-ar-community-meeting/" TargetMode="External"/></Relationships>
</file>

<file path=ppt/slides/_rels/slide3.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jpe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hyperlink" Target="http://augmentedworldexpo.com/organizations/participating-companies/presenter/layar/" TargetMode="External"/><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s>
</file>

<file path=ppt/slides/_rels/slide4.xml.rels><?xml version="1.0" encoding="UTF-8" standalone="yes"?>
<Relationships xmlns="http://schemas.openxmlformats.org/package/2006/relationships"><Relationship Id="rId13" Type="http://schemas.openxmlformats.org/officeDocument/2006/relationships/hyperlink" Target="http://augmentedworldexpo.com/organizations/participating-companies/bronze-sponsor/bosch/" TargetMode="External"/><Relationship Id="rId14" Type="http://schemas.openxmlformats.org/officeDocument/2006/relationships/image" Target="../media/image27.jpeg"/><Relationship Id="rId15" Type="http://schemas.openxmlformats.org/officeDocument/2006/relationships/hyperlink" Target="http://augmentedworldexpo.com/organizations/participating-companies/exhibitor/scopear/" TargetMode="External"/><Relationship Id="rId16" Type="http://schemas.openxmlformats.org/officeDocument/2006/relationships/image" Target="../media/image28.png"/><Relationship Id="rId17" Type="http://schemas.openxmlformats.org/officeDocument/2006/relationships/hyperlink" Target="http://augmentedworldexpo.com/organizations/2013-exhibitor/ad-dispatch-2/" TargetMode="External"/><Relationship Id="rId18" Type="http://schemas.openxmlformats.org/officeDocument/2006/relationships/image" Target="../media/image29.jpeg"/><Relationship Id="rId19" Type="http://schemas.openxmlformats.org/officeDocument/2006/relationships/hyperlink" Target="http://augmentedworldexpo.com/organizations/participating-companies/presenter/leap-motion/" TargetMode="External"/><Relationship Id="rId63" Type="http://schemas.openxmlformats.org/officeDocument/2006/relationships/hyperlink" Target="http://augmentedworldexpo.com/organizations/participating-companies/exhibitor/vuzix/" TargetMode="External"/><Relationship Id="rId64" Type="http://schemas.openxmlformats.org/officeDocument/2006/relationships/image" Target="../media/image51.gif"/><Relationship Id="rId65" Type="http://schemas.openxmlformats.org/officeDocument/2006/relationships/hyperlink" Target="http://augmentedworldexpo.com/organizations/participating-companies/bronze-sponsor/augmate/" TargetMode="External"/><Relationship Id="rId66" Type="http://schemas.openxmlformats.org/officeDocument/2006/relationships/image" Target="../media/image52.png"/><Relationship Id="rId67" Type="http://schemas.openxmlformats.org/officeDocument/2006/relationships/hyperlink" Target="http://augmentedworldexpo.com/organizations/participating-companies/supporting/candylab/" TargetMode="External"/><Relationship Id="rId68" Type="http://schemas.openxmlformats.org/officeDocument/2006/relationships/image" Target="../media/image53.jpeg"/><Relationship Id="rId69" Type="http://schemas.openxmlformats.org/officeDocument/2006/relationships/image" Target="../media/image54.png"/><Relationship Id="rId50" Type="http://schemas.openxmlformats.org/officeDocument/2006/relationships/image" Target="../media/image44.jpeg"/><Relationship Id="rId51" Type="http://schemas.openxmlformats.org/officeDocument/2006/relationships/hyperlink" Target="http://augmentedworldexpo.com/organizations/participating-companies/silver-sponsor/vuforia-by-qualcomm/" TargetMode="External"/><Relationship Id="rId52" Type="http://schemas.openxmlformats.org/officeDocument/2006/relationships/image" Target="../media/image45.png"/><Relationship Id="rId53" Type="http://schemas.openxmlformats.org/officeDocument/2006/relationships/hyperlink" Target="http://augmentedworldexpo.com/organizations/participating-companies/presenter/ar-news-tv/" TargetMode="External"/><Relationship Id="rId54" Type="http://schemas.openxmlformats.org/officeDocument/2006/relationships/image" Target="../media/image46.png"/><Relationship Id="rId55" Type="http://schemas.openxmlformats.org/officeDocument/2006/relationships/hyperlink" Target="http://augmentedworldexpo.com/organizations/participating-companies/exhibitor/areality3d/" TargetMode="External"/><Relationship Id="rId56" Type="http://schemas.openxmlformats.org/officeDocument/2006/relationships/image" Target="../media/image47.png"/><Relationship Id="rId57" Type="http://schemas.openxmlformats.org/officeDocument/2006/relationships/hyperlink" Target="http://augmentedworldexpo.com/organizations/participating-companies/presenter/zugara-2/" TargetMode="External"/><Relationship Id="rId58" Type="http://schemas.openxmlformats.org/officeDocument/2006/relationships/image" Target="../media/image48.png"/><Relationship Id="rId59" Type="http://schemas.openxmlformats.org/officeDocument/2006/relationships/hyperlink" Target="http://augmentedworldexpo.com/organizations/participating-companies/supporting/catchoom/" TargetMode="External"/><Relationship Id="rId40" Type="http://schemas.openxmlformats.org/officeDocument/2006/relationships/image" Target="../media/image39.png"/><Relationship Id="rId41" Type="http://schemas.openxmlformats.org/officeDocument/2006/relationships/hyperlink" Target="http://augmentedworldexpo.com/organizations/2013-exhibitor/innovega/" TargetMode="External"/><Relationship Id="rId42" Type="http://schemas.openxmlformats.org/officeDocument/2006/relationships/image" Target="../media/image40.jpeg"/><Relationship Id="rId43" Type="http://schemas.openxmlformats.org/officeDocument/2006/relationships/hyperlink" Target="http://augmentedworldexpo.com/organizations/participating-companies/presenter/connectar/" TargetMode="External"/><Relationship Id="rId44" Type="http://schemas.openxmlformats.org/officeDocument/2006/relationships/image" Target="../media/image41.jpeg"/><Relationship Id="rId45" Type="http://schemas.openxmlformats.org/officeDocument/2006/relationships/hyperlink" Target="http://augmentedworldexpo.com/organizations/participating-companies/presenter/augmentedev-2/" TargetMode="External"/><Relationship Id="rId46" Type="http://schemas.openxmlformats.org/officeDocument/2006/relationships/image" Target="../media/image42.png"/><Relationship Id="rId47" Type="http://schemas.openxmlformats.org/officeDocument/2006/relationships/hyperlink" Target="http://augmentedworldexpo.com/organizations/participating-companies/presenter/cognivu/" TargetMode="External"/><Relationship Id="rId48" Type="http://schemas.openxmlformats.org/officeDocument/2006/relationships/image" Target="../media/image43.png"/><Relationship Id="rId49" Type="http://schemas.openxmlformats.org/officeDocument/2006/relationships/hyperlink" Target="http://augmentedworldexpo.com/organizations/participating-companies/exhibitor/portable-concerts-presents-amsterdam-band-swap/" TargetMode="External"/><Relationship Id="rId1" Type="http://schemas.openxmlformats.org/officeDocument/2006/relationships/slideLayout" Target="../slideLayouts/slideLayout12.xml"/><Relationship Id="rId2" Type="http://schemas.openxmlformats.org/officeDocument/2006/relationships/hyperlink" Target="http://augmentedworldexpo.com/organizations/participating-companies/exhibitor/drawandcode/" TargetMode="External"/><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hyperlink" Target="http://augmentedworldexpo.com/organizations/participating-companies/presenter/bnbuilders/" TargetMode="External"/><Relationship Id="rId6" Type="http://schemas.openxmlformats.org/officeDocument/2006/relationships/image" Target="../media/image23.png"/><Relationship Id="rId7" Type="http://schemas.openxmlformats.org/officeDocument/2006/relationships/hyperlink" Target="http://augmentedworldexpo.com/organizations/participating-companies/presenter/nxp/" TargetMode="External"/><Relationship Id="rId8" Type="http://schemas.openxmlformats.org/officeDocument/2006/relationships/image" Target="../media/image24.jpeg"/><Relationship Id="rId9" Type="http://schemas.openxmlformats.org/officeDocument/2006/relationships/hyperlink" Target="http://augmentedworldexpo.com/organizations/participating-companies/presenter/sap/" TargetMode="External"/><Relationship Id="rId30" Type="http://schemas.openxmlformats.org/officeDocument/2006/relationships/image" Target="../media/image35.png"/><Relationship Id="rId31" Type="http://schemas.openxmlformats.org/officeDocument/2006/relationships/hyperlink" Target="http://augmentedworldexpo.com/organizations/participating-companies/presenter/layar/" TargetMode="External"/><Relationship Id="rId32" Type="http://schemas.openxmlformats.org/officeDocument/2006/relationships/image" Target="../media/image15.png"/><Relationship Id="rId33" Type="http://schemas.openxmlformats.org/officeDocument/2006/relationships/hyperlink" Target="http://augmentedworldexpo.com/organizations/participating-companies/exhibitor/phasespace/" TargetMode="External"/><Relationship Id="rId34" Type="http://schemas.openxmlformats.org/officeDocument/2006/relationships/image" Target="../media/image36.png"/><Relationship Id="rId35" Type="http://schemas.openxmlformats.org/officeDocument/2006/relationships/hyperlink" Target="http://augmentedworldexpo.com/organizations/participating-companies/presenter/waygo/" TargetMode="External"/><Relationship Id="rId36" Type="http://schemas.openxmlformats.org/officeDocument/2006/relationships/image" Target="../media/image37.png"/><Relationship Id="rId37" Type="http://schemas.openxmlformats.org/officeDocument/2006/relationships/hyperlink" Target="http://augmentedworldexpo.com/organizations/participating-companies/presenter/ascension-studios/" TargetMode="External"/><Relationship Id="rId38" Type="http://schemas.openxmlformats.org/officeDocument/2006/relationships/image" Target="../media/image38.png"/><Relationship Id="rId39" Type="http://schemas.openxmlformats.org/officeDocument/2006/relationships/hyperlink" Target="http://augmentedworldexpo.com/organizations/participating-companies/presenter/paintscaping/" TargetMode="External"/><Relationship Id="rId70" Type="http://schemas.openxmlformats.org/officeDocument/2006/relationships/image" Target="../media/image55.png"/><Relationship Id="rId71" Type="http://schemas.openxmlformats.org/officeDocument/2006/relationships/image" Target="../media/image56.png"/><Relationship Id="rId72" Type="http://schemas.openxmlformats.org/officeDocument/2006/relationships/image" Target="../media/image57.png"/><Relationship Id="rId20" Type="http://schemas.openxmlformats.org/officeDocument/2006/relationships/image" Target="../media/image30.png"/><Relationship Id="rId21" Type="http://schemas.openxmlformats.org/officeDocument/2006/relationships/hyperlink" Target="http://augmentedworldexpo.com/organizations/participating-companies/presenter/augmentedreality-org/" TargetMode="External"/><Relationship Id="rId22" Type="http://schemas.openxmlformats.org/officeDocument/2006/relationships/image" Target="../media/image31.png"/><Relationship Id="rId23" Type="http://schemas.openxmlformats.org/officeDocument/2006/relationships/hyperlink" Target="http://augmentedworldexpo.com/organizations/participating-companies/exhibitor/orbotix/" TargetMode="External"/><Relationship Id="rId24" Type="http://schemas.openxmlformats.org/officeDocument/2006/relationships/image" Target="../media/image32.png"/><Relationship Id="rId25" Type="http://schemas.openxmlformats.org/officeDocument/2006/relationships/hyperlink" Target="http://augmentedworldexpo.com/organizations/participating-companies/presenter/plantronics/" TargetMode="External"/><Relationship Id="rId26" Type="http://schemas.openxmlformats.org/officeDocument/2006/relationships/image" Target="../media/image33.jpeg"/><Relationship Id="rId27" Type="http://schemas.openxmlformats.org/officeDocument/2006/relationships/hyperlink" Target="http://augmentedworldexpo.com/organizations/participating-companies/exhibitor/occipital-2/" TargetMode="External"/><Relationship Id="rId28" Type="http://schemas.openxmlformats.org/officeDocument/2006/relationships/image" Target="../media/image34.png"/><Relationship Id="rId29" Type="http://schemas.openxmlformats.org/officeDocument/2006/relationships/hyperlink" Target="http://augmentedworldexpo.com/organizations/participating-companies/presenter/neurosky/" TargetMode="External"/><Relationship Id="rId73" Type="http://schemas.openxmlformats.org/officeDocument/2006/relationships/image" Target="../media/image58.png"/><Relationship Id="rId74" Type="http://schemas.openxmlformats.org/officeDocument/2006/relationships/image" Target="../media/image59.png"/><Relationship Id="rId75" Type="http://schemas.openxmlformats.org/officeDocument/2006/relationships/image" Target="../media/image60.png"/><Relationship Id="rId76" Type="http://schemas.openxmlformats.org/officeDocument/2006/relationships/image" Target="../media/image61.png"/><Relationship Id="rId60" Type="http://schemas.openxmlformats.org/officeDocument/2006/relationships/image" Target="../media/image49.jpeg"/><Relationship Id="rId61" Type="http://schemas.openxmlformats.org/officeDocument/2006/relationships/hyperlink" Target="http://augmentedworldexpo.com/organizations/participating-companies/supporting-partner/the-heavy-projects/" TargetMode="External"/><Relationship Id="rId62" Type="http://schemas.openxmlformats.org/officeDocument/2006/relationships/image" Target="../media/image50.jpeg"/><Relationship Id="rId10" Type="http://schemas.openxmlformats.org/officeDocument/2006/relationships/image" Target="../media/image25.png"/><Relationship Id="rId11" Type="http://schemas.openxmlformats.org/officeDocument/2006/relationships/hyperlink" Target="http://augmentedworldexpo.com/organizations/participating-companies/exhibitor/playdisplay/" TargetMode="External"/><Relationship Id="rId12"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2.xml"/><Relationship Id="rId3" Type="http://schemas.openxmlformats.org/officeDocument/2006/relationships/image" Target="../media/image6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4.xml"/><Relationship Id="rId3" Type="http://schemas.openxmlformats.org/officeDocument/2006/relationships/image" Target="../media/image6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369" y="2110842"/>
            <a:ext cx="7772400" cy="2384033"/>
          </a:xfrm>
        </p:spPr>
        <p:txBody>
          <a:bodyPr>
            <a:normAutofit fontScale="90000"/>
          </a:bodyPr>
          <a:lstStyle/>
          <a:p>
            <a:r>
              <a:rPr lang="en-US" dirty="0" smtClean="0"/>
              <a:t>Status Update on AR Market </a:t>
            </a:r>
            <a:br>
              <a:rPr lang="en-US" dirty="0" smtClean="0"/>
            </a:br>
            <a:r>
              <a:rPr lang="en-US" dirty="0" smtClean="0"/>
              <a:t>and </a:t>
            </a:r>
            <a:br>
              <a:rPr lang="en-US" dirty="0" smtClean="0"/>
            </a:br>
            <a:r>
              <a:rPr lang="en-US" dirty="0" smtClean="0"/>
              <a:t>Open &amp; Interoperable </a:t>
            </a:r>
            <a:br>
              <a:rPr lang="en-US" dirty="0" smtClean="0"/>
            </a:br>
            <a:r>
              <a:rPr lang="en-US" dirty="0" smtClean="0"/>
              <a:t>Augmented Reality</a:t>
            </a:r>
            <a:endParaRPr lang="en-US" dirty="0"/>
          </a:p>
        </p:txBody>
      </p:sp>
      <p:sp>
        <p:nvSpPr>
          <p:cNvPr id="3" name="Subtitle 2"/>
          <p:cNvSpPr>
            <a:spLocks noGrp="1"/>
          </p:cNvSpPr>
          <p:nvPr>
            <p:ph type="subTitle" idx="1"/>
          </p:nvPr>
        </p:nvSpPr>
        <p:spPr>
          <a:xfrm>
            <a:off x="411369" y="4762500"/>
            <a:ext cx="7361032" cy="1752600"/>
          </a:xfrm>
        </p:spPr>
        <p:txBody>
          <a:bodyPr/>
          <a:lstStyle/>
          <a:p>
            <a:r>
              <a:rPr lang="en-US" dirty="0" smtClean="0">
                <a:solidFill>
                  <a:schemeClr val="tx1"/>
                </a:solidFill>
              </a:rPr>
              <a:t>September 15, 2015</a:t>
            </a:r>
            <a:endParaRPr lang="en-US" dirty="0">
              <a:solidFill>
                <a:schemeClr val="tx1"/>
              </a:solidFill>
            </a:endParaRPr>
          </a:p>
        </p:txBody>
      </p:sp>
    </p:spTree>
    <p:extLst>
      <p:ext uri="{BB962C8B-B14F-4D97-AF65-F5344CB8AC3E}">
        <p14:creationId xmlns:p14="http://schemas.microsoft.com/office/powerpoint/2010/main" val="25442419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Left Arrow 71"/>
          <p:cNvSpPr>
            <a:spLocks noChangeAspect="1"/>
          </p:cNvSpPr>
          <p:nvPr/>
        </p:nvSpPr>
        <p:spPr>
          <a:xfrm rot="10800000">
            <a:off x="2788752" y="2818183"/>
            <a:ext cx="684180" cy="438872"/>
          </a:xfrm>
          <a:prstGeom prst="lef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56" name="Left Arrow 55"/>
          <p:cNvSpPr/>
          <p:nvPr/>
        </p:nvSpPr>
        <p:spPr>
          <a:xfrm rot="1136829">
            <a:off x="5499653" y="3907950"/>
            <a:ext cx="985439" cy="438872"/>
          </a:xfrm>
          <a:prstGeom prst="leftArrow">
            <a:avLst/>
          </a:prstGeom>
          <a:solidFill>
            <a:srgbClr val="A11402">
              <a:alpha val="9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71" name="Left Arrow 70"/>
          <p:cNvSpPr/>
          <p:nvPr/>
        </p:nvSpPr>
        <p:spPr>
          <a:xfrm rot="9193653">
            <a:off x="2521342" y="3806268"/>
            <a:ext cx="1114183" cy="438872"/>
          </a:xfrm>
          <a:prstGeom prst="leftArrow">
            <a:avLst/>
          </a:prstGeom>
          <a:solidFill>
            <a:srgbClr val="00B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graphicFrame>
        <p:nvGraphicFramePr>
          <p:cNvPr id="65" name="Object 64" hidden="1"/>
          <p:cNvGraphicFramePr>
            <a:graphicFrameLocks noChangeAspect="1"/>
          </p:cNvGraphicFramePr>
          <p:nvPr>
            <p:custDataLst>
              <p:tags r:id="rId2"/>
            </p:custDataLst>
            <p:extLst>
              <p:ext uri="{D42A27DB-BD31-4B8C-83A1-F6EECF244321}">
                <p14:modId xmlns:p14="http://schemas.microsoft.com/office/powerpoint/2010/main" val="24252835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21" name="Group 20"/>
          <p:cNvGrpSpPr/>
          <p:nvPr/>
        </p:nvGrpSpPr>
        <p:grpSpPr>
          <a:xfrm>
            <a:off x="162704" y="1646254"/>
            <a:ext cx="2700000" cy="884234"/>
            <a:chOff x="76600" y="1410210"/>
            <a:chExt cx="1740692" cy="701114"/>
          </a:xfrm>
        </p:grpSpPr>
        <p:sp>
          <p:nvSpPr>
            <p:cNvPr id="42" name="Rounded Rectangle 41"/>
            <p:cNvSpPr/>
            <p:nvPr/>
          </p:nvSpPr>
          <p:spPr>
            <a:xfrm>
              <a:off x="82778" y="1732549"/>
              <a:ext cx="1734514" cy="378775"/>
            </a:xfrm>
            <a:prstGeom prst="roundRect">
              <a:avLst>
                <a:gd name="adj" fmla="val 0"/>
              </a:avLst>
            </a:prstGeom>
            <a:solidFill>
              <a:schemeClr val="bg1">
                <a:lumMod val="85000"/>
                <a:alpha val="56000"/>
              </a:schemeClr>
            </a:solidFill>
            <a:ln>
              <a:no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tabLst>
                  <a:tab pos="114300" algn="l"/>
                </a:tabLst>
              </a:pPr>
              <a:r>
                <a:rPr lang="en-GB" sz="1200" b="1" dirty="0">
                  <a:solidFill>
                    <a:prstClr val="black">
                      <a:lumMod val="75000"/>
                      <a:lumOff val="25000"/>
                    </a:prstClr>
                  </a:solidFill>
                  <a:latin typeface="Arial"/>
                </a:rPr>
                <a:t>Present only the freshest and contextual </a:t>
              </a:r>
              <a:r>
                <a:rPr lang="en-GB" sz="1200" b="1" dirty="0" smtClean="0">
                  <a:solidFill>
                    <a:prstClr val="black">
                      <a:lumMod val="75000"/>
                      <a:lumOff val="25000"/>
                    </a:prstClr>
                  </a:solidFill>
                  <a:latin typeface="Arial"/>
                </a:rPr>
                <a:t>information</a:t>
              </a:r>
              <a:endParaRPr lang="en-GB" sz="1200" b="1" dirty="0">
                <a:solidFill>
                  <a:prstClr val="black">
                    <a:lumMod val="75000"/>
                    <a:lumOff val="25000"/>
                  </a:prstClr>
                </a:solidFill>
                <a:latin typeface="Arial"/>
              </a:endParaRPr>
            </a:p>
          </p:txBody>
        </p:sp>
        <p:sp>
          <p:nvSpPr>
            <p:cNvPr id="43" name="Rectangle 42"/>
            <p:cNvSpPr/>
            <p:nvPr/>
          </p:nvSpPr>
          <p:spPr>
            <a:xfrm>
              <a:off x="76600" y="1410210"/>
              <a:ext cx="1734514" cy="315645"/>
            </a:xfrm>
            <a:prstGeom prst="rect">
              <a:avLst/>
            </a:prstGeom>
            <a:solidFill>
              <a:srgbClr val="FFC000"/>
            </a:solidFill>
            <a:ln>
              <a:no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prstClr val="white"/>
                  </a:solidFill>
                  <a:latin typeface="Arial"/>
                </a:rPr>
                <a:t>Most Relevant </a:t>
              </a:r>
              <a:r>
                <a:rPr lang="en-GB" sz="1600" b="1" dirty="0" smtClean="0">
                  <a:solidFill>
                    <a:prstClr val="white"/>
                  </a:solidFill>
                  <a:latin typeface="Arial"/>
                </a:rPr>
                <a:t>Data</a:t>
              </a:r>
              <a:endParaRPr lang="en-GB" sz="1600" b="1" dirty="0">
                <a:solidFill>
                  <a:prstClr val="white"/>
                </a:solidFill>
                <a:latin typeface="Arial"/>
              </a:endParaRPr>
            </a:p>
          </p:txBody>
        </p:sp>
      </p:grpSp>
      <p:grpSp>
        <p:nvGrpSpPr>
          <p:cNvPr id="12" name="Group 11"/>
          <p:cNvGrpSpPr/>
          <p:nvPr/>
        </p:nvGrpSpPr>
        <p:grpSpPr>
          <a:xfrm>
            <a:off x="162704" y="2810223"/>
            <a:ext cx="2709585" cy="928705"/>
            <a:chOff x="114757" y="2499420"/>
            <a:chExt cx="2719236" cy="928705"/>
          </a:xfrm>
        </p:grpSpPr>
        <p:sp>
          <p:nvSpPr>
            <p:cNvPr id="44" name="Rounded Rectangle 43"/>
            <p:cNvSpPr/>
            <p:nvPr/>
          </p:nvSpPr>
          <p:spPr>
            <a:xfrm>
              <a:off x="114757" y="2978125"/>
              <a:ext cx="2709617" cy="450000"/>
            </a:xfrm>
            <a:prstGeom prst="roundRect">
              <a:avLst>
                <a:gd name="adj" fmla="val 0"/>
              </a:avLst>
            </a:prstGeom>
            <a:solidFill>
              <a:schemeClr val="bg1">
                <a:lumMod val="85000"/>
                <a:alpha val="56000"/>
              </a:schemeClr>
            </a:solidFill>
            <a:ln>
              <a:no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tabLst>
                  <a:tab pos="114300" algn="l"/>
                </a:tabLst>
              </a:pPr>
              <a:r>
                <a:rPr lang="en-GB" sz="1200" b="1" dirty="0">
                  <a:solidFill>
                    <a:prstClr val="black">
                      <a:lumMod val="75000"/>
                      <a:lumOff val="25000"/>
                    </a:prstClr>
                  </a:solidFill>
                  <a:latin typeface="Arial"/>
                </a:rPr>
                <a:t>Keep experts at the disposal of more distributed workforce</a:t>
              </a:r>
            </a:p>
          </p:txBody>
        </p:sp>
        <p:sp>
          <p:nvSpPr>
            <p:cNvPr id="45" name="Rectangle 44"/>
            <p:cNvSpPr/>
            <p:nvPr/>
          </p:nvSpPr>
          <p:spPr>
            <a:xfrm>
              <a:off x="124375" y="2499420"/>
              <a:ext cx="2709618" cy="450000"/>
            </a:xfrm>
            <a:prstGeom prst="rect">
              <a:avLst/>
            </a:prstGeom>
            <a:solidFill>
              <a:srgbClr val="7AB73A"/>
            </a:solidFill>
            <a:ln>
              <a:noFill/>
            </a:ln>
            <a:effectLst/>
            <a:scene3d>
              <a:camera prst="orthographicFront"/>
              <a:lightRig rig="twoPt" dir="t"/>
            </a:scene3d>
            <a:sp3d extrusionH="311150" prstMaterial="plastic">
              <a:bevelT h="0" prst="relaxedInset"/>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prstClr val="white"/>
                  </a:solidFill>
                  <a:latin typeface="Arial"/>
                </a:rPr>
                <a:t>Use Resources Better</a:t>
              </a:r>
              <a:endParaRPr lang="en-GB" sz="1600" b="1" dirty="0">
                <a:solidFill>
                  <a:prstClr val="white"/>
                </a:solidFill>
                <a:latin typeface="Arial"/>
              </a:endParaRPr>
            </a:p>
          </p:txBody>
        </p:sp>
      </p:grpSp>
      <p:grpSp>
        <p:nvGrpSpPr>
          <p:cNvPr id="22" name="Group 21"/>
          <p:cNvGrpSpPr/>
          <p:nvPr/>
        </p:nvGrpSpPr>
        <p:grpSpPr>
          <a:xfrm>
            <a:off x="167495" y="3981686"/>
            <a:ext cx="2700000" cy="915607"/>
            <a:chOff x="70353" y="3610413"/>
            <a:chExt cx="1492882" cy="713423"/>
          </a:xfrm>
        </p:grpSpPr>
        <p:sp>
          <p:nvSpPr>
            <p:cNvPr id="46" name="Rounded Rectangle 45"/>
            <p:cNvSpPr/>
            <p:nvPr/>
          </p:nvSpPr>
          <p:spPr>
            <a:xfrm>
              <a:off x="75681" y="3963598"/>
              <a:ext cx="1482919" cy="360238"/>
            </a:xfrm>
            <a:prstGeom prst="roundRect">
              <a:avLst>
                <a:gd name="adj" fmla="val 0"/>
              </a:avLst>
            </a:prstGeom>
            <a:solidFill>
              <a:schemeClr val="bg1">
                <a:lumMod val="85000"/>
                <a:alpha val="56000"/>
              </a:schemeClr>
            </a:solidFill>
            <a:ln>
              <a:no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tabLst>
                  <a:tab pos="114300" algn="l"/>
                </a:tabLst>
              </a:pPr>
              <a:r>
                <a:rPr lang="en-GB" sz="1200" b="1" dirty="0" smtClean="0">
                  <a:solidFill>
                    <a:prstClr val="black">
                      <a:lumMod val="75000"/>
                      <a:lumOff val="25000"/>
                    </a:prstClr>
                  </a:solidFill>
                  <a:latin typeface="Arial"/>
                </a:rPr>
                <a:t>Capture, record and certify achievement of policy compliance</a:t>
              </a:r>
            </a:p>
          </p:txBody>
        </p:sp>
        <p:sp>
          <p:nvSpPr>
            <p:cNvPr id="47" name="Rectangle 46"/>
            <p:cNvSpPr>
              <a:spLocks/>
            </p:cNvSpPr>
            <p:nvPr/>
          </p:nvSpPr>
          <p:spPr>
            <a:xfrm>
              <a:off x="70353" y="3610413"/>
              <a:ext cx="1492882" cy="350631"/>
            </a:xfrm>
            <a:prstGeom prst="rect">
              <a:avLst/>
            </a:prstGeom>
            <a:solidFill>
              <a:srgbClr val="00B0F0"/>
            </a:solidFill>
            <a:ln>
              <a:no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prstClr val="white"/>
                  </a:solidFill>
                  <a:latin typeface="Arial"/>
                </a:rPr>
                <a:t>Real-time Compliance</a:t>
              </a:r>
              <a:endParaRPr lang="en-GB" sz="1600" b="1" dirty="0">
                <a:solidFill>
                  <a:prstClr val="white"/>
                </a:solidFill>
                <a:latin typeface="Arial"/>
              </a:endParaRPr>
            </a:p>
          </p:txBody>
        </p:sp>
      </p:grpSp>
      <p:grpSp>
        <p:nvGrpSpPr>
          <p:cNvPr id="13" name="Group 12"/>
          <p:cNvGrpSpPr/>
          <p:nvPr/>
        </p:nvGrpSpPr>
        <p:grpSpPr>
          <a:xfrm>
            <a:off x="6267421" y="1607191"/>
            <a:ext cx="2710341" cy="947647"/>
            <a:chOff x="6104710" y="1566880"/>
            <a:chExt cx="2710341" cy="947647"/>
          </a:xfrm>
        </p:grpSpPr>
        <p:sp>
          <p:nvSpPr>
            <p:cNvPr id="48" name="Rounded Rectangle 47"/>
            <p:cNvSpPr/>
            <p:nvPr/>
          </p:nvSpPr>
          <p:spPr>
            <a:xfrm>
              <a:off x="6104710" y="2064527"/>
              <a:ext cx="2700000" cy="450000"/>
            </a:xfrm>
            <a:prstGeom prst="roundRect">
              <a:avLst>
                <a:gd name="adj" fmla="val 0"/>
              </a:avLst>
            </a:prstGeom>
            <a:solidFill>
              <a:schemeClr val="bg1">
                <a:lumMod val="85000"/>
                <a:alpha val="56000"/>
              </a:schemeClr>
            </a:solidFill>
            <a:ln>
              <a:no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tabLst>
                  <a:tab pos="114300" algn="l"/>
                </a:tabLst>
              </a:pPr>
              <a:r>
                <a:rPr lang="en-GB" sz="1200" b="1" dirty="0" smtClean="0">
                  <a:solidFill>
                    <a:prstClr val="black">
                      <a:lumMod val="75000"/>
                      <a:lumOff val="25000"/>
                    </a:prstClr>
                  </a:solidFill>
                  <a:latin typeface="Arial"/>
                </a:rPr>
                <a:t>Particularly for rare and </a:t>
              </a:r>
              <a:br>
                <a:rPr lang="en-GB" sz="1200" b="1" dirty="0" smtClean="0">
                  <a:solidFill>
                    <a:prstClr val="black">
                      <a:lumMod val="75000"/>
                      <a:lumOff val="25000"/>
                    </a:prstClr>
                  </a:solidFill>
                  <a:latin typeface="Arial"/>
                </a:rPr>
              </a:br>
              <a:r>
                <a:rPr lang="en-GB" sz="1200" b="1" dirty="0" smtClean="0">
                  <a:solidFill>
                    <a:prstClr val="black">
                      <a:lumMod val="75000"/>
                      <a:lumOff val="25000"/>
                    </a:prstClr>
                  </a:solidFill>
                  <a:latin typeface="Arial"/>
                </a:rPr>
                <a:t>complex tasks</a:t>
              </a:r>
            </a:p>
          </p:txBody>
        </p:sp>
        <p:sp>
          <p:nvSpPr>
            <p:cNvPr id="49" name="Rectangle 48"/>
            <p:cNvSpPr/>
            <p:nvPr/>
          </p:nvSpPr>
          <p:spPr>
            <a:xfrm>
              <a:off x="6115051" y="1566880"/>
              <a:ext cx="2700000" cy="462330"/>
            </a:xfrm>
            <a:prstGeom prst="rect">
              <a:avLst/>
            </a:prstGeom>
            <a:solidFill>
              <a:schemeClr val="accent6">
                <a:lumMod val="75000"/>
              </a:schemeClr>
            </a:solidFill>
            <a:ln>
              <a:noFill/>
            </a:ln>
            <a:effectLst>
              <a:outerShdw blurRad="63500" sx="101000" sy="101000" algn="ctr" rotWithShape="0">
                <a:prstClr val="black">
                  <a:alpha val="18000"/>
                </a:prstClr>
              </a:outerShdw>
            </a:effectLst>
            <a:scene3d>
              <a:camera prst="orthographicFront"/>
              <a:lightRig rig="twoPt" dir="t"/>
            </a:scene3d>
            <a:sp3d extrusionH="139700" prstMaterial="plastic">
              <a:bevelT h="0" prst="relaxedInset"/>
              <a:bevelB w="0" h="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smtClean="0">
                  <a:solidFill>
                    <a:prstClr val="white"/>
                  </a:solidFill>
                  <a:latin typeface="Arial"/>
                </a:rPr>
                <a:t>Reduce Time</a:t>
              </a:r>
              <a:endParaRPr lang="en-GB" sz="1600" b="1" dirty="0">
                <a:solidFill>
                  <a:prstClr val="white"/>
                </a:solidFill>
                <a:latin typeface="Arial"/>
              </a:endParaRPr>
            </a:p>
          </p:txBody>
        </p:sp>
      </p:grpSp>
      <p:grpSp>
        <p:nvGrpSpPr>
          <p:cNvPr id="16" name="Group 15"/>
          <p:cNvGrpSpPr/>
          <p:nvPr/>
        </p:nvGrpSpPr>
        <p:grpSpPr>
          <a:xfrm>
            <a:off x="6273390" y="2845065"/>
            <a:ext cx="2704372" cy="918835"/>
            <a:chOff x="6233220" y="2782647"/>
            <a:chExt cx="2704372" cy="918835"/>
          </a:xfrm>
        </p:grpSpPr>
        <p:sp>
          <p:nvSpPr>
            <p:cNvPr id="50" name="Rounded Rectangle 49"/>
            <p:cNvSpPr/>
            <p:nvPr/>
          </p:nvSpPr>
          <p:spPr>
            <a:xfrm>
              <a:off x="6237592" y="3251482"/>
              <a:ext cx="2700000" cy="450000"/>
            </a:xfrm>
            <a:prstGeom prst="roundRect">
              <a:avLst>
                <a:gd name="adj" fmla="val 0"/>
              </a:avLst>
            </a:prstGeom>
            <a:solidFill>
              <a:schemeClr val="bg1">
                <a:lumMod val="85000"/>
                <a:alpha val="56000"/>
              </a:schemeClr>
            </a:solidFill>
            <a:ln>
              <a:no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tabLst>
                  <a:tab pos="114300" algn="l"/>
                </a:tabLst>
              </a:pPr>
              <a:r>
                <a:rPr lang="en-GB" sz="1200" b="1" dirty="0" smtClean="0">
                  <a:solidFill>
                    <a:prstClr val="black">
                      <a:lumMod val="75000"/>
                      <a:lumOff val="25000"/>
                    </a:prstClr>
                  </a:solidFill>
                  <a:latin typeface="Arial"/>
                </a:rPr>
                <a:t>Prevent human errors or miscalculations</a:t>
              </a:r>
            </a:p>
          </p:txBody>
        </p:sp>
        <p:sp>
          <p:nvSpPr>
            <p:cNvPr id="51" name="Rectangle 50"/>
            <p:cNvSpPr/>
            <p:nvPr/>
          </p:nvSpPr>
          <p:spPr>
            <a:xfrm>
              <a:off x="6233220" y="2782647"/>
              <a:ext cx="2700000" cy="453204"/>
            </a:xfrm>
            <a:prstGeom prst="rect">
              <a:avLst/>
            </a:prstGeom>
            <a:solidFill>
              <a:srgbClr val="D7196A"/>
            </a:solidFill>
            <a:ln>
              <a:noFill/>
            </a:ln>
            <a:effectLst>
              <a:outerShdw blurRad="63500" sx="101000" sy="101000" algn="ctr" rotWithShape="0">
                <a:prstClr val="black">
                  <a:alpha val="18000"/>
                </a:prstClr>
              </a:outerShdw>
            </a:effectLst>
            <a:scene3d>
              <a:camera prst="orthographicFront"/>
              <a:lightRig rig="twoPt" dir="t"/>
            </a:scene3d>
            <a:sp3d extrusionH="311150" prstMaterial="plastic">
              <a:bevelT h="0" prst="relaxedInset"/>
              <a:bevelB w="0" h="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smtClean="0">
                  <a:solidFill>
                    <a:prstClr val="white"/>
                  </a:solidFill>
                  <a:latin typeface="Arial"/>
                </a:rPr>
                <a:t>Reduce Errors</a:t>
              </a:r>
              <a:endParaRPr lang="en-GB" sz="1600" b="1" dirty="0">
                <a:solidFill>
                  <a:prstClr val="white"/>
                </a:solidFill>
                <a:latin typeface="Arial"/>
              </a:endParaRPr>
            </a:p>
          </p:txBody>
        </p:sp>
      </p:grpSp>
      <p:grpSp>
        <p:nvGrpSpPr>
          <p:cNvPr id="18" name="Group 17"/>
          <p:cNvGrpSpPr/>
          <p:nvPr/>
        </p:nvGrpSpPr>
        <p:grpSpPr>
          <a:xfrm>
            <a:off x="6252483" y="3990026"/>
            <a:ext cx="2704987" cy="914754"/>
            <a:chOff x="6162222" y="4123934"/>
            <a:chExt cx="2704987" cy="914754"/>
          </a:xfrm>
        </p:grpSpPr>
        <p:sp>
          <p:nvSpPr>
            <p:cNvPr id="52" name="Rounded Rectangle 51"/>
            <p:cNvSpPr/>
            <p:nvPr/>
          </p:nvSpPr>
          <p:spPr>
            <a:xfrm>
              <a:off x="6167209" y="4588688"/>
              <a:ext cx="2700000" cy="450000"/>
            </a:xfrm>
            <a:prstGeom prst="roundRect">
              <a:avLst>
                <a:gd name="adj" fmla="val 0"/>
              </a:avLst>
            </a:prstGeom>
            <a:solidFill>
              <a:schemeClr val="bg1">
                <a:lumMod val="85000"/>
                <a:alpha val="56000"/>
              </a:schemeClr>
            </a:solidFill>
            <a:ln>
              <a:no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tabLst>
                  <a:tab pos="114300" algn="l"/>
                </a:tabLst>
              </a:pPr>
              <a:r>
                <a:rPr lang="en-GB" sz="1200" b="1" dirty="0" smtClean="0">
                  <a:solidFill>
                    <a:prstClr val="black">
                      <a:lumMod val="75000"/>
                      <a:lumOff val="25000"/>
                    </a:prstClr>
                  </a:solidFill>
                  <a:latin typeface="Arial"/>
                </a:rPr>
                <a:t>Lower impacts of task </a:t>
              </a:r>
              <a:br>
                <a:rPr lang="en-GB" sz="1200" b="1" dirty="0" smtClean="0">
                  <a:solidFill>
                    <a:prstClr val="black">
                      <a:lumMod val="75000"/>
                      <a:lumOff val="25000"/>
                    </a:prstClr>
                  </a:solidFill>
                  <a:latin typeface="Arial"/>
                </a:rPr>
              </a:br>
              <a:r>
                <a:rPr lang="en-GB" sz="1200" b="1" dirty="0" smtClean="0">
                  <a:solidFill>
                    <a:prstClr val="black">
                      <a:lumMod val="75000"/>
                      <a:lumOff val="25000"/>
                    </a:prstClr>
                  </a:solidFill>
                  <a:latin typeface="Arial"/>
                </a:rPr>
                <a:t>interruption and errors</a:t>
              </a:r>
            </a:p>
          </p:txBody>
        </p:sp>
        <p:sp>
          <p:nvSpPr>
            <p:cNvPr id="53" name="Rectangle 52"/>
            <p:cNvSpPr/>
            <p:nvPr/>
          </p:nvSpPr>
          <p:spPr>
            <a:xfrm>
              <a:off x="6162222" y="4123934"/>
              <a:ext cx="2700000" cy="446400"/>
            </a:xfrm>
            <a:prstGeom prst="rect">
              <a:avLst/>
            </a:prstGeom>
            <a:solidFill>
              <a:srgbClr val="A00000"/>
            </a:solidFill>
            <a:ln>
              <a:noFill/>
            </a:ln>
            <a:effectLst>
              <a:outerShdw blurRad="63500" sx="101000" sy="101000" algn="ctr" rotWithShape="0">
                <a:prstClr val="black">
                  <a:alpha val="18000"/>
                </a:prstClr>
              </a:outerShdw>
            </a:effectLst>
            <a:scene3d>
              <a:camera prst="orthographicFront"/>
              <a:lightRig rig="twoPt" dir="t"/>
            </a:scene3d>
            <a:sp3d extrusionH="311150" prstMaterial="plastic">
              <a:bevelT h="0" prst="relaxedInset"/>
              <a:bevelB w="0" h="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smtClean="0">
                  <a:solidFill>
                    <a:prstClr val="white"/>
                  </a:solidFill>
                  <a:latin typeface="Arial"/>
                </a:rPr>
                <a:t>Reduce Cost</a:t>
              </a:r>
              <a:endParaRPr lang="en-GB" sz="1600" b="1" dirty="0">
                <a:solidFill>
                  <a:prstClr val="white"/>
                </a:solidFill>
                <a:latin typeface="Arial"/>
              </a:endParaRPr>
            </a:p>
          </p:txBody>
        </p:sp>
      </p:grpSp>
      <p:grpSp>
        <p:nvGrpSpPr>
          <p:cNvPr id="2" name="Group 1"/>
          <p:cNvGrpSpPr/>
          <p:nvPr/>
        </p:nvGrpSpPr>
        <p:grpSpPr>
          <a:xfrm>
            <a:off x="3517396" y="2098197"/>
            <a:ext cx="2161889" cy="2376529"/>
            <a:chOff x="3057787" y="1163138"/>
            <a:chExt cx="2975176" cy="3271820"/>
          </a:xfrm>
        </p:grpSpPr>
        <p:sp>
          <p:nvSpPr>
            <p:cNvPr id="62" name="Oval 61"/>
            <p:cNvSpPr/>
            <p:nvPr/>
          </p:nvSpPr>
          <p:spPr>
            <a:xfrm>
              <a:off x="3463820" y="4122823"/>
              <a:ext cx="2203756" cy="312135"/>
            </a:xfrm>
            <a:prstGeom prst="ellipse">
              <a:avLst/>
            </a:prstGeom>
            <a:gradFill flip="none" rotWithShape="1">
              <a:gsLst>
                <a:gs pos="12000">
                  <a:schemeClr val="tx1">
                    <a:lumMod val="75000"/>
                    <a:lumOff val="25000"/>
                    <a:alpha val="25000"/>
                  </a:schemeClr>
                </a:gs>
                <a:gs pos="100000">
                  <a:schemeClr val="bg1">
                    <a:alpha val="0"/>
                    <a:lumMod val="0"/>
                    <a:lumOff val="10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a:endParaRPr>
            </a:p>
          </p:txBody>
        </p:sp>
        <p:grpSp>
          <p:nvGrpSpPr>
            <p:cNvPr id="39" name="Group 38"/>
            <p:cNvGrpSpPr/>
            <p:nvPr/>
          </p:nvGrpSpPr>
          <p:grpSpPr>
            <a:xfrm>
              <a:off x="3057787" y="1163138"/>
              <a:ext cx="2975176" cy="2971801"/>
              <a:chOff x="2819400" y="1143000"/>
              <a:chExt cx="2975176" cy="2971800"/>
            </a:xfrm>
            <a:effectLst/>
            <a:scene3d>
              <a:camera prst="orthographicFront"/>
              <a:lightRig rig="soft" dir="t">
                <a:rot lat="0" lon="0" rev="0"/>
              </a:lightRig>
            </a:scene3d>
          </p:grpSpPr>
          <p:sp>
            <p:nvSpPr>
              <p:cNvPr id="40" name="Oval 39"/>
              <p:cNvSpPr/>
              <p:nvPr/>
            </p:nvSpPr>
            <p:spPr>
              <a:xfrm>
                <a:off x="2819400" y="1143000"/>
                <a:ext cx="2975176" cy="2971800"/>
              </a:xfrm>
              <a:prstGeom prst="ellipse">
                <a:avLst/>
              </a:prstGeom>
              <a:solidFill>
                <a:schemeClr val="tx1">
                  <a:lumMod val="50000"/>
                  <a:lumOff val="50000"/>
                </a:schemeClr>
              </a:solidFill>
              <a:ln>
                <a:noFill/>
              </a:ln>
              <a:effectLst>
                <a:outerShdw blurRad="107950" dist="12700" dir="5400000" algn="ctr">
                  <a:srgbClr val="000000">
                    <a:alpha val="0"/>
                  </a:srgbClr>
                </a:outerShdw>
                <a:softEdge rad="266700"/>
              </a:effectLst>
              <a:sp3d prstMaterial="matte">
                <a:bevelT w="63500" h="63500" prst="hardEdg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n w="1905"/>
                  <a:solidFill>
                    <a:srgbClr val="C00000"/>
                  </a:solidFill>
                  <a:effectLst>
                    <a:outerShdw blurRad="571500" sx="116000" sy="116000" algn="ctr" rotWithShape="0">
                      <a:prstClr val="white"/>
                    </a:outerShdw>
                  </a:effectLst>
                  <a:latin typeface="Franklin Gothic Medium" pitchFamily="34" charset="0"/>
                  <a:cs typeface="Arial" pitchFamily="34" charset="0"/>
                </a:endParaRPr>
              </a:p>
            </p:txBody>
          </p:sp>
          <p:sp>
            <p:nvSpPr>
              <p:cNvPr id="41" name="Oval 40"/>
              <p:cNvSpPr/>
              <p:nvPr/>
            </p:nvSpPr>
            <p:spPr>
              <a:xfrm>
                <a:off x="3087624" y="1399032"/>
                <a:ext cx="2431495" cy="2428736"/>
              </a:xfrm>
              <a:prstGeom prst="ellipse">
                <a:avLst/>
              </a:prstGeom>
              <a:solidFill>
                <a:schemeClr val="bg2">
                  <a:lumMod val="90000"/>
                </a:schemeClr>
              </a:solidFill>
              <a:ln>
                <a:noFill/>
              </a:ln>
              <a:effectLst>
                <a:outerShdw blurRad="107950" dist="12700" dir="5400000" algn="ctr">
                  <a:srgbClr val="000000"/>
                </a:outerShdw>
              </a:effectLst>
              <a:sp3d contourW="44450" prstMaterial="matte">
                <a:bevelT w="63500" h="63500" prst="hardEdg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smtClean="0">
                  <a:ln w="1905">
                    <a:solidFill>
                      <a:prstClr val="white">
                        <a:lumMod val="50000"/>
                      </a:prstClr>
                    </a:solidFill>
                  </a:ln>
                  <a:solidFill>
                    <a:prstClr val="black">
                      <a:lumMod val="85000"/>
                      <a:lumOff val="15000"/>
                    </a:prstClr>
                  </a:solidFill>
                  <a:latin typeface="Arial"/>
                  <a:cs typeface="Arial"/>
                </a:endParaRPr>
              </a:p>
            </p:txBody>
          </p:sp>
        </p:grpSp>
      </p:grpSp>
      <p:sp>
        <p:nvSpPr>
          <p:cNvPr id="6" name="TextBox 5"/>
          <p:cNvSpPr txBox="1"/>
          <p:nvPr/>
        </p:nvSpPr>
        <p:spPr>
          <a:xfrm>
            <a:off x="3680926" y="2656135"/>
            <a:ext cx="1812415" cy="1015663"/>
          </a:xfrm>
          <a:prstGeom prst="rect">
            <a:avLst/>
          </a:prstGeom>
          <a:noFill/>
        </p:spPr>
        <p:txBody>
          <a:bodyPr wrap="square" rtlCol="0">
            <a:spAutoFit/>
          </a:bodyPr>
          <a:lstStyle/>
          <a:p>
            <a:pPr algn="ctr"/>
            <a:r>
              <a:rPr lang="en-US" sz="2000" b="1" dirty="0" smtClean="0">
                <a:ln w="1905">
                  <a:noFill/>
                </a:ln>
                <a:solidFill>
                  <a:prstClr val="black">
                    <a:lumMod val="85000"/>
                    <a:lumOff val="15000"/>
                  </a:prstClr>
                </a:solidFill>
                <a:latin typeface="Arial"/>
                <a:cs typeface="Arial"/>
              </a:rPr>
              <a:t>Boost</a:t>
            </a:r>
          </a:p>
          <a:p>
            <a:pPr algn="ctr"/>
            <a:r>
              <a:rPr lang="en-US" sz="2000" b="1" dirty="0" smtClean="0">
                <a:ln w="1905">
                  <a:noFill/>
                </a:ln>
                <a:solidFill>
                  <a:prstClr val="black">
                    <a:lumMod val="85000"/>
                    <a:lumOff val="15000"/>
                  </a:prstClr>
                </a:solidFill>
                <a:latin typeface="Arial"/>
                <a:cs typeface="Arial"/>
              </a:rPr>
              <a:t>Operational</a:t>
            </a:r>
            <a:endParaRPr lang="en-US" sz="2000" b="1" dirty="0">
              <a:ln w="1905">
                <a:noFill/>
              </a:ln>
              <a:solidFill>
                <a:prstClr val="black">
                  <a:lumMod val="85000"/>
                  <a:lumOff val="15000"/>
                </a:prstClr>
              </a:solidFill>
              <a:latin typeface="Arial"/>
              <a:cs typeface="Arial"/>
            </a:endParaRPr>
          </a:p>
          <a:p>
            <a:pPr algn="ctr"/>
            <a:r>
              <a:rPr lang="en-US" sz="2000" b="1" dirty="0" smtClean="0">
                <a:ln w="1905">
                  <a:noFill/>
                </a:ln>
                <a:solidFill>
                  <a:prstClr val="black">
                    <a:lumMod val="85000"/>
                    <a:lumOff val="15000"/>
                  </a:prstClr>
                </a:solidFill>
                <a:latin typeface="Arial"/>
                <a:cs typeface="Arial"/>
              </a:rPr>
              <a:t>Efficiency</a:t>
            </a:r>
            <a:endParaRPr lang="en-US" sz="2000" dirty="0">
              <a:ln w="1905">
                <a:noFill/>
              </a:ln>
              <a:solidFill>
                <a:prstClr val="black"/>
              </a:solidFill>
              <a:latin typeface="Arial"/>
            </a:endParaRPr>
          </a:p>
        </p:txBody>
      </p:sp>
      <p:sp>
        <p:nvSpPr>
          <p:cNvPr id="64" name="Date Placeholder 3"/>
          <p:cNvSpPr>
            <a:spLocks noGrp="1"/>
          </p:cNvSpPr>
          <p:nvPr>
            <p:ph type="dt" sz="half" idx="10"/>
          </p:nvPr>
        </p:nvSpPr>
        <p:spPr>
          <a:xfrm>
            <a:off x="628650" y="6356350"/>
            <a:ext cx="2057400" cy="365125"/>
          </a:xfrm>
        </p:spPr>
        <p:txBody>
          <a:bodyPr/>
          <a:lstStyle/>
          <a:p>
            <a:pPr>
              <a:defRPr/>
            </a:pPr>
            <a:r>
              <a:rPr lang="en-US"/>
              <a:t>9/18/15</a:t>
            </a:r>
          </a:p>
        </p:txBody>
      </p:sp>
      <p:sp>
        <p:nvSpPr>
          <p:cNvPr id="68" name="Title 1"/>
          <p:cNvSpPr txBox="1">
            <a:spLocks/>
          </p:cNvSpPr>
          <p:nvPr/>
        </p:nvSpPr>
        <p:spPr>
          <a:xfrm>
            <a:off x="2711450" y="144100"/>
            <a:ext cx="6457950" cy="562784"/>
          </a:xfrm>
          <a:prstGeom prst="rect">
            <a:avLst/>
          </a:prstGeom>
          <a:effectLst>
            <a:outerShdw blurRad="12700" dist="12700" dir="8100000" algn="tr" rotWithShape="0">
              <a:prstClr val="black">
                <a:alpha val="40000"/>
              </a:prstClr>
            </a:outerShdw>
          </a:effectLst>
        </p:spPr>
        <p:txBody>
          <a:bodyPr/>
          <a:lstStyle>
            <a:lvl1pPr algn="ctr" rtl="0" eaLnBrk="1" fontAlgn="base" hangingPunct="1">
              <a:lnSpc>
                <a:spcPct val="90000"/>
              </a:lnSpc>
              <a:spcBef>
                <a:spcPct val="0"/>
              </a:spcBef>
              <a:spcAft>
                <a:spcPct val="0"/>
              </a:spcAft>
              <a:defRPr sz="3600" kern="1200">
                <a:solidFill>
                  <a:srgbClr val="72A356"/>
                </a:solidFill>
                <a:latin typeface="Helvetica"/>
                <a:ea typeface="ＭＳ Ｐゴシック" charset="-128"/>
                <a:cs typeface="Helvetica"/>
              </a:defRPr>
            </a:lvl1pPr>
            <a:lvl2pPr algn="l" rtl="0" eaLnBrk="1" fontAlgn="base" hangingPunct="1">
              <a:lnSpc>
                <a:spcPct val="90000"/>
              </a:lnSpc>
              <a:spcBef>
                <a:spcPct val="0"/>
              </a:spcBef>
              <a:spcAft>
                <a:spcPct val="0"/>
              </a:spcAft>
              <a:defRPr sz="4400">
                <a:solidFill>
                  <a:schemeClr val="tx1"/>
                </a:solidFill>
                <a:latin typeface="Garamond" charset="0"/>
                <a:ea typeface="ＭＳ Ｐゴシック" charset="-128"/>
                <a:cs typeface="ＭＳ Ｐゴシック" charset="0"/>
              </a:defRPr>
            </a:lvl2pPr>
            <a:lvl3pPr algn="l" rtl="0" eaLnBrk="1" fontAlgn="base" hangingPunct="1">
              <a:lnSpc>
                <a:spcPct val="90000"/>
              </a:lnSpc>
              <a:spcBef>
                <a:spcPct val="0"/>
              </a:spcBef>
              <a:spcAft>
                <a:spcPct val="0"/>
              </a:spcAft>
              <a:defRPr sz="4400">
                <a:solidFill>
                  <a:schemeClr val="tx1"/>
                </a:solidFill>
                <a:latin typeface="Garamond" charset="0"/>
                <a:ea typeface="ＭＳ Ｐゴシック" charset="-128"/>
                <a:cs typeface="ＭＳ Ｐゴシック" charset="0"/>
              </a:defRPr>
            </a:lvl3pPr>
            <a:lvl4pPr algn="l" rtl="0" eaLnBrk="1" fontAlgn="base" hangingPunct="1">
              <a:lnSpc>
                <a:spcPct val="90000"/>
              </a:lnSpc>
              <a:spcBef>
                <a:spcPct val="0"/>
              </a:spcBef>
              <a:spcAft>
                <a:spcPct val="0"/>
              </a:spcAft>
              <a:defRPr sz="4400">
                <a:solidFill>
                  <a:schemeClr val="tx1"/>
                </a:solidFill>
                <a:latin typeface="Garamond" charset="0"/>
                <a:ea typeface="ＭＳ Ｐゴシック" charset="-128"/>
                <a:cs typeface="ＭＳ Ｐゴシック" charset="0"/>
              </a:defRPr>
            </a:lvl4pPr>
            <a:lvl5pPr algn="l" rtl="0" eaLnBrk="1" fontAlgn="base" hangingPunct="1">
              <a:lnSpc>
                <a:spcPct val="90000"/>
              </a:lnSpc>
              <a:spcBef>
                <a:spcPct val="0"/>
              </a:spcBef>
              <a:spcAft>
                <a:spcPct val="0"/>
              </a:spcAft>
              <a:defRPr sz="4400">
                <a:solidFill>
                  <a:schemeClr val="tx1"/>
                </a:solidFill>
                <a:latin typeface="Garamond" charset="0"/>
                <a:ea typeface="ＭＳ Ｐゴシック" charset="-128"/>
                <a:cs typeface="ＭＳ Ｐゴシック" charset="0"/>
              </a:defRPr>
            </a:lvl5pPr>
            <a:lvl6pPr marL="457200" algn="l" rtl="0" eaLnBrk="1" fontAlgn="base" hangingPunct="1">
              <a:lnSpc>
                <a:spcPct val="90000"/>
              </a:lnSpc>
              <a:spcBef>
                <a:spcPct val="0"/>
              </a:spcBef>
              <a:spcAft>
                <a:spcPct val="0"/>
              </a:spcAft>
              <a:defRPr sz="4400">
                <a:solidFill>
                  <a:schemeClr val="tx1"/>
                </a:solidFill>
                <a:latin typeface="Garamond" charset="0"/>
                <a:ea typeface="ＭＳ Ｐゴシック" charset="-128"/>
              </a:defRPr>
            </a:lvl6pPr>
            <a:lvl7pPr marL="914400" algn="l" rtl="0" eaLnBrk="1" fontAlgn="base" hangingPunct="1">
              <a:lnSpc>
                <a:spcPct val="90000"/>
              </a:lnSpc>
              <a:spcBef>
                <a:spcPct val="0"/>
              </a:spcBef>
              <a:spcAft>
                <a:spcPct val="0"/>
              </a:spcAft>
              <a:defRPr sz="4400">
                <a:solidFill>
                  <a:schemeClr val="tx1"/>
                </a:solidFill>
                <a:latin typeface="Garamond" charset="0"/>
                <a:ea typeface="ＭＳ Ｐゴシック" charset="-128"/>
              </a:defRPr>
            </a:lvl7pPr>
            <a:lvl8pPr marL="1371600" algn="l" rtl="0" eaLnBrk="1" fontAlgn="base" hangingPunct="1">
              <a:lnSpc>
                <a:spcPct val="90000"/>
              </a:lnSpc>
              <a:spcBef>
                <a:spcPct val="0"/>
              </a:spcBef>
              <a:spcAft>
                <a:spcPct val="0"/>
              </a:spcAft>
              <a:defRPr sz="4400">
                <a:solidFill>
                  <a:schemeClr val="tx1"/>
                </a:solidFill>
                <a:latin typeface="Garamond" charset="0"/>
                <a:ea typeface="ＭＳ Ｐゴシック" charset="-128"/>
              </a:defRPr>
            </a:lvl8pPr>
            <a:lvl9pPr marL="1828800" algn="l" rtl="0" eaLnBrk="1" fontAlgn="base" hangingPunct="1">
              <a:lnSpc>
                <a:spcPct val="90000"/>
              </a:lnSpc>
              <a:spcBef>
                <a:spcPct val="0"/>
              </a:spcBef>
              <a:spcAft>
                <a:spcPct val="0"/>
              </a:spcAft>
              <a:defRPr sz="4400">
                <a:solidFill>
                  <a:schemeClr val="tx1"/>
                </a:solidFill>
                <a:latin typeface="Garamond" charset="0"/>
                <a:ea typeface="ＭＳ Ｐゴシック" charset="-128"/>
              </a:defRPr>
            </a:lvl9pPr>
          </a:lstStyle>
          <a:p>
            <a:r>
              <a:rPr lang="en-US" dirty="0" smtClean="0">
                <a:effectLst>
                  <a:outerShdw blurRad="50800" dist="38100" dir="2700000" algn="tl" rotWithShape="0">
                    <a:srgbClr val="000000">
                      <a:alpha val="43000"/>
                    </a:srgbClr>
                  </a:outerShdw>
                </a:effectLst>
              </a:rPr>
              <a:t>Augmented Reality Improves Workplace Performance</a:t>
            </a:r>
            <a:endParaRPr lang="en-US" dirty="0">
              <a:effectLst>
                <a:outerShdw blurRad="50800" dist="38100" dir="2700000" algn="tl" rotWithShape="0">
                  <a:srgbClr val="000000">
                    <a:alpha val="43000"/>
                  </a:srgbClr>
                </a:outerShdw>
              </a:effectLst>
            </a:endParaRPr>
          </a:p>
        </p:txBody>
      </p:sp>
      <p:sp>
        <p:nvSpPr>
          <p:cNvPr id="54" name="Left Arrow 53"/>
          <p:cNvSpPr>
            <a:spLocks noChangeAspect="1"/>
          </p:cNvSpPr>
          <p:nvPr/>
        </p:nvSpPr>
        <p:spPr>
          <a:xfrm>
            <a:off x="5747411" y="2818183"/>
            <a:ext cx="758261" cy="438872"/>
          </a:xfrm>
          <a:prstGeom prst="leftArrow">
            <a:avLst/>
          </a:prstGeom>
          <a:solidFill>
            <a:srgbClr val="D62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70" name="Rectangle 69"/>
          <p:cNvSpPr/>
          <p:nvPr/>
        </p:nvSpPr>
        <p:spPr>
          <a:xfrm>
            <a:off x="0" y="6016627"/>
            <a:ext cx="9144000" cy="869948"/>
          </a:xfrm>
          <a:prstGeom prst="rect">
            <a:avLst/>
          </a:prstGeom>
          <a:gradFill flip="none" rotWithShape="1">
            <a:gsLst>
              <a:gs pos="100000">
                <a:schemeClr val="bg1">
                  <a:lumMod val="50000"/>
                </a:schemeClr>
              </a:gs>
              <a:gs pos="18000">
                <a:schemeClr val="bg1">
                  <a:lumMod val="75000"/>
                </a:schemeClr>
              </a:gs>
              <a:gs pos="0">
                <a:schemeClr val="bg1">
                  <a:lumMod val="85000"/>
                </a:schemeClr>
              </a:gs>
            </a:gsLst>
            <a:lin ang="5400000" scaled="1"/>
            <a:tileRect/>
          </a:gradFill>
          <a:ln>
            <a:noFill/>
          </a:ln>
          <a:effectLst>
            <a:glow rad="101600">
              <a:schemeClr val="bg1">
                <a:alpha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prstClr val="white"/>
                </a:solidFill>
                <a:latin typeface="Arial"/>
              </a:rPr>
              <a:t>Enterprise Information Systems</a:t>
            </a:r>
            <a:endParaRPr lang="en-GB" sz="3600" dirty="0">
              <a:solidFill>
                <a:prstClr val="white"/>
              </a:solidFill>
              <a:latin typeface="Arial"/>
            </a:endParaRPr>
          </a:p>
        </p:txBody>
      </p:sp>
      <p:sp>
        <p:nvSpPr>
          <p:cNvPr id="8" name="TextBox 7"/>
          <p:cNvSpPr txBox="1"/>
          <p:nvPr/>
        </p:nvSpPr>
        <p:spPr>
          <a:xfrm>
            <a:off x="2779309" y="4557126"/>
            <a:ext cx="3711124" cy="1477328"/>
          </a:xfrm>
          <a:prstGeom prst="rect">
            <a:avLst/>
          </a:prstGeom>
          <a:noFill/>
        </p:spPr>
        <p:txBody>
          <a:bodyPr wrap="square" rtlCol="0">
            <a:spAutoFit/>
          </a:bodyPr>
          <a:lstStyle/>
          <a:p>
            <a:pPr algn="ctr"/>
            <a:r>
              <a:rPr lang="en-US" sz="2400" b="1" dirty="0">
                <a:solidFill>
                  <a:prstClr val="black"/>
                </a:solidFill>
                <a:latin typeface="Arial "/>
                <a:cs typeface="Arial "/>
              </a:rPr>
              <a:t>Introduce </a:t>
            </a:r>
            <a:endParaRPr lang="en-US" sz="2400" b="1" dirty="0" smtClean="0">
              <a:solidFill>
                <a:prstClr val="black"/>
              </a:solidFill>
              <a:latin typeface="Arial "/>
              <a:cs typeface="Arial "/>
            </a:endParaRPr>
          </a:p>
          <a:p>
            <a:pPr algn="ctr"/>
            <a:r>
              <a:rPr lang="en-US" sz="2400" b="1" dirty="0" smtClean="0">
                <a:solidFill>
                  <a:prstClr val="black"/>
                </a:solidFill>
                <a:latin typeface="Arial "/>
                <a:cs typeface="Arial "/>
              </a:rPr>
              <a:t>Augmented </a:t>
            </a:r>
            <a:r>
              <a:rPr lang="en-US" sz="2400" b="1" dirty="0">
                <a:solidFill>
                  <a:prstClr val="black"/>
                </a:solidFill>
                <a:latin typeface="Arial "/>
                <a:cs typeface="Arial "/>
              </a:rPr>
              <a:t>Reality for </a:t>
            </a:r>
            <a:br>
              <a:rPr lang="en-US" sz="2400" b="1" dirty="0">
                <a:solidFill>
                  <a:prstClr val="black"/>
                </a:solidFill>
                <a:latin typeface="Arial "/>
                <a:cs typeface="Arial "/>
              </a:rPr>
            </a:br>
            <a:r>
              <a:rPr lang="en-US" sz="2400" b="1" dirty="0">
                <a:solidFill>
                  <a:prstClr val="black"/>
                </a:solidFill>
                <a:latin typeface="Arial "/>
                <a:cs typeface="Arial "/>
              </a:rPr>
              <a:t>real time visualization</a:t>
            </a:r>
          </a:p>
          <a:p>
            <a:pPr algn="ctr"/>
            <a:endParaRPr lang="en-US" dirty="0">
              <a:solidFill>
                <a:prstClr val="black"/>
              </a:solidFill>
              <a:latin typeface="Arial"/>
            </a:endParaRPr>
          </a:p>
        </p:txBody>
      </p:sp>
      <p:sp>
        <p:nvSpPr>
          <p:cNvPr id="11" name="Left Arrow 10"/>
          <p:cNvSpPr/>
          <p:nvPr/>
        </p:nvSpPr>
        <p:spPr>
          <a:xfrm rot="19900397">
            <a:off x="5349428" y="1843957"/>
            <a:ext cx="1080000" cy="438872"/>
          </a:xfrm>
          <a:prstGeom prst="lef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63" name="Left Arrow 62"/>
          <p:cNvSpPr/>
          <p:nvPr/>
        </p:nvSpPr>
        <p:spPr>
          <a:xfrm rot="12490920">
            <a:off x="2623692" y="1850862"/>
            <a:ext cx="1080000" cy="438872"/>
          </a:xfrm>
          <a:prstGeom prst="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3" name="TextBox 2"/>
          <p:cNvSpPr txBox="1"/>
          <p:nvPr/>
        </p:nvSpPr>
        <p:spPr>
          <a:xfrm>
            <a:off x="384175" y="5539651"/>
            <a:ext cx="8328322" cy="523220"/>
          </a:xfrm>
          <a:prstGeom prst="rect">
            <a:avLst/>
          </a:prstGeom>
          <a:noFill/>
        </p:spPr>
        <p:txBody>
          <a:bodyPr wrap="none" rtlCol="0">
            <a:spAutoFit/>
          </a:bodyPr>
          <a:lstStyle/>
          <a:p>
            <a:pPr algn="ctr"/>
            <a:r>
              <a:rPr lang="en-US" sz="2800" dirty="0" smtClean="0">
                <a:solidFill>
                  <a:prstClr val="black"/>
                </a:solidFill>
                <a:latin typeface="Arial"/>
              </a:rPr>
              <a:t>Sensors + Deep Learning + Internet of (Every)thing</a:t>
            </a:r>
            <a:endParaRPr lang="en-US" sz="2800" dirty="0">
              <a:solidFill>
                <a:prstClr val="black"/>
              </a:solidFill>
              <a:latin typeface="Arial"/>
            </a:endParaRPr>
          </a:p>
        </p:txBody>
      </p:sp>
    </p:spTree>
    <p:extLst>
      <p:ext uri="{BB962C8B-B14F-4D97-AF65-F5344CB8AC3E}">
        <p14:creationId xmlns:p14="http://schemas.microsoft.com/office/powerpoint/2010/main" val="113487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1" nodeType="clickEffect">
                                  <p:stCondLst>
                                    <p:cond delay="0"/>
                                  </p:stCondLst>
                                  <p:childTnLst>
                                    <p:animMotion origin="layout" path="M 0 0 L 0 0.0709 " pathEditMode="relative" ptsTypes="AA">
                                      <p:cBhvr>
                                        <p:cTn id="11" dur="2000" fill="hold"/>
                                        <p:tgtEl>
                                          <p:spTgt spid="3"/>
                                        </p:tgtEl>
                                        <p:attrNameLst>
                                          <p:attrName>ppt_x</p:attrName>
                                          <p:attrName>ppt_y</p:attrName>
                                        </p:attrNameLst>
                                      </p:cBhvr>
                                    </p:animMotion>
                                  </p:childTnLst>
                                </p:cTn>
                              </p:par>
                              <p:par>
                                <p:cTn id="12" presetID="9"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ssolv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dissolv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dissolve">
                                      <p:cBhvr>
                                        <p:cTn id="49" dur="500"/>
                                        <p:tgtEl>
                                          <p:spTgt spid="2"/>
                                        </p:tgtEl>
                                      </p:cBhvr>
                                    </p:animEffect>
                                  </p:childTnLst>
                                </p:cTn>
                              </p:par>
                            </p:childTnLst>
                          </p:cTn>
                        </p:par>
                        <p:par>
                          <p:cTn id="50" fill="hold">
                            <p:stCondLst>
                              <p:cond delay="500"/>
                            </p:stCondLst>
                            <p:childTnLst>
                              <p:par>
                                <p:cTn id="51" presetID="9"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dissolve">
                                      <p:cBhvr>
                                        <p:cTn id="53" dur="500"/>
                                        <p:tgtEl>
                                          <p:spTgt spid="11"/>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dissolve">
                                      <p:cBhvr>
                                        <p:cTn id="56" dur="800"/>
                                        <p:tgtEl>
                                          <p:spTgt spid="54"/>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dissolve">
                                      <p:cBhvr>
                                        <p:cTn id="59" dur="800"/>
                                        <p:tgtEl>
                                          <p:spTgt spid="56"/>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dissolve">
                                      <p:cBhvr>
                                        <p:cTn id="62" dur="800"/>
                                        <p:tgtEl>
                                          <p:spTgt spid="6"/>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dissolve">
                                      <p:cBhvr>
                                        <p:cTn id="65" dur="800"/>
                                        <p:tgtEl>
                                          <p:spTgt spid="63"/>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dissolve">
                                      <p:cBhvr>
                                        <p:cTn id="68" dur="800"/>
                                        <p:tgtEl>
                                          <p:spTgt spid="72"/>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dissolve">
                                      <p:cBhvr>
                                        <p:cTn id="71" dur="8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56" grpId="0" animBg="1"/>
      <p:bldP spid="71" grpId="0" animBg="1"/>
      <p:bldP spid="6" grpId="0"/>
      <p:bldP spid="54" grpId="0" animBg="1"/>
      <p:bldP spid="8" grpId="0"/>
      <p:bldP spid="11" grpId="0" animBg="1"/>
      <p:bldP spid="63" grpId="0" animBg="1"/>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nterprise_AR_revenues_JRL.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23949" y="1058119"/>
            <a:ext cx="7270751" cy="4485620"/>
          </a:xfrm>
          <a:prstGeom prst="rect">
            <a:avLst/>
          </a:prstGeom>
        </p:spPr>
      </p:pic>
      <p:sp>
        <p:nvSpPr>
          <p:cNvPr id="11" name="TextBox 10"/>
          <p:cNvSpPr txBox="1"/>
          <p:nvPr/>
        </p:nvSpPr>
        <p:spPr>
          <a:xfrm rot="16200000">
            <a:off x="200684" y="3066594"/>
            <a:ext cx="2546724" cy="307777"/>
          </a:xfrm>
          <a:prstGeom prst="rect">
            <a:avLst/>
          </a:prstGeom>
          <a:noFill/>
        </p:spPr>
        <p:txBody>
          <a:bodyPr wrap="square" rtlCol="0">
            <a:spAutoFit/>
          </a:bodyPr>
          <a:lstStyle/>
          <a:p>
            <a:r>
              <a:rPr lang="en-US" sz="1400" dirty="0" smtClean="0">
                <a:solidFill>
                  <a:prstClr val="black"/>
                </a:solidFill>
                <a:latin typeface="Arial"/>
              </a:rPr>
              <a:t>Global enterprise spending</a:t>
            </a:r>
            <a:endParaRPr lang="en-US" sz="1400" b="1" dirty="0">
              <a:solidFill>
                <a:prstClr val="black"/>
              </a:solidFill>
              <a:latin typeface="Arial"/>
            </a:endParaRPr>
          </a:p>
        </p:txBody>
      </p:sp>
      <p:sp>
        <p:nvSpPr>
          <p:cNvPr id="12" name="TextBox 11"/>
          <p:cNvSpPr txBox="1"/>
          <p:nvPr/>
        </p:nvSpPr>
        <p:spPr>
          <a:xfrm>
            <a:off x="1993900" y="4384487"/>
            <a:ext cx="946149" cy="369332"/>
          </a:xfrm>
          <a:prstGeom prst="rect">
            <a:avLst/>
          </a:prstGeom>
          <a:noFill/>
        </p:spPr>
        <p:txBody>
          <a:bodyPr wrap="square" rtlCol="0">
            <a:spAutoFit/>
          </a:bodyPr>
          <a:lstStyle/>
          <a:p>
            <a:r>
              <a:rPr lang="en-US" b="1" dirty="0" smtClean="0">
                <a:solidFill>
                  <a:srgbClr val="669900"/>
                </a:solidFill>
                <a:latin typeface="Arial"/>
              </a:rPr>
              <a:t>$240M</a:t>
            </a:r>
            <a:endParaRPr lang="en-US" b="1" dirty="0">
              <a:solidFill>
                <a:srgbClr val="669900"/>
              </a:solidFill>
              <a:latin typeface="Arial"/>
            </a:endParaRPr>
          </a:p>
        </p:txBody>
      </p:sp>
      <p:sp>
        <p:nvSpPr>
          <p:cNvPr id="13" name="TextBox 12"/>
          <p:cNvSpPr txBox="1"/>
          <p:nvPr/>
        </p:nvSpPr>
        <p:spPr>
          <a:xfrm>
            <a:off x="6931985" y="1743919"/>
            <a:ext cx="946149" cy="369332"/>
          </a:xfrm>
          <a:prstGeom prst="rect">
            <a:avLst/>
          </a:prstGeom>
          <a:noFill/>
        </p:spPr>
        <p:txBody>
          <a:bodyPr wrap="square" rtlCol="0">
            <a:spAutoFit/>
          </a:bodyPr>
          <a:lstStyle/>
          <a:p>
            <a:r>
              <a:rPr lang="en-US" b="1" dirty="0" smtClean="0">
                <a:solidFill>
                  <a:srgbClr val="669900"/>
                </a:solidFill>
                <a:latin typeface="Arial"/>
              </a:rPr>
              <a:t>$2.4B</a:t>
            </a:r>
            <a:endParaRPr lang="en-US" b="1" dirty="0">
              <a:solidFill>
                <a:srgbClr val="669900"/>
              </a:solidFill>
              <a:latin typeface="Arial"/>
            </a:endParaRPr>
          </a:p>
        </p:txBody>
      </p:sp>
      <p:sp>
        <p:nvSpPr>
          <p:cNvPr id="14" name="TextBox 13"/>
          <p:cNvSpPr txBox="1"/>
          <p:nvPr/>
        </p:nvSpPr>
        <p:spPr>
          <a:xfrm>
            <a:off x="419100" y="5453498"/>
            <a:ext cx="8724900" cy="738664"/>
          </a:xfrm>
          <a:prstGeom prst="rect">
            <a:avLst/>
          </a:prstGeom>
          <a:noFill/>
        </p:spPr>
        <p:txBody>
          <a:bodyPr wrap="square" rtlCol="0">
            <a:spAutoFit/>
          </a:bodyPr>
          <a:lstStyle/>
          <a:p>
            <a:endParaRPr lang="en-US" sz="1400" dirty="0" smtClean="0">
              <a:solidFill>
                <a:prstClr val="black"/>
              </a:solidFill>
              <a:latin typeface="Arial"/>
            </a:endParaRPr>
          </a:p>
          <a:p>
            <a:r>
              <a:rPr lang="en-US" sz="1400" b="1" dirty="0" smtClean="0">
                <a:solidFill>
                  <a:prstClr val="black"/>
                </a:solidFill>
                <a:latin typeface="Arial"/>
              </a:rPr>
              <a:t>Editorial Note: </a:t>
            </a:r>
            <a:r>
              <a:rPr lang="en-US" sz="1400" dirty="0" smtClean="0">
                <a:solidFill>
                  <a:prstClr val="black"/>
                </a:solidFill>
                <a:latin typeface="Arial"/>
              </a:rPr>
              <a:t>This forecast is only for software </a:t>
            </a:r>
            <a:r>
              <a:rPr lang="en-US" sz="1400" dirty="0">
                <a:solidFill>
                  <a:prstClr val="black"/>
                </a:solidFill>
                <a:latin typeface="Arial"/>
              </a:rPr>
              <a:t>licenses, subscriptions, and app-store </a:t>
            </a:r>
            <a:r>
              <a:rPr lang="en-US" sz="1400" dirty="0" smtClean="0">
                <a:solidFill>
                  <a:prstClr val="black"/>
                </a:solidFill>
                <a:latin typeface="Arial"/>
              </a:rPr>
              <a:t>spending.</a:t>
            </a:r>
            <a:endParaRPr lang="en-US" sz="1400" b="1" dirty="0">
              <a:solidFill>
                <a:prstClr val="black"/>
              </a:solidFill>
              <a:latin typeface="Arial"/>
            </a:endParaRPr>
          </a:p>
          <a:p>
            <a:r>
              <a:rPr lang="en-US" sz="1400" b="1" dirty="0" smtClean="0">
                <a:solidFill>
                  <a:prstClr val="black"/>
                </a:solidFill>
                <a:latin typeface="Arial"/>
              </a:rPr>
              <a:t>Custom engineering, development, integration and hardware costs </a:t>
            </a:r>
            <a:r>
              <a:rPr lang="en-US" sz="1400" b="1" dirty="0">
                <a:solidFill>
                  <a:prstClr val="black"/>
                </a:solidFill>
                <a:latin typeface="Arial"/>
              </a:rPr>
              <a:t>are not </a:t>
            </a:r>
            <a:r>
              <a:rPr lang="en-US" sz="1400" b="1" dirty="0" smtClean="0">
                <a:solidFill>
                  <a:prstClr val="black"/>
                </a:solidFill>
                <a:latin typeface="Arial"/>
              </a:rPr>
              <a:t>included.</a:t>
            </a:r>
            <a:endParaRPr lang="en-US" sz="1400" b="1" dirty="0">
              <a:solidFill>
                <a:prstClr val="black"/>
              </a:solidFill>
              <a:latin typeface="Arial"/>
            </a:endParaRPr>
          </a:p>
        </p:txBody>
      </p:sp>
      <p:sp>
        <p:nvSpPr>
          <p:cNvPr id="15" name="TextBox 14"/>
          <p:cNvSpPr txBox="1"/>
          <p:nvPr/>
        </p:nvSpPr>
        <p:spPr>
          <a:xfrm>
            <a:off x="2476500" y="5330387"/>
            <a:ext cx="6781800" cy="246221"/>
          </a:xfrm>
          <a:prstGeom prst="rect">
            <a:avLst/>
          </a:prstGeom>
          <a:noFill/>
        </p:spPr>
        <p:txBody>
          <a:bodyPr wrap="square" rtlCol="0">
            <a:spAutoFit/>
          </a:bodyPr>
          <a:lstStyle/>
          <a:p>
            <a:r>
              <a:rPr lang="en-US" sz="1000" dirty="0">
                <a:solidFill>
                  <a:prstClr val="black"/>
                </a:solidFill>
                <a:latin typeface="Arial"/>
              </a:rPr>
              <a:t>Source: Juniper </a:t>
            </a:r>
            <a:r>
              <a:rPr lang="en-US" sz="1000" dirty="0" smtClean="0">
                <a:solidFill>
                  <a:prstClr val="black"/>
                </a:solidFill>
                <a:latin typeface="Arial"/>
              </a:rPr>
              <a:t>Research </a:t>
            </a:r>
            <a:r>
              <a:rPr lang="en-US" sz="1000" i="1" dirty="0" smtClean="0">
                <a:solidFill>
                  <a:prstClr val="black"/>
                </a:solidFill>
                <a:latin typeface="Arial"/>
              </a:rPr>
              <a:t>Augmented </a:t>
            </a:r>
            <a:r>
              <a:rPr lang="en-US" sz="1000" i="1" dirty="0">
                <a:solidFill>
                  <a:prstClr val="black"/>
                </a:solidFill>
                <a:latin typeface="Arial"/>
              </a:rPr>
              <a:t>Reality: Consumer, Enterprise &amp; Vehicles 2015-</a:t>
            </a:r>
            <a:r>
              <a:rPr lang="en-US" sz="1000" i="1" dirty="0" smtClean="0">
                <a:solidFill>
                  <a:prstClr val="black"/>
                </a:solidFill>
                <a:latin typeface="Arial"/>
              </a:rPr>
              <a:t>2019 (April 2015)</a:t>
            </a:r>
            <a:endParaRPr lang="en-US" sz="1000" dirty="0">
              <a:solidFill>
                <a:prstClr val="black"/>
              </a:solidFill>
              <a:latin typeface="Arial"/>
            </a:endParaRPr>
          </a:p>
        </p:txBody>
      </p:sp>
      <p:sp>
        <p:nvSpPr>
          <p:cNvPr id="16" name="Title 1"/>
          <p:cNvSpPr txBox="1">
            <a:spLocks/>
          </p:cNvSpPr>
          <p:nvPr/>
        </p:nvSpPr>
        <p:spPr>
          <a:xfrm>
            <a:off x="2711450" y="144100"/>
            <a:ext cx="6457950" cy="562784"/>
          </a:xfrm>
          <a:prstGeom prst="rect">
            <a:avLst/>
          </a:prstGeom>
          <a:effectLst>
            <a:outerShdw blurRad="12700" dist="12700" dir="8100000" algn="tr" rotWithShape="0">
              <a:prstClr val="black">
                <a:alpha val="40000"/>
              </a:prstClr>
            </a:outerShdw>
          </a:effectLst>
        </p:spPr>
        <p:txBody>
          <a:bodyPr/>
          <a:lstStyle>
            <a:lvl1pPr algn="ctr" rtl="0" eaLnBrk="1" fontAlgn="base" hangingPunct="1">
              <a:lnSpc>
                <a:spcPct val="90000"/>
              </a:lnSpc>
              <a:spcBef>
                <a:spcPct val="0"/>
              </a:spcBef>
              <a:spcAft>
                <a:spcPct val="0"/>
              </a:spcAft>
              <a:defRPr sz="3600" kern="1200">
                <a:solidFill>
                  <a:srgbClr val="72A356"/>
                </a:solidFill>
                <a:latin typeface="Helvetica"/>
                <a:ea typeface="ＭＳ Ｐゴシック" charset="-128"/>
                <a:cs typeface="Helvetica"/>
              </a:defRPr>
            </a:lvl1pPr>
            <a:lvl2pPr algn="l" rtl="0" eaLnBrk="1" fontAlgn="base" hangingPunct="1">
              <a:lnSpc>
                <a:spcPct val="90000"/>
              </a:lnSpc>
              <a:spcBef>
                <a:spcPct val="0"/>
              </a:spcBef>
              <a:spcAft>
                <a:spcPct val="0"/>
              </a:spcAft>
              <a:defRPr sz="4400">
                <a:solidFill>
                  <a:schemeClr val="tx1"/>
                </a:solidFill>
                <a:latin typeface="Garamond" charset="0"/>
                <a:ea typeface="ＭＳ Ｐゴシック" charset="-128"/>
                <a:cs typeface="ＭＳ Ｐゴシック" charset="0"/>
              </a:defRPr>
            </a:lvl2pPr>
            <a:lvl3pPr algn="l" rtl="0" eaLnBrk="1" fontAlgn="base" hangingPunct="1">
              <a:lnSpc>
                <a:spcPct val="90000"/>
              </a:lnSpc>
              <a:spcBef>
                <a:spcPct val="0"/>
              </a:spcBef>
              <a:spcAft>
                <a:spcPct val="0"/>
              </a:spcAft>
              <a:defRPr sz="4400">
                <a:solidFill>
                  <a:schemeClr val="tx1"/>
                </a:solidFill>
                <a:latin typeface="Garamond" charset="0"/>
                <a:ea typeface="ＭＳ Ｐゴシック" charset="-128"/>
                <a:cs typeface="ＭＳ Ｐゴシック" charset="0"/>
              </a:defRPr>
            </a:lvl3pPr>
            <a:lvl4pPr algn="l" rtl="0" eaLnBrk="1" fontAlgn="base" hangingPunct="1">
              <a:lnSpc>
                <a:spcPct val="90000"/>
              </a:lnSpc>
              <a:spcBef>
                <a:spcPct val="0"/>
              </a:spcBef>
              <a:spcAft>
                <a:spcPct val="0"/>
              </a:spcAft>
              <a:defRPr sz="4400">
                <a:solidFill>
                  <a:schemeClr val="tx1"/>
                </a:solidFill>
                <a:latin typeface="Garamond" charset="0"/>
                <a:ea typeface="ＭＳ Ｐゴシック" charset="-128"/>
                <a:cs typeface="ＭＳ Ｐゴシック" charset="0"/>
              </a:defRPr>
            </a:lvl4pPr>
            <a:lvl5pPr algn="l" rtl="0" eaLnBrk="1" fontAlgn="base" hangingPunct="1">
              <a:lnSpc>
                <a:spcPct val="90000"/>
              </a:lnSpc>
              <a:spcBef>
                <a:spcPct val="0"/>
              </a:spcBef>
              <a:spcAft>
                <a:spcPct val="0"/>
              </a:spcAft>
              <a:defRPr sz="4400">
                <a:solidFill>
                  <a:schemeClr val="tx1"/>
                </a:solidFill>
                <a:latin typeface="Garamond" charset="0"/>
                <a:ea typeface="ＭＳ Ｐゴシック" charset="-128"/>
                <a:cs typeface="ＭＳ Ｐゴシック" charset="0"/>
              </a:defRPr>
            </a:lvl5pPr>
            <a:lvl6pPr marL="457200" algn="l" rtl="0" eaLnBrk="1" fontAlgn="base" hangingPunct="1">
              <a:lnSpc>
                <a:spcPct val="90000"/>
              </a:lnSpc>
              <a:spcBef>
                <a:spcPct val="0"/>
              </a:spcBef>
              <a:spcAft>
                <a:spcPct val="0"/>
              </a:spcAft>
              <a:defRPr sz="4400">
                <a:solidFill>
                  <a:schemeClr val="tx1"/>
                </a:solidFill>
                <a:latin typeface="Garamond" charset="0"/>
                <a:ea typeface="ＭＳ Ｐゴシック" charset="-128"/>
              </a:defRPr>
            </a:lvl6pPr>
            <a:lvl7pPr marL="914400" algn="l" rtl="0" eaLnBrk="1" fontAlgn="base" hangingPunct="1">
              <a:lnSpc>
                <a:spcPct val="90000"/>
              </a:lnSpc>
              <a:spcBef>
                <a:spcPct val="0"/>
              </a:spcBef>
              <a:spcAft>
                <a:spcPct val="0"/>
              </a:spcAft>
              <a:defRPr sz="4400">
                <a:solidFill>
                  <a:schemeClr val="tx1"/>
                </a:solidFill>
                <a:latin typeface="Garamond" charset="0"/>
                <a:ea typeface="ＭＳ Ｐゴシック" charset="-128"/>
              </a:defRPr>
            </a:lvl7pPr>
            <a:lvl8pPr marL="1371600" algn="l" rtl="0" eaLnBrk="1" fontAlgn="base" hangingPunct="1">
              <a:lnSpc>
                <a:spcPct val="90000"/>
              </a:lnSpc>
              <a:spcBef>
                <a:spcPct val="0"/>
              </a:spcBef>
              <a:spcAft>
                <a:spcPct val="0"/>
              </a:spcAft>
              <a:defRPr sz="4400">
                <a:solidFill>
                  <a:schemeClr val="tx1"/>
                </a:solidFill>
                <a:latin typeface="Garamond" charset="0"/>
                <a:ea typeface="ＭＳ Ｐゴシック" charset="-128"/>
              </a:defRPr>
            </a:lvl8pPr>
            <a:lvl9pPr marL="1828800" algn="l" rtl="0" eaLnBrk="1" fontAlgn="base" hangingPunct="1">
              <a:lnSpc>
                <a:spcPct val="90000"/>
              </a:lnSpc>
              <a:spcBef>
                <a:spcPct val="0"/>
              </a:spcBef>
              <a:spcAft>
                <a:spcPct val="0"/>
              </a:spcAft>
              <a:defRPr sz="4400">
                <a:solidFill>
                  <a:schemeClr val="tx1"/>
                </a:solidFill>
                <a:latin typeface="Garamond" charset="0"/>
                <a:ea typeface="ＭＳ Ｐゴシック" charset="-128"/>
              </a:defRPr>
            </a:lvl9pPr>
          </a:lstStyle>
          <a:p>
            <a:r>
              <a:rPr lang="en-US" dirty="0" smtClean="0">
                <a:effectLst>
                  <a:outerShdw blurRad="50800" dist="38100" dir="2700000" algn="tl" rotWithShape="0">
                    <a:srgbClr val="000000">
                      <a:alpha val="43000"/>
                    </a:srgbClr>
                  </a:outerShdw>
                </a:effectLst>
              </a:rPr>
              <a:t>Enterprise Spending on Augmented Reality</a:t>
            </a:r>
            <a:endParaRPr lang="en-US" dirty="0">
              <a:effectLst>
                <a:outerShdw blurRad="50800" dist="38100" dir="2700000" algn="tl" rotWithShape="0">
                  <a:srgbClr val="000000">
                    <a:alpha val="43000"/>
                  </a:srgbClr>
                </a:outerShdw>
              </a:effectLst>
            </a:endParaRPr>
          </a:p>
        </p:txBody>
      </p:sp>
      <p:sp>
        <p:nvSpPr>
          <p:cNvPr id="2" name="Footer Placeholder 1"/>
          <p:cNvSpPr>
            <a:spLocks noGrp="1"/>
          </p:cNvSpPr>
          <p:nvPr>
            <p:ph type="ftr" sz="quarter" idx="11"/>
          </p:nvPr>
        </p:nvSpPr>
        <p:spPr/>
        <p:txBody>
          <a:bodyPr/>
          <a:lstStyle/>
          <a:p>
            <a:pPr>
              <a:defRPr/>
            </a:pPr>
            <a:r>
              <a:rPr smtClean="0"/>
              <a:t>www.theAREA.org</a:t>
            </a:r>
            <a:endParaRPr dirty="0"/>
          </a:p>
        </p:txBody>
      </p:sp>
      <p:sp>
        <p:nvSpPr>
          <p:cNvPr id="3" name="Slide Number Placeholder 2"/>
          <p:cNvSpPr>
            <a:spLocks noGrp="1"/>
          </p:cNvSpPr>
          <p:nvPr>
            <p:ph type="sldNum" sz="quarter" idx="12"/>
          </p:nvPr>
        </p:nvSpPr>
        <p:spPr/>
        <p:txBody>
          <a:bodyPr/>
          <a:lstStyle/>
          <a:p>
            <a:pPr>
              <a:defRPr/>
            </a:pPr>
            <a:fld id="{14A44F08-32FF-CD46-AC36-4CD0520A72DA}" type="slidenum">
              <a:rPr lang="en-US"/>
              <a:pPr>
                <a:defRPr/>
              </a:pPr>
              <a:t>11</a:t>
            </a:fld>
            <a:endParaRPr lang="en-US"/>
          </a:p>
        </p:txBody>
      </p:sp>
      <p:sp>
        <p:nvSpPr>
          <p:cNvPr id="17" name="Date Placeholder 3"/>
          <p:cNvSpPr>
            <a:spLocks noGrp="1"/>
          </p:cNvSpPr>
          <p:nvPr>
            <p:ph type="dt" sz="half" idx="10"/>
          </p:nvPr>
        </p:nvSpPr>
        <p:spPr>
          <a:xfrm>
            <a:off x="628650" y="6356350"/>
            <a:ext cx="2057400" cy="365125"/>
          </a:xfrm>
        </p:spPr>
        <p:txBody>
          <a:bodyPr/>
          <a:lstStyle/>
          <a:p>
            <a:pPr>
              <a:defRPr/>
            </a:pPr>
            <a:r>
              <a:rPr lang="en-US" dirty="0" smtClean="0"/>
              <a:t>9/15/15</a:t>
            </a:r>
            <a:endParaRPr lang="en-US" dirty="0"/>
          </a:p>
        </p:txBody>
      </p:sp>
    </p:spTree>
    <p:extLst>
      <p:ext uri="{BB962C8B-B14F-4D97-AF65-F5344CB8AC3E}">
        <p14:creationId xmlns:p14="http://schemas.microsoft.com/office/powerpoint/2010/main" val="153648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346977" y="2723600"/>
            <a:ext cx="1837355" cy="528320"/>
          </a:xfrm>
          <a:prstGeom prst="rect">
            <a:avLst/>
          </a:prstGeom>
          <a:noFill/>
        </p:spPr>
        <p:txBody>
          <a:bodyPr wrap="square" rtlCol="0">
            <a:spAutoFit/>
          </a:bodyPr>
          <a:lstStyle/>
          <a:p>
            <a:pPr algn="ctr"/>
            <a:r>
              <a:rPr lang="en-US" sz="2800" b="1" dirty="0" smtClean="0">
                <a:solidFill>
                  <a:prstClr val="white">
                    <a:lumMod val="85000"/>
                  </a:prstClr>
                </a:solidFill>
                <a:latin typeface="Arial"/>
              </a:rPr>
              <a:t>DO NOT</a:t>
            </a:r>
            <a:endParaRPr lang="en-US" sz="2800" b="1" dirty="0">
              <a:solidFill>
                <a:prstClr val="white">
                  <a:lumMod val="85000"/>
                </a:prstClr>
              </a:solidFill>
              <a:latin typeface="Arial"/>
            </a:endParaRPr>
          </a:p>
        </p:txBody>
      </p:sp>
      <p:pic>
        <p:nvPicPr>
          <p:cNvPr id="8" name="Picture 7"/>
          <p:cNvPicPr>
            <a:picLocks noChangeAspect="1"/>
          </p:cNvPicPr>
          <p:nvPr/>
        </p:nvPicPr>
        <p:blipFill>
          <a:blip r:embed="rId2"/>
          <a:stretch>
            <a:fillRect/>
          </a:stretch>
        </p:blipFill>
        <p:spPr>
          <a:xfrm>
            <a:off x="1177192" y="1465925"/>
            <a:ext cx="6533583" cy="4343431"/>
          </a:xfrm>
          <a:prstGeom prst="rect">
            <a:avLst/>
          </a:prstGeom>
        </p:spPr>
      </p:pic>
      <p:sp>
        <p:nvSpPr>
          <p:cNvPr id="16" name="TextBox 15"/>
          <p:cNvSpPr txBox="1"/>
          <p:nvPr/>
        </p:nvSpPr>
        <p:spPr>
          <a:xfrm>
            <a:off x="1848436" y="2059756"/>
            <a:ext cx="2061725" cy="1077218"/>
          </a:xfrm>
          <a:prstGeom prst="rect">
            <a:avLst/>
          </a:prstGeom>
          <a:noFill/>
        </p:spPr>
        <p:txBody>
          <a:bodyPr wrap="square" rtlCol="0">
            <a:spAutoFit/>
          </a:bodyPr>
          <a:lstStyle/>
          <a:p>
            <a:pPr algn="ctr"/>
            <a:r>
              <a:rPr lang="en-US" sz="3200" b="1" dirty="0" smtClean="0">
                <a:solidFill>
                  <a:prstClr val="black"/>
                </a:solidFill>
                <a:latin typeface="Helvetica"/>
                <a:cs typeface="Helvetica"/>
              </a:rPr>
              <a:t>STREET </a:t>
            </a:r>
            <a:br>
              <a:rPr lang="en-US" sz="3200" b="1" dirty="0" smtClean="0">
                <a:solidFill>
                  <a:prstClr val="black"/>
                </a:solidFill>
                <a:latin typeface="Helvetica"/>
                <a:cs typeface="Helvetica"/>
              </a:rPr>
            </a:br>
            <a:r>
              <a:rPr lang="en-US" sz="3200" b="1" dirty="0" smtClean="0">
                <a:solidFill>
                  <a:prstClr val="black"/>
                </a:solidFill>
                <a:latin typeface="Helvetica"/>
                <a:cs typeface="Helvetica"/>
              </a:rPr>
              <a:t>CLOSED</a:t>
            </a:r>
            <a:endParaRPr lang="en-US" sz="3200" b="1" dirty="0">
              <a:solidFill>
                <a:prstClr val="black"/>
              </a:solidFill>
              <a:latin typeface="Helvetica"/>
              <a:cs typeface="Helvetica"/>
            </a:endParaRPr>
          </a:p>
        </p:txBody>
      </p:sp>
      <p:sp>
        <p:nvSpPr>
          <p:cNvPr id="11" name="Title 1"/>
          <p:cNvSpPr txBox="1">
            <a:spLocks/>
          </p:cNvSpPr>
          <p:nvPr/>
        </p:nvSpPr>
        <p:spPr>
          <a:xfrm>
            <a:off x="2686050" y="360000"/>
            <a:ext cx="6457950" cy="562784"/>
          </a:xfrm>
          <a:prstGeom prst="rect">
            <a:avLst/>
          </a:prstGeom>
        </p:spPr>
        <p:txBody>
          <a:bodyPr anchor="b"/>
          <a:lstStyle>
            <a:lvl1pPr algn="ctr" rtl="0" eaLnBrk="1" fontAlgn="base" hangingPunct="1">
              <a:lnSpc>
                <a:spcPct val="90000"/>
              </a:lnSpc>
              <a:spcBef>
                <a:spcPct val="0"/>
              </a:spcBef>
              <a:spcAft>
                <a:spcPct val="0"/>
              </a:spcAft>
              <a:defRPr sz="4400" kern="1200">
                <a:solidFill>
                  <a:srgbClr val="72A356"/>
                </a:solidFill>
                <a:latin typeface="Helvetica"/>
                <a:ea typeface="ＭＳ Ｐゴシック" charset="-128"/>
                <a:cs typeface="Helvetica"/>
              </a:defRPr>
            </a:lvl1pPr>
            <a:lvl2pPr algn="l" rtl="0" eaLnBrk="1" fontAlgn="base" hangingPunct="1">
              <a:lnSpc>
                <a:spcPct val="90000"/>
              </a:lnSpc>
              <a:spcBef>
                <a:spcPct val="0"/>
              </a:spcBef>
              <a:spcAft>
                <a:spcPct val="0"/>
              </a:spcAft>
              <a:defRPr sz="4400">
                <a:solidFill>
                  <a:schemeClr val="tx1"/>
                </a:solidFill>
                <a:latin typeface="Garamond" charset="0"/>
                <a:ea typeface="ＭＳ Ｐゴシック" charset="-128"/>
                <a:cs typeface="ＭＳ Ｐゴシック" charset="0"/>
              </a:defRPr>
            </a:lvl2pPr>
            <a:lvl3pPr algn="l" rtl="0" eaLnBrk="1" fontAlgn="base" hangingPunct="1">
              <a:lnSpc>
                <a:spcPct val="90000"/>
              </a:lnSpc>
              <a:spcBef>
                <a:spcPct val="0"/>
              </a:spcBef>
              <a:spcAft>
                <a:spcPct val="0"/>
              </a:spcAft>
              <a:defRPr sz="4400">
                <a:solidFill>
                  <a:schemeClr val="tx1"/>
                </a:solidFill>
                <a:latin typeface="Garamond" charset="0"/>
                <a:ea typeface="ＭＳ Ｐゴシック" charset="-128"/>
                <a:cs typeface="ＭＳ Ｐゴシック" charset="0"/>
              </a:defRPr>
            </a:lvl3pPr>
            <a:lvl4pPr algn="l" rtl="0" eaLnBrk="1" fontAlgn="base" hangingPunct="1">
              <a:lnSpc>
                <a:spcPct val="90000"/>
              </a:lnSpc>
              <a:spcBef>
                <a:spcPct val="0"/>
              </a:spcBef>
              <a:spcAft>
                <a:spcPct val="0"/>
              </a:spcAft>
              <a:defRPr sz="4400">
                <a:solidFill>
                  <a:schemeClr val="tx1"/>
                </a:solidFill>
                <a:latin typeface="Garamond" charset="0"/>
                <a:ea typeface="ＭＳ Ｐゴシック" charset="-128"/>
                <a:cs typeface="ＭＳ Ｐゴシック" charset="0"/>
              </a:defRPr>
            </a:lvl4pPr>
            <a:lvl5pPr algn="l" rtl="0" eaLnBrk="1" fontAlgn="base" hangingPunct="1">
              <a:lnSpc>
                <a:spcPct val="90000"/>
              </a:lnSpc>
              <a:spcBef>
                <a:spcPct val="0"/>
              </a:spcBef>
              <a:spcAft>
                <a:spcPct val="0"/>
              </a:spcAft>
              <a:defRPr sz="4400">
                <a:solidFill>
                  <a:schemeClr val="tx1"/>
                </a:solidFill>
                <a:latin typeface="Garamond" charset="0"/>
                <a:ea typeface="ＭＳ Ｐゴシック" charset="-128"/>
                <a:cs typeface="ＭＳ Ｐゴシック" charset="0"/>
              </a:defRPr>
            </a:lvl5pPr>
            <a:lvl6pPr marL="457200" algn="l" rtl="0" eaLnBrk="1" fontAlgn="base" hangingPunct="1">
              <a:lnSpc>
                <a:spcPct val="90000"/>
              </a:lnSpc>
              <a:spcBef>
                <a:spcPct val="0"/>
              </a:spcBef>
              <a:spcAft>
                <a:spcPct val="0"/>
              </a:spcAft>
              <a:defRPr sz="4400">
                <a:solidFill>
                  <a:schemeClr val="tx1"/>
                </a:solidFill>
                <a:latin typeface="Garamond" charset="0"/>
                <a:ea typeface="ＭＳ Ｐゴシック" charset="-128"/>
              </a:defRPr>
            </a:lvl6pPr>
            <a:lvl7pPr marL="914400" algn="l" rtl="0" eaLnBrk="1" fontAlgn="base" hangingPunct="1">
              <a:lnSpc>
                <a:spcPct val="90000"/>
              </a:lnSpc>
              <a:spcBef>
                <a:spcPct val="0"/>
              </a:spcBef>
              <a:spcAft>
                <a:spcPct val="0"/>
              </a:spcAft>
              <a:defRPr sz="4400">
                <a:solidFill>
                  <a:schemeClr val="tx1"/>
                </a:solidFill>
                <a:latin typeface="Garamond" charset="0"/>
                <a:ea typeface="ＭＳ Ｐゴシック" charset="-128"/>
              </a:defRPr>
            </a:lvl7pPr>
            <a:lvl8pPr marL="1371600" algn="l" rtl="0" eaLnBrk="1" fontAlgn="base" hangingPunct="1">
              <a:lnSpc>
                <a:spcPct val="90000"/>
              </a:lnSpc>
              <a:spcBef>
                <a:spcPct val="0"/>
              </a:spcBef>
              <a:spcAft>
                <a:spcPct val="0"/>
              </a:spcAft>
              <a:defRPr sz="4400">
                <a:solidFill>
                  <a:schemeClr val="tx1"/>
                </a:solidFill>
                <a:latin typeface="Garamond" charset="0"/>
                <a:ea typeface="ＭＳ Ｐゴシック" charset="-128"/>
              </a:defRPr>
            </a:lvl8pPr>
            <a:lvl9pPr marL="1828800" algn="l" rtl="0" eaLnBrk="1" fontAlgn="base" hangingPunct="1">
              <a:lnSpc>
                <a:spcPct val="90000"/>
              </a:lnSpc>
              <a:spcBef>
                <a:spcPct val="0"/>
              </a:spcBef>
              <a:spcAft>
                <a:spcPct val="0"/>
              </a:spcAft>
              <a:defRPr sz="4400">
                <a:solidFill>
                  <a:schemeClr val="tx1"/>
                </a:solidFill>
                <a:latin typeface="Garamond" charset="0"/>
                <a:ea typeface="ＭＳ Ｐゴシック" charset="-128"/>
              </a:defRPr>
            </a:lvl9pPr>
          </a:lstStyle>
          <a:p>
            <a:r>
              <a:rPr lang="en-US" sz="3600" dirty="0" smtClean="0">
                <a:effectLst>
                  <a:outerShdw blurRad="50800" dist="38100" dir="2700000" algn="tl" rotWithShape="0">
                    <a:srgbClr val="000000">
                      <a:alpha val="43000"/>
                    </a:srgbClr>
                  </a:outerShdw>
                </a:effectLst>
              </a:rPr>
              <a:t>But There Are Barriers</a:t>
            </a:r>
            <a:endParaRPr lang="en-US" sz="3600" dirty="0">
              <a:effectLst>
                <a:outerShdw blurRad="50800" dist="38100" dir="2700000" algn="tl" rotWithShape="0">
                  <a:srgbClr val="000000">
                    <a:alpha val="43000"/>
                  </a:srgbClr>
                </a:outerShdw>
              </a:effectLst>
            </a:endParaRPr>
          </a:p>
        </p:txBody>
      </p:sp>
      <p:sp>
        <p:nvSpPr>
          <p:cNvPr id="10" name="Footer Placeholder 1"/>
          <p:cNvSpPr>
            <a:spLocks noGrp="1"/>
          </p:cNvSpPr>
          <p:nvPr>
            <p:ph type="ftr" sz="quarter" idx="11"/>
          </p:nvPr>
        </p:nvSpPr>
        <p:spPr>
          <a:xfrm>
            <a:off x="3028950" y="6356350"/>
            <a:ext cx="3086100" cy="365125"/>
          </a:xfrm>
        </p:spPr>
        <p:txBody>
          <a:bodyPr/>
          <a:lstStyle/>
          <a:p>
            <a:pPr>
              <a:defRPr/>
            </a:pPr>
            <a:r>
              <a:rPr smtClean="0"/>
              <a:t>www.theAREA.org</a:t>
            </a:r>
            <a:endParaRPr dirty="0"/>
          </a:p>
        </p:txBody>
      </p:sp>
      <p:sp>
        <p:nvSpPr>
          <p:cNvPr id="17" name="Slide Number Placeholder 2"/>
          <p:cNvSpPr>
            <a:spLocks noGrp="1"/>
          </p:cNvSpPr>
          <p:nvPr>
            <p:ph type="sldNum" sz="quarter" idx="12"/>
          </p:nvPr>
        </p:nvSpPr>
        <p:spPr>
          <a:xfrm>
            <a:off x="6457950" y="6356350"/>
            <a:ext cx="2057400" cy="365125"/>
          </a:xfrm>
        </p:spPr>
        <p:txBody>
          <a:bodyPr/>
          <a:lstStyle/>
          <a:p>
            <a:pPr>
              <a:defRPr/>
            </a:pPr>
            <a:fld id="{14A44F08-32FF-CD46-AC36-4CD0520A72DA}" type="slidenum">
              <a:rPr lang="en-US"/>
              <a:pPr>
                <a:defRPr/>
              </a:pPr>
              <a:t>12</a:t>
            </a:fld>
            <a:endParaRPr lang="en-US"/>
          </a:p>
        </p:txBody>
      </p:sp>
      <p:sp>
        <p:nvSpPr>
          <p:cNvPr id="12" name="Date Placeholder 3"/>
          <p:cNvSpPr>
            <a:spLocks noGrp="1"/>
          </p:cNvSpPr>
          <p:nvPr>
            <p:ph type="dt" sz="half" idx="10"/>
          </p:nvPr>
        </p:nvSpPr>
        <p:spPr>
          <a:xfrm>
            <a:off x="628650" y="6356350"/>
            <a:ext cx="2057400" cy="365125"/>
          </a:xfrm>
        </p:spPr>
        <p:txBody>
          <a:bodyPr/>
          <a:lstStyle/>
          <a:p>
            <a:pPr>
              <a:defRPr/>
            </a:pPr>
            <a:r>
              <a:rPr lang="en-US" dirty="0" smtClean="0"/>
              <a:t>9/15/15</a:t>
            </a:r>
            <a:endParaRPr lang="en-US" dirty="0"/>
          </a:p>
        </p:txBody>
      </p:sp>
    </p:spTree>
    <p:extLst>
      <p:ext uri="{BB962C8B-B14F-4D97-AF65-F5344CB8AC3E}">
        <p14:creationId xmlns:p14="http://schemas.microsoft.com/office/powerpoint/2010/main" val="181200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9938" y="1040524"/>
            <a:ext cx="9034061" cy="5315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pic>
        <p:nvPicPr>
          <p:cNvPr id="16" name="Picture 15" descr="Dollarphotoclub_5217610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7350" y="1566572"/>
            <a:ext cx="6944610" cy="3891374"/>
          </a:xfrm>
          <a:prstGeom prst="rect">
            <a:avLst/>
          </a:prstGeom>
        </p:spPr>
      </p:pic>
      <p:sp>
        <p:nvSpPr>
          <p:cNvPr id="2" name="Title 1"/>
          <p:cNvSpPr>
            <a:spLocks noGrp="1"/>
          </p:cNvSpPr>
          <p:nvPr>
            <p:ph type="title"/>
          </p:nvPr>
        </p:nvSpPr>
        <p:spPr>
          <a:xfrm>
            <a:off x="2686050" y="360000"/>
            <a:ext cx="6457950" cy="562784"/>
          </a:xfrm>
        </p:spPr>
        <p:txBody>
          <a:bodyPr/>
          <a:lstStyle/>
          <a:p>
            <a:r>
              <a:rPr lang="en-US" dirty="0" smtClean="0">
                <a:effectLst>
                  <a:outerShdw blurRad="50800" dist="38100" dir="2700000" algn="tl" rotWithShape="0">
                    <a:srgbClr val="000000">
                      <a:alpha val="43000"/>
                    </a:srgbClr>
                  </a:outerShdw>
                </a:effectLst>
              </a:rPr>
              <a:t>Just to Mention a Few…</a:t>
            </a:r>
            <a:endParaRPr lang="en-US" dirty="0">
              <a:effectLst>
                <a:outerShdw blurRad="50800" dist="38100" dir="2700000" algn="tl" rotWithShape="0">
                  <a:srgbClr val="000000">
                    <a:alpha val="43000"/>
                  </a:srgbClr>
                </a:outerShdw>
              </a:effectLst>
            </a:endParaRPr>
          </a:p>
        </p:txBody>
      </p:sp>
      <p:sp>
        <p:nvSpPr>
          <p:cNvPr id="9" name="Content Placeholder 2"/>
          <p:cNvSpPr txBox="1">
            <a:spLocks/>
          </p:cNvSpPr>
          <p:nvPr/>
        </p:nvSpPr>
        <p:spPr>
          <a:xfrm>
            <a:off x="1397000" y="4997537"/>
            <a:ext cx="7030811" cy="1398127"/>
          </a:xfrm>
          <a:prstGeom prst="rect">
            <a:avLst/>
          </a:prstGeom>
        </p:spPr>
        <p:txBody>
          <a:bodyPr/>
          <a:lstStyle>
            <a:lvl1pPr marL="228600" indent="-228600" algn="l" rtl="0" eaLnBrk="1" fontAlgn="base" hangingPunct="1">
              <a:lnSpc>
                <a:spcPct val="90000"/>
              </a:lnSpc>
              <a:spcBef>
                <a:spcPts val="1000"/>
              </a:spcBef>
              <a:spcAft>
                <a:spcPct val="0"/>
              </a:spcAft>
              <a:buClr>
                <a:srgbClr val="006699"/>
              </a:buClr>
              <a:buSzPct val="90000"/>
              <a:buFont typeface="AppleSDGothicNeo-Regular" charset="-127"/>
              <a:buChar char="■"/>
              <a:defRPr sz="2800" kern="1200">
                <a:solidFill>
                  <a:schemeClr val="tx1"/>
                </a:solidFill>
                <a:latin typeface="Helvetica"/>
                <a:ea typeface="ＭＳ Ｐゴシック" charset="-128"/>
                <a:cs typeface="Helvetica"/>
              </a:defRPr>
            </a:lvl1pPr>
            <a:lvl2pPr marL="685800" indent="-228600" algn="l" rtl="0" eaLnBrk="1" fontAlgn="base" hangingPunct="1">
              <a:lnSpc>
                <a:spcPct val="90000"/>
              </a:lnSpc>
              <a:spcBef>
                <a:spcPts val="500"/>
              </a:spcBef>
              <a:spcAft>
                <a:spcPct val="0"/>
              </a:spcAft>
              <a:buClr>
                <a:srgbClr val="006699"/>
              </a:buClr>
              <a:buSzPct val="90000"/>
              <a:buFont typeface="AppleSDGothicNeo-Regular" charset="-127"/>
              <a:buChar char="■"/>
              <a:defRPr sz="2400" kern="1200">
                <a:solidFill>
                  <a:schemeClr val="tx1"/>
                </a:solidFill>
                <a:latin typeface="Helvetica"/>
                <a:ea typeface="ＭＳ Ｐゴシック" charset="-128"/>
                <a:cs typeface="Helvetica"/>
              </a:defRPr>
            </a:lvl2pPr>
            <a:lvl3pPr marL="1143000" indent="-228600" algn="l" rtl="0" eaLnBrk="1" fontAlgn="base" hangingPunct="1">
              <a:lnSpc>
                <a:spcPct val="90000"/>
              </a:lnSpc>
              <a:spcBef>
                <a:spcPts val="500"/>
              </a:spcBef>
              <a:spcAft>
                <a:spcPct val="0"/>
              </a:spcAft>
              <a:buClr>
                <a:srgbClr val="006699"/>
              </a:buClr>
              <a:buSzPct val="90000"/>
              <a:buFont typeface="AppleSDGothicNeo-Regular" charset="-127"/>
              <a:buChar char="■"/>
              <a:defRPr sz="2000" kern="1200">
                <a:solidFill>
                  <a:schemeClr val="tx1"/>
                </a:solidFill>
                <a:latin typeface="Helvetica"/>
                <a:ea typeface="ＭＳ Ｐゴシック" charset="-128"/>
                <a:cs typeface="Helvetica"/>
              </a:defRPr>
            </a:lvl3pPr>
            <a:lvl4pPr marL="1600200" indent="-228600" algn="l" rtl="0" eaLnBrk="1" fontAlgn="base" hangingPunct="1">
              <a:lnSpc>
                <a:spcPct val="90000"/>
              </a:lnSpc>
              <a:spcBef>
                <a:spcPts val="500"/>
              </a:spcBef>
              <a:spcAft>
                <a:spcPct val="0"/>
              </a:spcAft>
              <a:buClr>
                <a:srgbClr val="006699"/>
              </a:buClr>
              <a:buSzPct val="90000"/>
              <a:buFont typeface="AppleSDGothicNeo-Regular" charset="-127"/>
              <a:buChar char="■"/>
              <a:defRPr kern="1200">
                <a:solidFill>
                  <a:schemeClr val="tx1"/>
                </a:solidFill>
                <a:latin typeface="Helvetica"/>
                <a:ea typeface="ＭＳ Ｐゴシック" charset="-128"/>
                <a:cs typeface="Helvetica"/>
              </a:defRPr>
            </a:lvl4pPr>
            <a:lvl5pPr marL="2057400" indent="-228600" algn="l" rtl="0" eaLnBrk="1" fontAlgn="base" hangingPunct="1">
              <a:lnSpc>
                <a:spcPct val="90000"/>
              </a:lnSpc>
              <a:spcBef>
                <a:spcPts val="500"/>
              </a:spcBef>
              <a:spcAft>
                <a:spcPct val="0"/>
              </a:spcAft>
              <a:buClr>
                <a:srgbClr val="006699"/>
              </a:buClr>
              <a:buSzPct val="90000"/>
              <a:buFont typeface="AppleSDGothicNeo-Regular" charset="-127"/>
              <a:buChar char="■"/>
              <a:defRPr kern="1200">
                <a:solidFill>
                  <a:schemeClr val="tx1"/>
                </a:solidFill>
                <a:latin typeface="Helvetica"/>
                <a:ea typeface="ＭＳ Ｐゴシック" charset="-128"/>
                <a:cs typeface="Helvetica"/>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ppleSDGothicNeo-Regular" charset="-127"/>
              <a:buNone/>
            </a:pPr>
            <a:r>
              <a:rPr lang="en-US" sz="2400" dirty="0" smtClean="0">
                <a:solidFill>
                  <a:prstClr val="black"/>
                </a:solidFill>
              </a:rPr>
              <a:t>Both customers and providers need…</a:t>
            </a:r>
          </a:p>
          <a:p>
            <a:pPr lvl="1">
              <a:buFont typeface="Wingdings" charset="2"/>
              <a:buChar char="§"/>
            </a:pPr>
            <a:r>
              <a:rPr lang="en-US" sz="1800" dirty="0" smtClean="0">
                <a:solidFill>
                  <a:prstClr val="black"/>
                </a:solidFill>
              </a:rPr>
              <a:t>Reduce tendency to “re-invent the wheel” on </a:t>
            </a:r>
            <a:br>
              <a:rPr lang="en-US" sz="1800" dirty="0" smtClean="0">
                <a:solidFill>
                  <a:prstClr val="black"/>
                </a:solidFill>
              </a:rPr>
            </a:br>
            <a:r>
              <a:rPr lang="en-US" sz="1800" dirty="0" smtClean="0">
                <a:solidFill>
                  <a:prstClr val="black"/>
                </a:solidFill>
              </a:rPr>
              <a:t>technical obstacles (both easy/obvious and difficult)</a:t>
            </a:r>
          </a:p>
          <a:p>
            <a:pPr lvl="1">
              <a:buFont typeface="Wingdings" charset="2"/>
              <a:buChar char="§"/>
            </a:pPr>
            <a:r>
              <a:rPr lang="en-US" sz="1800" dirty="0" smtClean="0">
                <a:solidFill>
                  <a:prstClr val="black"/>
                </a:solidFill>
              </a:rPr>
              <a:t>Clarity on business considerations (benefits, pricing)</a:t>
            </a:r>
          </a:p>
          <a:p>
            <a:pPr marL="0" indent="0">
              <a:buFont typeface="AppleSDGothicNeo-Regular" charset="-127"/>
              <a:buNone/>
            </a:pPr>
            <a:endParaRPr lang="en-US" dirty="0">
              <a:solidFill>
                <a:prstClr val="black"/>
              </a:solidFill>
            </a:endParaRPr>
          </a:p>
        </p:txBody>
      </p:sp>
      <p:sp>
        <p:nvSpPr>
          <p:cNvPr id="8" name="Content Placeholder 2"/>
          <p:cNvSpPr txBox="1">
            <a:spLocks/>
          </p:cNvSpPr>
          <p:nvPr/>
        </p:nvSpPr>
        <p:spPr>
          <a:xfrm>
            <a:off x="5847031" y="1341289"/>
            <a:ext cx="3232759" cy="2110621"/>
          </a:xfrm>
          <a:prstGeom prst="rect">
            <a:avLst/>
          </a:prstGeom>
        </p:spPr>
        <p:txBody>
          <a:bodyPr/>
          <a:lstStyle>
            <a:lvl1pPr marL="228600" indent="-228600" algn="l" rtl="0" eaLnBrk="1" fontAlgn="base" hangingPunct="1">
              <a:lnSpc>
                <a:spcPct val="90000"/>
              </a:lnSpc>
              <a:spcBef>
                <a:spcPts val="1000"/>
              </a:spcBef>
              <a:spcAft>
                <a:spcPct val="0"/>
              </a:spcAft>
              <a:buClr>
                <a:srgbClr val="006699"/>
              </a:buClr>
              <a:buSzPct val="90000"/>
              <a:buFont typeface="AppleSDGothicNeo-Regular" charset="-127"/>
              <a:buChar char="■"/>
              <a:defRPr sz="2800" kern="1200">
                <a:solidFill>
                  <a:schemeClr val="tx1"/>
                </a:solidFill>
                <a:latin typeface="Helvetica"/>
                <a:ea typeface="ＭＳ Ｐゴシック" charset="-128"/>
                <a:cs typeface="Helvetica"/>
              </a:defRPr>
            </a:lvl1pPr>
            <a:lvl2pPr marL="685800" indent="-228600" algn="l" rtl="0" eaLnBrk="1" fontAlgn="base" hangingPunct="1">
              <a:lnSpc>
                <a:spcPct val="90000"/>
              </a:lnSpc>
              <a:spcBef>
                <a:spcPts val="500"/>
              </a:spcBef>
              <a:spcAft>
                <a:spcPct val="0"/>
              </a:spcAft>
              <a:buClr>
                <a:srgbClr val="006699"/>
              </a:buClr>
              <a:buSzPct val="90000"/>
              <a:buFont typeface="AppleSDGothicNeo-Regular" charset="-127"/>
              <a:buChar char="■"/>
              <a:defRPr sz="2400" kern="1200">
                <a:solidFill>
                  <a:schemeClr val="tx1"/>
                </a:solidFill>
                <a:latin typeface="Helvetica"/>
                <a:ea typeface="ＭＳ Ｐゴシック" charset="-128"/>
                <a:cs typeface="Helvetica"/>
              </a:defRPr>
            </a:lvl2pPr>
            <a:lvl3pPr marL="1143000" indent="-228600" algn="l" rtl="0" eaLnBrk="1" fontAlgn="base" hangingPunct="1">
              <a:lnSpc>
                <a:spcPct val="90000"/>
              </a:lnSpc>
              <a:spcBef>
                <a:spcPts val="500"/>
              </a:spcBef>
              <a:spcAft>
                <a:spcPct val="0"/>
              </a:spcAft>
              <a:buClr>
                <a:srgbClr val="006699"/>
              </a:buClr>
              <a:buSzPct val="90000"/>
              <a:buFont typeface="AppleSDGothicNeo-Regular" charset="-127"/>
              <a:buChar char="■"/>
              <a:defRPr sz="2000" kern="1200">
                <a:solidFill>
                  <a:schemeClr val="tx1"/>
                </a:solidFill>
                <a:latin typeface="Helvetica"/>
                <a:ea typeface="ＭＳ Ｐゴシック" charset="-128"/>
                <a:cs typeface="Helvetica"/>
              </a:defRPr>
            </a:lvl3pPr>
            <a:lvl4pPr marL="1600200" indent="-228600" algn="l" rtl="0" eaLnBrk="1" fontAlgn="base" hangingPunct="1">
              <a:lnSpc>
                <a:spcPct val="90000"/>
              </a:lnSpc>
              <a:spcBef>
                <a:spcPts val="500"/>
              </a:spcBef>
              <a:spcAft>
                <a:spcPct val="0"/>
              </a:spcAft>
              <a:buClr>
                <a:srgbClr val="006699"/>
              </a:buClr>
              <a:buSzPct val="90000"/>
              <a:buFont typeface="AppleSDGothicNeo-Regular" charset="-127"/>
              <a:buChar char="■"/>
              <a:defRPr kern="1200">
                <a:solidFill>
                  <a:schemeClr val="tx1"/>
                </a:solidFill>
                <a:latin typeface="Helvetica"/>
                <a:ea typeface="ＭＳ Ｐゴシック" charset="-128"/>
                <a:cs typeface="Helvetica"/>
              </a:defRPr>
            </a:lvl4pPr>
            <a:lvl5pPr marL="2057400" indent="-228600" algn="l" rtl="0" eaLnBrk="1" fontAlgn="base" hangingPunct="1">
              <a:lnSpc>
                <a:spcPct val="90000"/>
              </a:lnSpc>
              <a:spcBef>
                <a:spcPts val="500"/>
              </a:spcBef>
              <a:spcAft>
                <a:spcPct val="0"/>
              </a:spcAft>
              <a:buClr>
                <a:srgbClr val="006699"/>
              </a:buClr>
              <a:buSzPct val="90000"/>
              <a:buFont typeface="AppleSDGothicNeo-Regular" charset="-127"/>
              <a:buChar char="■"/>
              <a:defRPr kern="1200">
                <a:solidFill>
                  <a:schemeClr val="tx1"/>
                </a:solidFill>
                <a:latin typeface="Helvetica"/>
                <a:ea typeface="ＭＳ Ｐゴシック" charset="-128"/>
                <a:cs typeface="Helvetica"/>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ppleSDGothicNeo-Regular" charset="-127"/>
              <a:buNone/>
            </a:pPr>
            <a:r>
              <a:rPr lang="en-US" sz="2400" dirty="0" smtClean="0">
                <a:solidFill>
                  <a:prstClr val="black"/>
                </a:solidFill>
              </a:rPr>
              <a:t>Providers need . . .</a:t>
            </a:r>
          </a:p>
          <a:p>
            <a:pPr lvl="1">
              <a:buFont typeface="Wingdings" charset="2"/>
              <a:buChar char="§"/>
            </a:pPr>
            <a:r>
              <a:rPr lang="en-US" sz="1800" dirty="0" smtClean="0">
                <a:solidFill>
                  <a:prstClr val="black"/>
                </a:solidFill>
              </a:rPr>
              <a:t>Deeper understanding </a:t>
            </a:r>
            <a:br>
              <a:rPr lang="en-US" sz="1800" dirty="0" smtClean="0">
                <a:solidFill>
                  <a:prstClr val="black"/>
                </a:solidFill>
              </a:rPr>
            </a:br>
            <a:r>
              <a:rPr lang="en-US" sz="1800" dirty="0" smtClean="0">
                <a:solidFill>
                  <a:prstClr val="black"/>
                </a:solidFill>
              </a:rPr>
              <a:t>of real customer needs</a:t>
            </a:r>
          </a:p>
          <a:p>
            <a:pPr lvl="1">
              <a:buFont typeface="Wingdings" charset="2"/>
              <a:buChar char="§"/>
            </a:pPr>
            <a:r>
              <a:rPr lang="en-US" sz="1800" dirty="0" smtClean="0">
                <a:solidFill>
                  <a:prstClr val="black"/>
                </a:solidFill>
              </a:rPr>
              <a:t>Partnerships with </a:t>
            </a:r>
            <a:br>
              <a:rPr lang="en-US" sz="1800" dirty="0" smtClean="0">
                <a:solidFill>
                  <a:prstClr val="black"/>
                </a:solidFill>
              </a:rPr>
            </a:br>
            <a:r>
              <a:rPr lang="en-US" sz="1800" dirty="0" smtClean="0">
                <a:solidFill>
                  <a:prstClr val="black"/>
                </a:solidFill>
              </a:rPr>
              <a:t>others in AR ecosystem</a:t>
            </a:r>
          </a:p>
        </p:txBody>
      </p:sp>
      <p:sp>
        <p:nvSpPr>
          <p:cNvPr id="3" name="Content Placeholder 2"/>
          <p:cNvSpPr>
            <a:spLocks noGrp="1"/>
          </p:cNvSpPr>
          <p:nvPr>
            <p:ph idx="1"/>
          </p:nvPr>
        </p:nvSpPr>
        <p:spPr>
          <a:xfrm>
            <a:off x="90131" y="1341289"/>
            <a:ext cx="3526091" cy="2170970"/>
          </a:xfrm>
        </p:spPr>
        <p:txBody>
          <a:bodyPr/>
          <a:lstStyle/>
          <a:p>
            <a:pPr marL="0" lvl="0" indent="0">
              <a:buNone/>
            </a:pPr>
            <a:r>
              <a:rPr lang="en-US" sz="2400" dirty="0"/>
              <a:t>Customers </a:t>
            </a:r>
            <a:r>
              <a:rPr lang="en-US" sz="2400" dirty="0" smtClean="0"/>
              <a:t>ask . . .</a:t>
            </a:r>
            <a:endParaRPr lang="en-US" sz="2400" dirty="0"/>
          </a:p>
          <a:p>
            <a:pPr lvl="1">
              <a:buFont typeface="Wingdings" charset="2"/>
              <a:buChar char="§"/>
            </a:pPr>
            <a:r>
              <a:rPr lang="en-US" sz="1800" dirty="0" smtClean="0"/>
              <a:t>What are current tools’ strengths </a:t>
            </a:r>
            <a:r>
              <a:rPr lang="en-US" sz="1800" dirty="0"/>
              <a:t>and </a:t>
            </a:r>
            <a:r>
              <a:rPr lang="en-US" sz="1800" dirty="0" smtClean="0"/>
              <a:t>pitfalls?</a:t>
            </a:r>
            <a:endParaRPr lang="en-US" sz="1800" dirty="0"/>
          </a:p>
          <a:p>
            <a:pPr lvl="1">
              <a:buFont typeface="Wingdings" charset="2"/>
              <a:buChar char="§"/>
            </a:pPr>
            <a:r>
              <a:rPr lang="en-US" sz="1800" dirty="0" smtClean="0"/>
              <a:t>Where is vendor-neutral </a:t>
            </a:r>
            <a:r>
              <a:rPr lang="en-US" sz="1800" dirty="0"/>
              <a:t>information </a:t>
            </a:r>
            <a:r>
              <a:rPr lang="en-US" sz="1800" dirty="0" smtClean="0"/>
              <a:t>describing </a:t>
            </a:r>
            <a:br>
              <a:rPr lang="en-US" sz="1800" dirty="0" smtClean="0"/>
            </a:br>
            <a:r>
              <a:rPr lang="en-US" sz="1800" dirty="0" smtClean="0"/>
              <a:t>available options?</a:t>
            </a:r>
            <a:endParaRPr lang="en-US" sz="1800" dirty="0"/>
          </a:p>
          <a:p>
            <a:pPr lvl="1">
              <a:buFont typeface="Wingdings" charset="2"/>
              <a:buChar char="§"/>
            </a:pPr>
            <a:r>
              <a:rPr lang="en-US" sz="1800" dirty="0" smtClean="0"/>
              <a:t>What are best </a:t>
            </a:r>
            <a:r>
              <a:rPr lang="en-US" sz="1800" dirty="0"/>
              <a:t>practices </a:t>
            </a:r>
            <a:r>
              <a:rPr lang="en-US" sz="1800" dirty="0" smtClean="0"/>
              <a:t>learned from </a:t>
            </a:r>
            <a:r>
              <a:rPr lang="en-US" sz="1800" dirty="0"/>
              <a:t>live </a:t>
            </a:r>
            <a:r>
              <a:rPr lang="en-US" sz="1800" dirty="0" smtClean="0"/>
              <a:t>deployments? </a:t>
            </a:r>
            <a:endParaRPr lang="en-US" sz="1800" dirty="0"/>
          </a:p>
        </p:txBody>
      </p:sp>
      <p:sp>
        <p:nvSpPr>
          <p:cNvPr id="7" name="Footer Placeholder 6"/>
          <p:cNvSpPr>
            <a:spLocks noGrp="1"/>
          </p:cNvSpPr>
          <p:nvPr>
            <p:ph type="ftr" sz="quarter" idx="11"/>
          </p:nvPr>
        </p:nvSpPr>
        <p:spPr/>
        <p:txBody>
          <a:bodyPr/>
          <a:lstStyle/>
          <a:p>
            <a:pPr>
              <a:defRPr/>
            </a:pPr>
            <a:r>
              <a:rPr smtClean="0"/>
              <a:t>www.theAREA.org</a:t>
            </a:r>
            <a:endParaRPr dirty="0"/>
          </a:p>
        </p:txBody>
      </p:sp>
      <p:sp>
        <p:nvSpPr>
          <p:cNvPr id="10" name="Slide Number Placeholder 9"/>
          <p:cNvSpPr>
            <a:spLocks noGrp="1"/>
          </p:cNvSpPr>
          <p:nvPr>
            <p:ph type="sldNum" sz="quarter" idx="12"/>
          </p:nvPr>
        </p:nvSpPr>
        <p:spPr/>
        <p:txBody>
          <a:bodyPr/>
          <a:lstStyle/>
          <a:p>
            <a:pPr>
              <a:defRPr/>
            </a:pPr>
            <a:fld id="{14A44F08-32FF-CD46-AC36-4CD0520A72DA}" type="slidenum">
              <a:rPr lang="en-US"/>
              <a:pPr>
                <a:defRPr/>
              </a:pPr>
              <a:t>13</a:t>
            </a:fld>
            <a:endParaRPr lang="en-US"/>
          </a:p>
        </p:txBody>
      </p:sp>
      <p:sp>
        <p:nvSpPr>
          <p:cNvPr id="11" name="Date Placeholder 3"/>
          <p:cNvSpPr>
            <a:spLocks noGrp="1"/>
          </p:cNvSpPr>
          <p:nvPr>
            <p:ph type="dt" sz="half" idx="10"/>
          </p:nvPr>
        </p:nvSpPr>
        <p:spPr>
          <a:xfrm>
            <a:off x="628650" y="6356350"/>
            <a:ext cx="2057400" cy="365125"/>
          </a:xfrm>
        </p:spPr>
        <p:txBody>
          <a:bodyPr/>
          <a:lstStyle/>
          <a:p>
            <a:pPr>
              <a:defRPr/>
            </a:pPr>
            <a:r>
              <a:rPr lang="en-US" dirty="0" smtClean="0"/>
              <a:t>9/15/15</a:t>
            </a:r>
            <a:endParaRPr lang="en-US" dirty="0"/>
          </a:p>
        </p:txBody>
      </p:sp>
    </p:spTree>
    <p:extLst>
      <p:ext uri="{BB962C8B-B14F-4D97-AF65-F5344CB8AC3E}">
        <p14:creationId xmlns:p14="http://schemas.microsoft.com/office/powerpoint/2010/main" val="96268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750" y="391506"/>
            <a:ext cx="5734050" cy="562784"/>
          </a:xfrm>
        </p:spPr>
        <p:txBody>
          <a:bodyPr/>
          <a:lstStyle/>
          <a:p>
            <a:r>
              <a:rPr lang="en-US" dirty="0" smtClean="0"/>
              <a:t>Trough of Disillusionment</a:t>
            </a:r>
            <a:endParaRPr lang="en-US" dirty="0"/>
          </a:p>
        </p:txBody>
      </p:sp>
      <p:sp>
        <p:nvSpPr>
          <p:cNvPr id="4" name="Date Placeholder 3"/>
          <p:cNvSpPr>
            <a:spLocks noGrp="1"/>
          </p:cNvSpPr>
          <p:nvPr>
            <p:ph type="dt" sz="half" idx="10"/>
          </p:nvPr>
        </p:nvSpPr>
        <p:spPr/>
        <p:txBody>
          <a:bodyPr/>
          <a:lstStyle/>
          <a:p>
            <a:pPr>
              <a:defRPr/>
            </a:pPr>
            <a:r>
              <a:rPr lang="en-US"/>
              <a:t>9/18/15</a:t>
            </a:r>
          </a:p>
        </p:txBody>
      </p:sp>
      <p:pic>
        <p:nvPicPr>
          <p:cNvPr id="6" name="Picture 5"/>
          <p:cNvPicPr>
            <a:picLocks noChangeAspect="1"/>
          </p:cNvPicPr>
          <p:nvPr/>
        </p:nvPicPr>
        <p:blipFill>
          <a:blip r:embed="rId2"/>
          <a:stretch>
            <a:fillRect/>
          </a:stretch>
        </p:blipFill>
        <p:spPr>
          <a:xfrm>
            <a:off x="-14779" y="954290"/>
            <a:ext cx="9069879" cy="6046585"/>
          </a:xfrm>
          <a:prstGeom prst="rect">
            <a:avLst/>
          </a:prstGeom>
        </p:spPr>
      </p:pic>
      <p:sp>
        <p:nvSpPr>
          <p:cNvPr id="8" name="Slide Number Placeholder 7"/>
          <p:cNvSpPr>
            <a:spLocks noGrp="1"/>
          </p:cNvSpPr>
          <p:nvPr>
            <p:ph type="sldNum" sz="quarter" idx="12"/>
          </p:nvPr>
        </p:nvSpPr>
        <p:spPr/>
        <p:txBody>
          <a:bodyPr/>
          <a:lstStyle/>
          <a:p>
            <a:pPr>
              <a:defRPr/>
            </a:pPr>
            <a:fld id="{14A44F08-32FF-CD46-AC36-4CD0520A72DA}" type="slidenum">
              <a:rPr lang="en-US"/>
              <a:pPr>
                <a:defRPr/>
              </a:pPr>
              <a:t>14</a:t>
            </a:fld>
            <a:endParaRPr lang="en-US"/>
          </a:p>
        </p:txBody>
      </p:sp>
    </p:spTree>
    <p:extLst>
      <p:ext uri="{BB962C8B-B14F-4D97-AF65-F5344CB8AC3E}">
        <p14:creationId xmlns:p14="http://schemas.microsoft.com/office/powerpoint/2010/main" val="34883431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5348" y="1053831"/>
            <a:ext cx="7704651" cy="1501551"/>
          </a:xfrm>
        </p:spPr>
        <p:txBody>
          <a:bodyPr/>
          <a:lstStyle/>
          <a:p>
            <a:pPr marL="0" lvl="0" indent="0">
              <a:buNone/>
            </a:pPr>
            <a:r>
              <a:rPr lang="en-US" dirty="0"/>
              <a:t>One global, member-based organization accelerating AR adoption in the </a:t>
            </a:r>
            <a:r>
              <a:rPr lang="en-US" dirty="0" smtClean="0"/>
              <a:t>enterprise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0" indent="0">
              <a:buNone/>
            </a:pPr>
            <a:r>
              <a:rPr lang="en-US" sz="2400" dirty="0" smtClean="0"/>
              <a:t>Expansion </a:t>
            </a:r>
            <a:r>
              <a:rPr lang="en-US" sz="2400" dirty="0"/>
              <a:t>of a vibrant, new technology ecosystem</a:t>
            </a:r>
            <a:r>
              <a:rPr lang="en-US" dirty="0"/>
              <a:t> </a:t>
            </a:r>
          </a:p>
          <a:p>
            <a:pPr marL="0" lvl="0" indent="0">
              <a:buNone/>
            </a:pPr>
            <a:r>
              <a:rPr lang="en-US" dirty="0" smtClean="0"/>
              <a:t> </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grpSp>
        <p:nvGrpSpPr>
          <p:cNvPr id="5" name="Group 4"/>
          <p:cNvGrpSpPr/>
          <p:nvPr/>
        </p:nvGrpSpPr>
        <p:grpSpPr>
          <a:xfrm>
            <a:off x="3501213" y="2203302"/>
            <a:ext cx="3067994" cy="4002104"/>
            <a:chOff x="3501213" y="2203302"/>
            <a:chExt cx="3067994" cy="4002104"/>
          </a:xfrm>
        </p:grpSpPr>
        <p:pic>
          <p:nvPicPr>
            <p:cNvPr id="25" name="Picture 24" descr="Pictu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01213" y="2203302"/>
              <a:ext cx="3067994" cy="4002104"/>
            </a:xfrm>
            <a:prstGeom prst="rect">
              <a:avLst/>
            </a:prstGeom>
          </p:spPr>
        </p:pic>
        <p:sp>
          <p:nvSpPr>
            <p:cNvPr id="24" name="TextBox 23"/>
            <p:cNvSpPr txBox="1"/>
            <p:nvPr/>
          </p:nvSpPr>
          <p:spPr>
            <a:xfrm>
              <a:off x="3979772" y="3159256"/>
              <a:ext cx="2005392" cy="1200328"/>
            </a:xfrm>
            <a:prstGeom prst="rect">
              <a:avLst/>
            </a:prstGeom>
            <a:noFill/>
            <a:effectLst>
              <a:outerShdw blurRad="40005" dist="22860" dir="5400000" algn="tl" rotWithShape="0">
                <a:srgbClr val="000000">
                  <a:alpha val="35000"/>
                </a:srgbClr>
              </a:outerShdw>
            </a:effectLst>
          </p:spPr>
          <p:txBody>
            <a:bodyPr wrap="square" rtlCol="0">
              <a:spAutoFit/>
            </a:bodyPr>
            <a:lstStyle/>
            <a:p>
              <a:pPr algn="ctr" defTabSz="914400" eaLnBrk="0" fontAlgn="base" hangingPunct="0">
                <a:spcBef>
                  <a:spcPct val="0"/>
                </a:spcBef>
                <a:spcAft>
                  <a:spcPct val="0"/>
                </a:spcAft>
              </a:pPr>
              <a:r>
                <a:rPr lang="en-US" sz="2400" b="1" dirty="0">
                  <a:solidFill>
                    <a:prstClr val="black"/>
                  </a:solidFill>
                  <a:latin typeface="Helvetica"/>
                  <a:ea typeface="ＭＳ Ｐゴシック" charset="0"/>
                  <a:cs typeface="Helvetica"/>
                </a:rPr>
                <a:t>Non-commercial entities</a:t>
              </a:r>
            </a:p>
          </p:txBody>
        </p:sp>
      </p:grpSp>
      <p:sp>
        <p:nvSpPr>
          <p:cNvPr id="2" name="Title 1"/>
          <p:cNvSpPr>
            <a:spLocks noGrp="1"/>
          </p:cNvSpPr>
          <p:nvPr>
            <p:ph type="title"/>
          </p:nvPr>
        </p:nvSpPr>
        <p:spPr>
          <a:xfrm>
            <a:off x="2686050" y="360000"/>
            <a:ext cx="6457950" cy="562784"/>
          </a:xfrm>
        </p:spPr>
        <p:txBody>
          <a:bodyPr/>
          <a:lstStyle/>
          <a:p>
            <a:r>
              <a:rPr lang="en-US" dirty="0" smtClean="0">
                <a:effectLst>
                  <a:outerShdw blurRad="50800" dist="38100" dir="2700000" algn="tl" rotWithShape="0">
                    <a:srgbClr val="000000">
                      <a:alpha val="43000"/>
                    </a:srgbClr>
                  </a:outerShdw>
                </a:effectLst>
              </a:rPr>
              <a:t>Our Vision</a:t>
            </a:r>
            <a:endParaRPr lang="en-US" dirty="0">
              <a:effectLst>
                <a:outerShdw blurRad="50800" dist="38100" dir="2700000" algn="tl" rotWithShape="0">
                  <a:srgbClr val="000000">
                    <a:alpha val="43000"/>
                  </a:srgbClr>
                </a:outerShdw>
              </a:effectLst>
            </a:endParaRPr>
          </a:p>
        </p:txBody>
      </p:sp>
      <p:sp>
        <p:nvSpPr>
          <p:cNvPr id="12" name="Right Arrow Callout 11"/>
          <p:cNvSpPr/>
          <p:nvPr/>
        </p:nvSpPr>
        <p:spPr>
          <a:xfrm>
            <a:off x="404953" y="4453219"/>
            <a:ext cx="5046759" cy="987212"/>
          </a:xfrm>
          <a:prstGeom prst="rightArrowCallout">
            <a:avLst>
              <a:gd name="adj1" fmla="val 39188"/>
              <a:gd name="adj2" fmla="val 42567"/>
              <a:gd name="adj3" fmla="val 31757"/>
              <a:gd name="adj4" fmla="val 63915"/>
            </a:avLst>
          </a:prstGeom>
          <a:gradFill flip="none" rotWithShape="1">
            <a:gsLst>
              <a:gs pos="0">
                <a:srgbClr val="669900"/>
              </a:gs>
              <a:gs pos="100000">
                <a:srgbClr val="FFFFFF"/>
              </a:gs>
            </a:gsLst>
            <a:lin ang="5400000" scaled="0"/>
            <a:tileRect/>
          </a:gra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eaLnBrk="0" fontAlgn="base" hangingPunct="0">
              <a:spcBef>
                <a:spcPct val="0"/>
              </a:spcBef>
              <a:spcAft>
                <a:spcPct val="0"/>
              </a:spcAft>
            </a:pPr>
            <a:endParaRPr lang="en-US" dirty="0">
              <a:solidFill>
                <a:prstClr val="white"/>
              </a:solidFill>
              <a:latin typeface="Trebuchet MS"/>
            </a:endParaRP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5373" y="3433780"/>
            <a:ext cx="1158718" cy="940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8288" y="4059030"/>
            <a:ext cx="1327678" cy="9818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Right Arrow Callout 14"/>
          <p:cNvSpPr/>
          <p:nvPr/>
        </p:nvSpPr>
        <p:spPr>
          <a:xfrm rot="10800000">
            <a:off x="3510934" y="2089136"/>
            <a:ext cx="4854584" cy="954341"/>
          </a:xfrm>
          <a:prstGeom prst="rightArrowCallout">
            <a:avLst>
              <a:gd name="adj1" fmla="val 39188"/>
              <a:gd name="adj2" fmla="val 42567"/>
              <a:gd name="adj3" fmla="val 31757"/>
              <a:gd name="adj4" fmla="val 64167"/>
            </a:avLst>
          </a:prstGeom>
          <a:gradFill>
            <a:gsLst>
              <a:gs pos="21000">
                <a:srgbClr val="006699">
                  <a:alpha val="78000"/>
                </a:srgbClr>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dirty="0">
              <a:solidFill>
                <a:prstClr val="white"/>
              </a:solidFill>
              <a:latin typeface="Trebuchet MS"/>
            </a:endParaRPr>
          </a:p>
        </p:txBody>
      </p:sp>
      <p:sp>
        <p:nvSpPr>
          <p:cNvPr id="16" name="TextBox 15"/>
          <p:cNvSpPr txBox="1"/>
          <p:nvPr/>
        </p:nvSpPr>
        <p:spPr>
          <a:xfrm>
            <a:off x="404953" y="4477713"/>
            <a:ext cx="3247375" cy="646331"/>
          </a:xfrm>
          <a:prstGeom prst="rect">
            <a:avLst/>
          </a:prstGeom>
          <a:noFill/>
          <a:effectLst>
            <a:outerShdw blurRad="40005" dist="22860" dir="5400000" algn="tl" rotWithShape="0">
              <a:srgbClr val="000000">
                <a:alpha val="35000"/>
              </a:srgbClr>
            </a:outerShdw>
          </a:effectLst>
        </p:spPr>
        <p:txBody>
          <a:bodyPr wrap="square" rtlCol="0">
            <a:spAutoFit/>
          </a:bodyPr>
          <a:lstStyle/>
          <a:p>
            <a:pPr algn="ctr" defTabSz="914400" eaLnBrk="0" fontAlgn="base" hangingPunct="0">
              <a:spcBef>
                <a:spcPct val="0"/>
              </a:spcBef>
              <a:spcAft>
                <a:spcPct val="0"/>
              </a:spcAft>
            </a:pPr>
            <a:r>
              <a:rPr lang="en-US" dirty="0">
                <a:solidFill>
                  <a:prstClr val="black"/>
                </a:solidFill>
                <a:latin typeface="Helvetica"/>
                <a:ea typeface="ＭＳ Ｐゴシック" charset="0"/>
                <a:cs typeface="Helvetica"/>
              </a:rPr>
              <a:t>Fortune 500 and Global 2000 in asset-intensive industries</a:t>
            </a:r>
          </a:p>
        </p:txBody>
      </p:sp>
      <p:sp>
        <p:nvSpPr>
          <p:cNvPr id="17" name="TextBox 16"/>
          <p:cNvSpPr txBox="1"/>
          <p:nvPr/>
        </p:nvSpPr>
        <p:spPr>
          <a:xfrm>
            <a:off x="5451712" y="2308247"/>
            <a:ext cx="2797652" cy="646331"/>
          </a:xfrm>
          <a:prstGeom prst="rect">
            <a:avLst/>
          </a:prstGeom>
          <a:noFill/>
          <a:effectLst>
            <a:outerShdw blurRad="40005" dist="22860" dir="5400000" algn="tl" rotWithShape="0">
              <a:srgbClr val="000000">
                <a:alpha val="35000"/>
              </a:srgbClr>
            </a:outerShdw>
          </a:effectLst>
        </p:spPr>
        <p:txBody>
          <a:bodyPr wrap="square" rtlCol="0">
            <a:spAutoFit/>
          </a:bodyPr>
          <a:lstStyle/>
          <a:p>
            <a:pPr algn="ctr" defTabSz="914400" eaLnBrk="0" fontAlgn="base" hangingPunct="0">
              <a:spcBef>
                <a:spcPct val="0"/>
              </a:spcBef>
              <a:spcAft>
                <a:spcPct val="0"/>
              </a:spcAft>
            </a:pPr>
            <a:r>
              <a:rPr lang="en-US" dirty="0" smtClean="0">
                <a:solidFill>
                  <a:prstClr val="black"/>
                </a:solidFill>
                <a:latin typeface="Helvetica"/>
                <a:ea typeface="ＭＳ Ｐゴシック" charset="0"/>
                <a:cs typeface="Helvetica"/>
              </a:rPr>
              <a:t>Components,  Systems and Services</a:t>
            </a:r>
            <a:endParaRPr lang="en-US" dirty="0">
              <a:solidFill>
                <a:prstClr val="black"/>
              </a:solidFill>
              <a:latin typeface="Helvetica"/>
              <a:ea typeface="ＭＳ Ｐゴシック" charset="0"/>
              <a:cs typeface="Helvetica"/>
            </a:endParaRPr>
          </a:p>
        </p:txBody>
      </p:sp>
      <p:pic>
        <p:nvPicPr>
          <p:cNvPr id="18" name="Picture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55136" y="3856934"/>
            <a:ext cx="895477" cy="10052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85349" y="2301383"/>
            <a:ext cx="1740466" cy="1256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TextBox 19"/>
          <p:cNvSpPr txBox="1"/>
          <p:nvPr/>
        </p:nvSpPr>
        <p:spPr>
          <a:xfrm>
            <a:off x="3874726" y="4673569"/>
            <a:ext cx="1107742" cy="461665"/>
          </a:xfrm>
          <a:prstGeom prst="rect">
            <a:avLst/>
          </a:prstGeom>
          <a:noFill/>
          <a:effectLst>
            <a:outerShdw blurRad="40005" dist="22860" dir="5400000" algn="tl" rotWithShape="0">
              <a:srgbClr val="000000">
                <a:alpha val="35000"/>
              </a:srgbClr>
            </a:outerShdw>
          </a:effectLst>
        </p:spPr>
        <p:txBody>
          <a:bodyPr wrap="square" rtlCol="0">
            <a:spAutoFit/>
          </a:bodyPr>
          <a:lstStyle/>
          <a:p>
            <a:pPr defTabSz="914400" eaLnBrk="0" fontAlgn="base" hangingPunct="0">
              <a:spcBef>
                <a:spcPct val="0"/>
              </a:spcBef>
              <a:spcAft>
                <a:spcPct val="0"/>
              </a:spcAft>
            </a:pPr>
            <a:r>
              <a:rPr lang="en-US" sz="2400" dirty="0">
                <a:solidFill>
                  <a:prstClr val="black"/>
                </a:solidFill>
                <a:latin typeface="Helvetica"/>
                <a:ea typeface="ＭＳ Ｐゴシック" charset="0"/>
                <a:cs typeface="Helvetica"/>
              </a:rPr>
              <a:t>Needs</a:t>
            </a:r>
          </a:p>
        </p:txBody>
      </p:sp>
      <p:sp>
        <p:nvSpPr>
          <p:cNvPr id="21" name="TextBox 20"/>
          <p:cNvSpPr txBox="1"/>
          <p:nvPr/>
        </p:nvSpPr>
        <p:spPr>
          <a:xfrm>
            <a:off x="3825357" y="2332991"/>
            <a:ext cx="1648151" cy="461665"/>
          </a:xfrm>
          <a:prstGeom prst="rect">
            <a:avLst/>
          </a:prstGeom>
          <a:noFill/>
          <a:effectLst>
            <a:outerShdw blurRad="40005" dist="22860" dir="5400000" algn="tl" rotWithShape="0">
              <a:srgbClr val="000000">
                <a:alpha val="35000"/>
              </a:srgbClr>
            </a:outerShdw>
          </a:effectLst>
        </p:spPr>
        <p:txBody>
          <a:bodyPr wrap="square" rtlCol="0">
            <a:spAutoFit/>
          </a:bodyPr>
          <a:lstStyle/>
          <a:p>
            <a:pPr defTabSz="914400" eaLnBrk="0" fontAlgn="base" hangingPunct="0">
              <a:spcBef>
                <a:spcPct val="0"/>
              </a:spcBef>
              <a:spcAft>
                <a:spcPct val="0"/>
              </a:spcAft>
            </a:pPr>
            <a:r>
              <a:rPr lang="en-US" sz="2400" dirty="0">
                <a:solidFill>
                  <a:prstClr val="black"/>
                </a:solidFill>
                <a:latin typeface="Helvetica"/>
                <a:ea typeface="ＭＳ Ｐゴシック" charset="0"/>
                <a:cs typeface="Helvetica"/>
              </a:rPr>
              <a:t>Solutions</a:t>
            </a:r>
          </a:p>
        </p:txBody>
      </p:sp>
      <p:sp>
        <p:nvSpPr>
          <p:cNvPr id="22" name="TextBox 21"/>
          <p:cNvSpPr txBox="1"/>
          <p:nvPr/>
        </p:nvSpPr>
        <p:spPr>
          <a:xfrm>
            <a:off x="262024" y="3558023"/>
            <a:ext cx="3145775" cy="646331"/>
          </a:xfrm>
          <a:prstGeom prst="rect">
            <a:avLst/>
          </a:prstGeom>
          <a:noFill/>
          <a:effectLst>
            <a:outerShdw blurRad="40005" dist="22860" dir="5400000" algn="tl" rotWithShape="0">
              <a:srgbClr val="000000">
                <a:alpha val="35000"/>
              </a:srgbClr>
            </a:outerShdw>
          </a:effectLst>
        </p:spPr>
        <p:txBody>
          <a:bodyPr wrap="square" rtlCol="0">
            <a:spAutoFit/>
          </a:bodyPr>
          <a:lstStyle/>
          <a:p>
            <a:pPr algn="ctr" defTabSz="914400" eaLnBrk="0" fontAlgn="base" hangingPunct="0">
              <a:spcBef>
                <a:spcPct val="0"/>
              </a:spcBef>
              <a:spcAft>
                <a:spcPct val="0"/>
              </a:spcAft>
            </a:pPr>
            <a:r>
              <a:rPr lang="en-US" sz="3600" b="1" dirty="0">
                <a:solidFill>
                  <a:prstClr val="black"/>
                </a:solidFill>
                <a:latin typeface="Helvetica"/>
                <a:ea typeface="ＭＳ Ｐゴシック" charset="0"/>
                <a:cs typeface="Helvetica"/>
              </a:rPr>
              <a:t>Customers</a:t>
            </a:r>
            <a:endParaRPr lang="en-US" sz="2400" b="1" dirty="0">
              <a:solidFill>
                <a:prstClr val="black"/>
              </a:solidFill>
              <a:latin typeface="Helvetica"/>
              <a:ea typeface="ＭＳ Ｐゴシック" charset="0"/>
              <a:cs typeface="Helvetica"/>
            </a:endParaRPr>
          </a:p>
        </p:txBody>
      </p:sp>
      <p:sp>
        <p:nvSpPr>
          <p:cNvPr id="23" name="TextBox 22"/>
          <p:cNvSpPr txBox="1"/>
          <p:nvPr/>
        </p:nvSpPr>
        <p:spPr>
          <a:xfrm>
            <a:off x="5451712" y="5040836"/>
            <a:ext cx="3225799" cy="646331"/>
          </a:xfrm>
          <a:prstGeom prst="rect">
            <a:avLst/>
          </a:prstGeom>
          <a:noFill/>
          <a:effectLst>
            <a:outerShdw blurRad="40005" dist="22860" dir="5400000" algn="tl" rotWithShape="0">
              <a:srgbClr val="000000">
                <a:alpha val="35000"/>
              </a:srgbClr>
            </a:outerShdw>
          </a:effectLst>
        </p:spPr>
        <p:txBody>
          <a:bodyPr wrap="square" rtlCol="0">
            <a:spAutoFit/>
          </a:bodyPr>
          <a:lstStyle/>
          <a:p>
            <a:pPr algn="ctr" defTabSz="914400" eaLnBrk="0" fontAlgn="base" hangingPunct="0">
              <a:spcBef>
                <a:spcPct val="0"/>
              </a:spcBef>
              <a:spcAft>
                <a:spcPct val="0"/>
              </a:spcAft>
            </a:pPr>
            <a:r>
              <a:rPr lang="en-US" sz="3600" b="1" dirty="0">
                <a:solidFill>
                  <a:srgbClr val="000000"/>
                </a:solidFill>
                <a:latin typeface="Helvetica"/>
                <a:ea typeface="ＭＳ Ｐゴシック" charset="0"/>
                <a:cs typeface="Helvetica"/>
              </a:rPr>
              <a:t>Providers</a:t>
            </a:r>
          </a:p>
        </p:txBody>
      </p:sp>
      <p:sp>
        <p:nvSpPr>
          <p:cNvPr id="8" name="Footer Placeholder 7"/>
          <p:cNvSpPr>
            <a:spLocks noGrp="1"/>
          </p:cNvSpPr>
          <p:nvPr>
            <p:ph type="ftr" sz="quarter" idx="11"/>
          </p:nvPr>
        </p:nvSpPr>
        <p:spPr/>
        <p:txBody>
          <a:bodyPr/>
          <a:lstStyle/>
          <a:p>
            <a:pPr>
              <a:defRPr/>
            </a:pPr>
            <a:r>
              <a:rPr smtClean="0"/>
              <a:t>www.theAREA.org</a:t>
            </a:r>
            <a:endParaRPr dirty="0"/>
          </a:p>
        </p:txBody>
      </p:sp>
      <p:sp>
        <p:nvSpPr>
          <p:cNvPr id="9" name="Slide Number Placeholder 8"/>
          <p:cNvSpPr>
            <a:spLocks noGrp="1"/>
          </p:cNvSpPr>
          <p:nvPr>
            <p:ph type="sldNum" sz="quarter" idx="12"/>
          </p:nvPr>
        </p:nvSpPr>
        <p:spPr/>
        <p:txBody>
          <a:bodyPr/>
          <a:lstStyle/>
          <a:p>
            <a:pPr>
              <a:defRPr/>
            </a:pPr>
            <a:fld id="{14A44F08-32FF-CD46-AC36-4CD0520A72DA}" type="slidenum">
              <a:rPr lang="en-US"/>
              <a:pPr>
                <a:defRPr/>
              </a:pPr>
              <a:t>15</a:t>
            </a:fld>
            <a:endParaRPr lang="en-US"/>
          </a:p>
        </p:txBody>
      </p:sp>
      <p:sp>
        <p:nvSpPr>
          <p:cNvPr id="26" name="Date Placeholder 3"/>
          <p:cNvSpPr>
            <a:spLocks noGrp="1"/>
          </p:cNvSpPr>
          <p:nvPr>
            <p:ph type="dt" sz="half" idx="10"/>
          </p:nvPr>
        </p:nvSpPr>
        <p:spPr>
          <a:xfrm>
            <a:off x="628650" y="6356350"/>
            <a:ext cx="2057400" cy="365125"/>
          </a:xfrm>
        </p:spPr>
        <p:txBody>
          <a:bodyPr/>
          <a:lstStyle/>
          <a:p>
            <a:pPr>
              <a:defRPr/>
            </a:pPr>
            <a:r>
              <a:rPr lang="en-US" dirty="0" smtClean="0"/>
              <a:t>9/15/15</a:t>
            </a:r>
            <a:endParaRPr lang="en-US" dirty="0"/>
          </a:p>
        </p:txBody>
      </p:sp>
    </p:spTree>
    <p:extLst>
      <p:ext uri="{BB962C8B-B14F-4D97-AF65-F5344CB8AC3E}">
        <p14:creationId xmlns:p14="http://schemas.microsoft.com/office/powerpoint/2010/main" val="2783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dissolve">
                                      <p:cBhvr>
                                        <p:cTn id="29" dur="500"/>
                                        <p:tgtEl>
                                          <p:spTgt spid="23"/>
                                        </p:tgtEl>
                                      </p:cBhvr>
                                    </p:animEffect>
                                  </p:childTnLst>
                                </p:cTn>
                              </p:par>
                              <p:par>
                                <p:cTn id="30" presetID="9"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par>
                                <p:cTn id="33" presetID="9"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ssolv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500"/>
                                        <p:tgtEl>
                                          <p:spTgt spid="17"/>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dissolve">
                                      <p:cBhvr>
                                        <p:cTn id="43" dur="500"/>
                                        <p:tgtEl>
                                          <p:spTgt spid="21"/>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dissolv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dissolv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3">
                                            <p:txEl>
                                              <p:pRg st="1" end="1"/>
                                            </p:txEl>
                                          </p:spTgt>
                                        </p:tgtEl>
                                        <p:attrNameLst>
                                          <p:attrName>style.visibility</p:attrName>
                                        </p:attrNameLst>
                                      </p:cBhvr>
                                      <p:to>
                                        <p:strVal val="visible"/>
                                      </p:to>
                                    </p:set>
                                    <p:animEffect transition="in" filter="dissolve">
                                      <p:cBhvr>
                                        <p:cTn id="5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p:bldP spid="17" grpId="0"/>
      <p:bldP spid="20" grpId="0"/>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6050" y="360000"/>
            <a:ext cx="6457950" cy="562784"/>
          </a:xfrm>
        </p:spPr>
        <p:txBody>
          <a:bodyPr/>
          <a:lstStyle/>
          <a:p>
            <a:r>
              <a:rPr lang="en-US" dirty="0" smtClean="0">
                <a:effectLst>
                  <a:outerShdw blurRad="50800" dist="38100" dir="2700000" algn="tl" rotWithShape="0">
                    <a:srgbClr val="000000">
                      <a:alpha val="43000"/>
                    </a:srgbClr>
                  </a:outerShdw>
                </a:effectLst>
              </a:rPr>
              <a:t>Our Members</a:t>
            </a:r>
            <a:endParaRPr lang="en-US" dirty="0">
              <a:effectLst>
                <a:outerShdw blurRad="50800" dist="38100" dir="2700000" algn="tl" rotWithShape="0">
                  <a:srgbClr val="000000">
                    <a:alpha val="43000"/>
                  </a:srgbClr>
                </a:outerShdw>
              </a:effectLst>
            </a:endParaRPr>
          </a:p>
        </p:txBody>
      </p:sp>
      <p:pic>
        <p:nvPicPr>
          <p:cNvPr id="23" name="Picture 22" descr="AREA_APX_logo150x45.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93433" y="1413362"/>
            <a:ext cx="1945055" cy="583517"/>
          </a:xfrm>
          <a:prstGeom prst="rect">
            <a:avLst/>
          </a:prstGeom>
        </p:spPr>
      </p:pic>
      <p:pic>
        <p:nvPicPr>
          <p:cNvPr id="25" name="Picture 24" descr="AREA_ieee_Logocu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12047" y="4117156"/>
            <a:ext cx="1796396" cy="579101"/>
          </a:xfrm>
          <a:prstGeom prst="rect">
            <a:avLst/>
          </a:prstGeom>
        </p:spPr>
      </p:pic>
      <p:pic>
        <p:nvPicPr>
          <p:cNvPr id="26" name="Picture 25" descr="AREA_ngrain_logocut.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07173" y="5132000"/>
            <a:ext cx="2166190" cy="450568"/>
          </a:xfrm>
          <a:prstGeom prst="rect">
            <a:avLst/>
          </a:prstGeom>
        </p:spPr>
      </p:pic>
      <p:pic>
        <p:nvPicPr>
          <p:cNvPr id="27" name="Picture 26" descr="boeing.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168" y="2376619"/>
            <a:ext cx="2635585" cy="601883"/>
          </a:xfrm>
          <a:prstGeom prst="rect">
            <a:avLst/>
          </a:prstGeom>
        </p:spPr>
      </p:pic>
      <p:pic>
        <p:nvPicPr>
          <p:cNvPr id="28" name="Picture 2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47458" y="1724920"/>
            <a:ext cx="1625905" cy="1625905"/>
          </a:xfrm>
          <a:prstGeom prst="rect">
            <a:avLst/>
          </a:prstGeom>
        </p:spPr>
      </p:pic>
      <p:pic>
        <p:nvPicPr>
          <p:cNvPr id="29" name="Picture 28" descr="dmilogo_png.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91731" y="3238015"/>
            <a:ext cx="1893514" cy="607131"/>
          </a:xfrm>
          <a:prstGeom prst="rect">
            <a:avLst/>
          </a:prstGeom>
        </p:spPr>
      </p:pic>
      <p:pic>
        <p:nvPicPr>
          <p:cNvPr id="30" name="Picture 29" descr="Bosch.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45574" y="2352287"/>
            <a:ext cx="2388246" cy="542499"/>
          </a:xfrm>
          <a:prstGeom prst="rect">
            <a:avLst/>
          </a:prstGeom>
        </p:spPr>
      </p:pic>
      <p:pic>
        <p:nvPicPr>
          <p:cNvPr id="31" name="Picture 30" descr="iQagent.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22160" y="3992696"/>
            <a:ext cx="1578857" cy="703561"/>
          </a:xfrm>
          <a:prstGeom prst="rect">
            <a:avLst/>
          </a:prstGeom>
        </p:spPr>
      </p:pic>
      <p:pic>
        <p:nvPicPr>
          <p:cNvPr id="32" name="Picture 31" descr="talent.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95321" y="5782777"/>
            <a:ext cx="1371257" cy="949845"/>
          </a:xfrm>
          <a:prstGeom prst="rect">
            <a:avLst/>
          </a:prstGeom>
        </p:spPr>
      </p:pic>
      <p:pic>
        <p:nvPicPr>
          <p:cNvPr id="33" name="Picture 32" descr="DAQRI.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6871" y="3350825"/>
            <a:ext cx="2582500" cy="406998"/>
          </a:xfrm>
          <a:prstGeom prst="rect">
            <a:avLst/>
          </a:prstGeom>
        </p:spPr>
      </p:pic>
      <p:pic>
        <p:nvPicPr>
          <p:cNvPr id="34" name="Picture 33" descr="EPRI.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115050" y="3315247"/>
            <a:ext cx="2735266" cy="442576"/>
          </a:xfrm>
          <a:prstGeom prst="rect">
            <a:avLst/>
          </a:prstGeom>
        </p:spPr>
      </p:pic>
      <p:pic>
        <p:nvPicPr>
          <p:cNvPr id="35" name="Picture 34" descr="NNS.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309878" y="4942838"/>
            <a:ext cx="1698565" cy="725118"/>
          </a:xfrm>
          <a:prstGeom prst="rect">
            <a:avLst/>
          </a:prstGeom>
        </p:spPr>
      </p:pic>
      <p:pic>
        <p:nvPicPr>
          <p:cNvPr id="36" name="Picture 35" descr="Augmate-Logo.pn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513416" y="1413362"/>
            <a:ext cx="2109727" cy="448317"/>
          </a:xfrm>
          <a:prstGeom prst="rect">
            <a:avLst/>
          </a:prstGeom>
        </p:spPr>
      </p:pic>
      <p:pic>
        <p:nvPicPr>
          <p:cNvPr id="37" name="Picture 36" descr="Perey.pn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28650" y="5582568"/>
            <a:ext cx="1603124" cy="1073060"/>
          </a:xfrm>
          <a:prstGeom prst="rect">
            <a:avLst/>
          </a:prstGeom>
        </p:spPr>
      </p:pic>
      <p:pic>
        <p:nvPicPr>
          <p:cNvPr id="39" name="Picture 38" descr="atheer_large_black.pdf"/>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008443" y="1178907"/>
            <a:ext cx="879617" cy="1138328"/>
          </a:xfrm>
          <a:prstGeom prst="rect">
            <a:avLst/>
          </a:prstGeom>
        </p:spPr>
      </p:pic>
      <p:pic>
        <p:nvPicPr>
          <p:cNvPr id="40" name="Picture 39"/>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28168" y="5132000"/>
            <a:ext cx="2567153" cy="478132"/>
          </a:xfrm>
          <a:prstGeom prst="rect">
            <a:avLst/>
          </a:prstGeom>
        </p:spPr>
      </p:pic>
      <p:pic>
        <p:nvPicPr>
          <p:cNvPr id="41" name="Picture 40"/>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28168" y="1413362"/>
            <a:ext cx="1708150" cy="777342"/>
          </a:xfrm>
          <a:prstGeom prst="rect">
            <a:avLst/>
          </a:prstGeom>
        </p:spPr>
      </p:pic>
      <p:pic>
        <p:nvPicPr>
          <p:cNvPr id="22" name="Picture 21" descr="Screen Shot 2015-06-29 at 1.54.42 PM.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595850" y="5782777"/>
            <a:ext cx="1411323" cy="752475"/>
          </a:xfrm>
          <a:prstGeom prst="rect">
            <a:avLst/>
          </a:prstGeom>
        </p:spPr>
      </p:pic>
      <p:pic>
        <p:nvPicPr>
          <p:cNvPr id="7" name="Picture 6"/>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77294" y="4137457"/>
            <a:ext cx="1732280" cy="558800"/>
          </a:xfrm>
          <a:prstGeom prst="rect">
            <a:avLst/>
          </a:prstGeom>
        </p:spPr>
      </p:pic>
      <p:pic>
        <p:nvPicPr>
          <p:cNvPr id="3" name="Picture 2"/>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648293" y="5978173"/>
            <a:ext cx="1974850" cy="462578"/>
          </a:xfrm>
          <a:prstGeom prst="rect">
            <a:avLst/>
          </a:prstGeom>
        </p:spPr>
      </p:pic>
    </p:spTree>
    <p:extLst>
      <p:ext uri="{BB962C8B-B14F-4D97-AF65-F5344CB8AC3E}">
        <p14:creationId xmlns:p14="http://schemas.microsoft.com/office/powerpoint/2010/main" val="126481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904245"/>
            <a:ext cx="8229600" cy="1143000"/>
          </a:xfrm>
        </p:spPr>
        <p:txBody>
          <a:bodyPr>
            <a:normAutofit fontScale="90000"/>
          </a:bodyPr>
          <a:lstStyle/>
          <a:p>
            <a:r>
              <a:rPr lang="en-US" dirty="0" smtClean="0"/>
              <a:t>Community </a:t>
            </a:r>
            <a:br>
              <a:rPr lang="en-US" dirty="0" smtClean="0"/>
            </a:br>
            <a:r>
              <a:rPr lang="en-US" dirty="0" smtClean="0"/>
              <a:t>for Open and Interoperable </a:t>
            </a:r>
            <a:br>
              <a:rPr lang="en-US" dirty="0" smtClean="0"/>
            </a:br>
            <a:r>
              <a:rPr lang="en-US" dirty="0" smtClean="0"/>
              <a:t>Augmented Reality</a:t>
            </a:r>
            <a:endParaRPr lang="en-US" dirty="0"/>
          </a:p>
        </p:txBody>
      </p:sp>
      <p:sp>
        <p:nvSpPr>
          <p:cNvPr id="5" name="Footer Placeholder 4"/>
          <p:cNvSpPr>
            <a:spLocks noGrp="1"/>
          </p:cNvSpPr>
          <p:nvPr>
            <p:ph type="ftr" sz="quarter" idx="11"/>
          </p:nvPr>
        </p:nvSpPr>
        <p:spPr/>
        <p:txBody>
          <a:bodyPr/>
          <a:lstStyle/>
          <a:p>
            <a:pPr>
              <a:defRPr/>
            </a:pPr>
            <a:r>
              <a:rPr lang="en-US" smtClean="0"/>
              <a:t>AR Community Update</a:t>
            </a:r>
            <a:endParaRPr lang="en-US" dirty="0"/>
          </a:p>
        </p:txBody>
      </p:sp>
      <p:sp>
        <p:nvSpPr>
          <p:cNvPr id="6" name="Slide Number Placeholder 5"/>
          <p:cNvSpPr>
            <a:spLocks noGrp="1"/>
          </p:cNvSpPr>
          <p:nvPr>
            <p:ph type="sldNum" sz="quarter" idx="12"/>
          </p:nvPr>
        </p:nvSpPr>
        <p:spPr/>
        <p:txBody>
          <a:bodyPr/>
          <a:lstStyle/>
          <a:p>
            <a:pPr>
              <a:defRPr/>
            </a:pPr>
            <a:fld id="{14A44F08-32FF-CD46-AC36-4CD0520A72DA}" type="slidenum">
              <a:rPr lang="en-US" smtClean="0"/>
              <a:pPr>
                <a:defRPr/>
              </a:pPr>
              <a:t>17</a:t>
            </a:fld>
            <a:endParaRPr lang="en-US"/>
          </a:p>
        </p:txBody>
      </p:sp>
    </p:spTree>
    <p:extLst>
      <p:ext uri="{BB962C8B-B14F-4D97-AF65-F5344CB8AC3E}">
        <p14:creationId xmlns:p14="http://schemas.microsoft.com/office/powerpoint/2010/main" val="3417317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lass_box-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14212" y="1248546"/>
            <a:ext cx="5680145" cy="5550313"/>
          </a:xfrm>
          <a:prstGeom prst="rect">
            <a:avLst/>
          </a:prstGeom>
        </p:spPr>
      </p:pic>
      <p:sp>
        <p:nvSpPr>
          <p:cNvPr id="40" name="Snip Single Corner Rectangle 39"/>
          <p:cNvSpPr/>
          <p:nvPr/>
        </p:nvSpPr>
        <p:spPr>
          <a:xfrm>
            <a:off x="667462" y="3195577"/>
            <a:ext cx="843598" cy="1066130"/>
          </a:xfrm>
          <a:prstGeom prst="snip1Rect">
            <a:avLst/>
          </a:prstGeom>
          <a:solidFill>
            <a:schemeClr val="bg1">
              <a:alpha val="85000"/>
            </a:schemeClr>
          </a:solidFill>
          <a:ln>
            <a:solidFill>
              <a:schemeClr val="tx1">
                <a:alpha val="54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TextBox 16"/>
          <p:cNvSpPr txBox="1"/>
          <p:nvPr/>
        </p:nvSpPr>
        <p:spPr>
          <a:xfrm>
            <a:off x="411785" y="5634171"/>
            <a:ext cx="1357085" cy="523220"/>
          </a:xfrm>
          <a:prstGeom prst="rect">
            <a:avLst/>
          </a:prstGeom>
          <a:noFill/>
        </p:spPr>
        <p:txBody>
          <a:bodyPr wrap="square" rtlCol="0">
            <a:spAutoFit/>
          </a:bodyPr>
          <a:lstStyle/>
          <a:p>
            <a:pPr algn="ctr"/>
            <a:r>
              <a:rPr lang="en-US" sz="1400" i="1" dirty="0">
                <a:solidFill>
                  <a:prstClr val="black"/>
                </a:solidFill>
                <a:latin typeface="Calibri"/>
              </a:rPr>
              <a:t>Any </a:t>
            </a:r>
            <a:r>
              <a:rPr lang="en-US" sz="1400" dirty="0">
                <a:solidFill>
                  <a:prstClr val="black"/>
                </a:solidFill>
                <a:latin typeface="Calibri"/>
              </a:rPr>
              <a:t>Digital Assets</a:t>
            </a:r>
          </a:p>
        </p:txBody>
      </p:sp>
      <p:pic>
        <p:nvPicPr>
          <p:cNvPr id="35" name="Picture 34" descr="digital_asset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4838648"/>
            <a:ext cx="1205275" cy="765349"/>
          </a:xfrm>
          <a:prstGeom prst="rect">
            <a:avLst/>
          </a:prstGeom>
          <a:effectLst>
            <a:outerShdw blurRad="50800" dist="38100" dir="2700000" algn="tl" rotWithShape="0">
              <a:srgbClr val="000000">
                <a:alpha val="43000"/>
              </a:srgbClr>
            </a:outerShdw>
          </a:effectLst>
        </p:spPr>
      </p:pic>
      <p:sp>
        <p:nvSpPr>
          <p:cNvPr id="38" name="Down Arrow 37"/>
          <p:cNvSpPr/>
          <p:nvPr/>
        </p:nvSpPr>
        <p:spPr>
          <a:xfrm rot="10800000">
            <a:off x="927710" y="4326604"/>
            <a:ext cx="306378" cy="402363"/>
          </a:xfrm>
          <a:prstGeom prst="downArrow">
            <a:avLst/>
          </a:prstGeom>
          <a:solidFill>
            <a:schemeClr val="tx1">
              <a:alpha val="6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34" name="Picture 33" descr="real_globe.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5435" y="1219388"/>
            <a:ext cx="1509734" cy="1509734"/>
          </a:xfrm>
          <a:prstGeom prst="rect">
            <a:avLst/>
          </a:prstGeom>
        </p:spPr>
      </p:pic>
      <p:sp>
        <p:nvSpPr>
          <p:cNvPr id="2" name="Title 1"/>
          <p:cNvSpPr>
            <a:spLocks noGrp="1"/>
          </p:cNvSpPr>
          <p:nvPr>
            <p:ph type="title"/>
          </p:nvPr>
        </p:nvSpPr>
        <p:spPr/>
        <p:txBody>
          <a:bodyPr/>
          <a:lstStyle/>
          <a:p>
            <a:r>
              <a:rPr lang="en-US" dirty="0" smtClean="0"/>
              <a:t>Open and Interoperable AR</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AR Community Update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4CB25DE-C612-834A-9934-B122DE643C18}" type="slidenum">
              <a:rPr lang="en-US" smtClean="0">
                <a:solidFill>
                  <a:prstClr val="white"/>
                </a:solidFill>
              </a:rPr>
              <a:pPr/>
              <a:t>18</a:t>
            </a:fld>
            <a:endParaRPr lang="en-US" dirty="0">
              <a:solidFill>
                <a:prstClr val="white"/>
              </a:solidFill>
            </a:endParaRPr>
          </a:p>
        </p:txBody>
      </p:sp>
      <p:sp>
        <p:nvSpPr>
          <p:cNvPr id="11" name="TextBox 10"/>
          <p:cNvSpPr txBox="1"/>
          <p:nvPr/>
        </p:nvSpPr>
        <p:spPr>
          <a:xfrm>
            <a:off x="2150711" y="5023206"/>
            <a:ext cx="2567876" cy="646331"/>
          </a:xfrm>
          <a:prstGeom prst="rect">
            <a:avLst/>
          </a:prstGeom>
          <a:noFill/>
        </p:spPr>
        <p:txBody>
          <a:bodyPr wrap="square" rtlCol="0">
            <a:spAutoFit/>
          </a:bodyPr>
          <a:lstStyle/>
          <a:p>
            <a:pPr algn="ctr"/>
            <a:r>
              <a:rPr lang="en-US" sz="1200" dirty="0">
                <a:solidFill>
                  <a:prstClr val="black"/>
                </a:solidFill>
                <a:latin typeface="Helvetica Neue"/>
                <a:cs typeface="Helvetica Neue"/>
              </a:rPr>
              <a:t>Millions of developers with access, skills and expressed desire to author AR experiences</a:t>
            </a:r>
          </a:p>
        </p:txBody>
      </p:sp>
      <p:sp>
        <p:nvSpPr>
          <p:cNvPr id="12" name="TextBox 11"/>
          <p:cNvSpPr txBox="1"/>
          <p:nvPr/>
        </p:nvSpPr>
        <p:spPr>
          <a:xfrm>
            <a:off x="5095084" y="4975581"/>
            <a:ext cx="2774335" cy="646331"/>
          </a:xfrm>
          <a:prstGeom prst="rect">
            <a:avLst/>
          </a:prstGeom>
          <a:noFill/>
        </p:spPr>
        <p:txBody>
          <a:bodyPr wrap="square" rtlCol="0">
            <a:spAutoFit/>
          </a:bodyPr>
          <a:lstStyle/>
          <a:p>
            <a:pPr algn="ctr"/>
            <a:r>
              <a:rPr lang="en-US" sz="1200" dirty="0">
                <a:solidFill>
                  <a:srgbClr val="000000"/>
                </a:solidFill>
                <a:latin typeface="Helvetica Neue"/>
                <a:cs typeface="Helvetica Neue"/>
              </a:rPr>
              <a:t>Billions of people with at least one AR-ready device (sensors and output/display support)</a:t>
            </a:r>
          </a:p>
        </p:txBody>
      </p:sp>
      <p:sp>
        <p:nvSpPr>
          <p:cNvPr id="14" name="Down Arrow 13"/>
          <p:cNvSpPr/>
          <p:nvPr/>
        </p:nvSpPr>
        <p:spPr>
          <a:xfrm>
            <a:off x="927709" y="2726822"/>
            <a:ext cx="306378" cy="402363"/>
          </a:xfrm>
          <a:prstGeom prst="downArrow">
            <a:avLst/>
          </a:prstGeom>
          <a:solidFill>
            <a:schemeClr val="tx1">
              <a:alpha val="6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TextBox 14"/>
          <p:cNvSpPr txBox="1"/>
          <p:nvPr/>
        </p:nvSpPr>
        <p:spPr>
          <a:xfrm>
            <a:off x="631519" y="3389703"/>
            <a:ext cx="879542" cy="738664"/>
          </a:xfrm>
          <a:prstGeom prst="rect">
            <a:avLst/>
          </a:prstGeom>
          <a:noFill/>
        </p:spPr>
        <p:txBody>
          <a:bodyPr wrap="square" rtlCol="0">
            <a:spAutoFit/>
          </a:bodyPr>
          <a:lstStyle/>
          <a:p>
            <a:pPr algn="ctr"/>
            <a:r>
              <a:rPr lang="en-US" sz="1400" i="1" dirty="0">
                <a:solidFill>
                  <a:prstClr val="black"/>
                </a:solidFill>
                <a:effectLst>
                  <a:outerShdw blurRad="50800" dist="38100" dir="2700000" algn="tl" rotWithShape="0">
                    <a:srgbClr val="000000">
                      <a:alpha val="43000"/>
                    </a:srgbClr>
                  </a:outerShdw>
                </a:effectLst>
                <a:latin typeface="Helvetica Neue"/>
                <a:cs typeface="Helvetica Neue"/>
              </a:rPr>
              <a:t>Any</a:t>
            </a:r>
          </a:p>
          <a:p>
            <a:pPr algn="ctr"/>
            <a:r>
              <a:rPr lang="en-US" sz="1400" dirty="0">
                <a:solidFill>
                  <a:prstClr val="black"/>
                </a:solidFill>
                <a:effectLst>
                  <a:outerShdw blurRad="50800" dist="38100" dir="2700000" algn="tl" rotWithShape="0">
                    <a:srgbClr val="000000">
                      <a:alpha val="43000"/>
                    </a:srgbClr>
                  </a:outerShdw>
                </a:effectLst>
                <a:latin typeface="Helvetica Neue"/>
                <a:cs typeface="Helvetica Neue"/>
              </a:rPr>
              <a:t>AR Use Cases</a:t>
            </a:r>
          </a:p>
        </p:txBody>
      </p:sp>
      <p:sp>
        <p:nvSpPr>
          <p:cNvPr id="20" name="TextBox 19"/>
          <p:cNvSpPr txBox="1"/>
          <p:nvPr/>
        </p:nvSpPr>
        <p:spPr>
          <a:xfrm>
            <a:off x="2150712" y="3389703"/>
            <a:ext cx="2339193" cy="738664"/>
          </a:xfrm>
          <a:prstGeom prst="rect">
            <a:avLst/>
          </a:prstGeom>
          <a:noFill/>
          <a:ln>
            <a:noFill/>
          </a:ln>
        </p:spPr>
        <p:txBody>
          <a:bodyPr wrap="square" rtlCol="0">
            <a:spAutoFit/>
          </a:bodyPr>
          <a:lstStyle>
            <a:defPPr>
              <a:defRPr lang="en-US"/>
            </a:defPPr>
            <a:lvl1pPr algn="ctr">
              <a:defRPr sz="1400" b="1">
                <a:solidFill>
                  <a:srgbClr val="000000"/>
                </a:solidFill>
                <a:effectLst>
                  <a:outerShdw blurRad="25400" dist="12700" dir="2700000" algn="tl" rotWithShape="0">
                    <a:srgbClr val="000000">
                      <a:alpha val="43000"/>
                    </a:srgbClr>
                  </a:outerShdw>
                </a:effectLst>
                <a:latin typeface="Helvetica"/>
                <a:cs typeface="Helvetica"/>
              </a:defRPr>
            </a:lvl1pPr>
          </a:lstStyle>
          <a:p>
            <a:r>
              <a:rPr lang="en-US" dirty="0">
                <a:latin typeface="Helvetica Neue"/>
                <a:cs typeface="Helvetica Neue"/>
              </a:rPr>
              <a:t>AR Experience </a:t>
            </a:r>
            <a:r>
              <a:rPr lang="en-US" dirty="0" smtClean="0">
                <a:latin typeface="Helvetica Neue"/>
                <a:cs typeface="Helvetica Neue"/>
              </a:rPr>
              <a:t/>
            </a:r>
            <a:br>
              <a:rPr lang="en-US" dirty="0" smtClean="0">
                <a:latin typeface="Helvetica Neue"/>
                <a:cs typeface="Helvetica Neue"/>
              </a:rPr>
            </a:br>
            <a:r>
              <a:rPr lang="en-US" dirty="0" smtClean="0">
                <a:latin typeface="Helvetica Neue"/>
                <a:cs typeface="Helvetica Neue"/>
              </a:rPr>
              <a:t>Authoring</a:t>
            </a:r>
            <a:br>
              <a:rPr lang="en-US" dirty="0" smtClean="0">
                <a:latin typeface="Helvetica Neue"/>
                <a:cs typeface="Helvetica Neue"/>
              </a:rPr>
            </a:br>
            <a:r>
              <a:rPr lang="en-US" dirty="0" smtClean="0">
                <a:latin typeface="Helvetica Neue"/>
                <a:cs typeface="Helvetica Neue"/>
              </a:rPr>
              <a:t>Tools and Workflows</a:t>
            </a:r>
            <a:endParaRPr lang="en-US" dirty="0">
              <a:latin typeface="Helvetica Neue"/>
              <a:cs typeface="Helvetica Neue"/>
            </a:endParaRPr>
          </a:p>
        </p:txBody>
      </p:sp>
      <p:sp>
        <p:nvSpPr>
          <p:cNvPr id="33" name="TextBox 32"/>
          <p:cNvSpPr txBox="1"/>
          <p:nvPr/>
        </p:nvSpPr>
        <p:spPr>
          <a:xfrm>
            <a:off x="5308263" y="3307600"/>
            <a:ext cx="2783406" cy="954107"/>
          </a:xfrm>
          <a:prstGeom prst="rect">
            <a:avLst/>
          </a:prstGeom>
          <a:noFill/>
          <a:ln>
            <a:noFill/>
          </a:ln>
        </p:spPr>
        <p:txBody>
          <a:bodyPr wrap="square" rtlCol="0">
            <a:spAutoFit/>
          </a:bodyPr>
          <a:lstStyle>
            <a:defPPr>
              <a:defRPr lang="en-US"/>
            </a:defPPr>
            <a:lvl1pPr algn="ctr">
              <a:defRPr sz="1400" b="0">
                <a:solidFill>
                  <a:srgbClr val="000000"/>
                </a:solidFill>
                <a:effectLst>
                  <a:outerShdw blurRad="25400" dist="12700" dir="2700000" algn="tl" rotWithShape="0">
                    <a:srgbClr val="000000">
                      <a:alpha val="43000"/>
                    </a:srgbClr>
                  </a:outerShdw>
                </a:effectLst>
                <a:latin typeface="Helvetica Neue"/>
                <a:cs typeface="Helvetica Neue"/>
              </a:defRPr>
            </a:lvl1pPr>
          </a:lstStyle>
          <a:p>
            <a:r>
              <a:rPr lang="en-US" b="1" dirty="0"/>
              <a:t>AR e</a:t>
            </a:r>
            <a:r>
              <a:rPr lang="en-US" b="1" dirty="0" smtClean="0"/>
              <a:t>xperience on any</a:t>
            </a:r>
            <a:br>
              <a:rPr lang="en-US" b="1" dirty="0" smtClean="0"/>
            </a:br>
            <a:r>
              <a:rPr lang="en-US" b="1" dirty="0" smtClean="0"/>
              <a:t>form factor and using</a:t>
            </a:r>
            <a:br>
              <a:rPr lang="en-US" b="1" dirty="0" smtClean="0"/>
            </a:br>
            <a:r>
              <a:rPr lang="en-US" b="1" dirty="0" smtClean="0"/>
              <a:t>any standards-compliant</a:t>
            </a:r>
            <a:br>
              <a:rPr lang="en-US" b="1" dirty="0" smtClean="0"/>
            </a:br>
            <a:r>
              <a:rPr lang="en-US" b="1" dirty="0" smtClean="0"/>
              <a:t>software client</a:t>
            </a:r>
            <a:endParaRPr lang="en-US" b="1" dirty="0"/>
          </a:p>
        </p:txBody>
      </p:sp>
      <p:sp>
        <p:nvSpPr>
          <p:cNvPr id="42" name="Down Arrow 41"/>
          <p:cNvSpPr/>
          <p:nvPr/>
        </p:nvSpPr>
        <p:spPr>
          <a:xfrm rot="16200000">
            <a:off x="1796341" y="3542617"/>
            <a:ext cx="306378" cy="402363"/>
          </a:xfrm>
          <a:prstGeom prst="downArrow">
            <a:avLst/>
          </a:prstGeom>
          <a:solidFill>
            <a:schemeClr val="tx1">
              <a:alpha val="6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9" name="Down Arrow 68"/>
          <p:cNvSpPr/>
          <p:nvPr/>
        </p:nvSpPr>
        <p:spPr>
          <a:xfrm rot="16200000">
            <a:off x="4716790" y="3553089"/>
            <a:ext cx="306378" cy="402363"/>
          </a:xfrm>
          <a:prstGeom prst="downArrow">
            <a:avLst/>
          </a:prstGeom>
          <a:solidFill>
            <a:schemeClr val="tx1">
              <a:alpha val="6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22" name="Straight Connector 21"/>
          <p:cNvCxnSpPr/>
          <p:nvPr/>
        </p:nvCxnSpPr>
        <p:spPr>
          <a:xfrm>
            <a:off x="8424013" y="0"/>
            <a:ext cx="0" cy="6858000"/>
          </a:xfrm>
          <a:prstGeom prst="line">
            <a:avLst/>
          </a:prstGeom>
          <a:ln>
            <a:solidFill>
              <a:srgbClr val="66B13E"/>
            </a:solidFill>
          </a:ln>
        </p:spPr>
        <p:style>
          <a:lnRef idx="2">
            <a:schemeClr val="accent1"/>
          </a:lnRef>
          <a:fillRef idx="0">
            <a:schemeClr val="accent1"/>
          </a:fillRef>
          <a:effectRef idx="1">
            <a:schemeClr val="accent1"/>
          </a:effectRef>
          <a:fontRef idx="minor">
            <a:schemeClr val="tx1"/>
          </a:fontRef>
        </p:style>
      </p:cxnSp>
      <p:sp>
        <p:nvSpPr>
          <p:cNvPr id="24" name="Date Placeholder 3"/>
          <p:cNvSpPr>
            <a:spLocks noGrp="1"/>
          </p:cNvSpPr>
          <p:nvPr>
            <p:ph type="dt" sz="half" idx="10"/>
          </p:nvPr>
        </p:nvSpPr>
        <p:spPr>
          <a:xfrm>
            <a:off x="628650" y="6356350"/>
            <a:ext cx="2057400" cy="365125"/>
          </a:xfrm>
        </p:spPr>
        <p:txBody>
          <a:bodyPr/>
          <a:lstStyle/>
          <a:p>
            <a:pPr>
              <a:defRPr/>
            </a:pPr>
            <a:r>
              <a:rPr lang="en-US" dirty="0" smtClean="0"/>
              <a:t>9/15/15</a:t>
            </a:r>
            <a:endParaRPr lang="en-US" dirty="0"/>
          </a:p>
        </p:txBody>
      </p:sp>
    </p:spTree>
    <p:extLst>
      <p:ext uri="{BB962C8B-B14F-4D97-AF65-F5344CB8AC3E}">
        <p14:creationId xmlns:p14="http://schemas.microsoft.com/office/powerpoint/2010/main" val="394573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and Interoperable AR</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AR Community Update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4CB25DE-C612-834A-9934-B122DE643C18}" type="slidenum">
              <a:rPr lang="en-US" smtClean="0">
                <a:solidFill>
                  <a:prstClr val="white"/>
                </a:solidFill>
              </a:rPr>
              <a:pPr/>
              <a:t>19</a:t>
            </a:fld>
            <a:endParaRPr lang="en-US" dirty="0">
              <a:solidFill>
                <a:prstClr val="white"/>
              </a:solidFill>
            </a:endParaRPr>
          </a:p>
        </p:txBody>
      </p:sp>
      <p:pic>
        <p:nvPicPr>
          <p:cNvPr id="6" name="Picture 5" descr="puzzle_don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81473" y="1958974"/>
            <a:ext cx="5187777" cy="4478782"/>
          </a:xfrm>
          <a:prstGeom prst="rect">
            <a:avLst/>
          </a:prstGeom>
        </p:spPr>
      </p:pic>
      <p:sp>
        <p:nvSpPr>
          <p:cNvPr id="8" name="TextBox 7"/>
          <p:cNvSpPr txBox="1"/>
          <p:nvPr/>
        </p:nvSpPr>
        <p:spPr>
          <a:xfrm>
            <a:off x="362856" y="1251088"/>
            <a:ext cx="6762750" cy="707886"/>
          </a:xfrm>
          <a:prstGeom prst="rect">
            <a:avLst/>
          </a:prstGeom>
          <a:noFill/>
        </p:spPr>
        <p:txBody>
          <a:bodyPr wrap="square" rtlCol="0">
            <a:spAutoFit/>
          </a:bodyPr>
          <a:lstStyle/>
          <a:p>
            <a:r>
              <a:rPr lang="en-US" sz="2000" dirty="0">
                <a:solidFill>
                  <a:prstClr val="black"/>
                </a:solidFill>
                <a:latin typeface="Helvetica Neue"/>
                <a:cs typeface="Helvetica Neue"/>
              </a:rPr>
              <a:t>Permits consistent and flexible content and technology integration and management  </a:t>
            </a:r>
          </a:p>
        </p:txBody>
      </p:sp>
      <p:sp>
        <p:nvSpPr>
          <p:cNvPr id="10" name="TextBox 9"/>
          <p:cNvSpPr txBox="1"/>
          <p:nvPr/>
        </p:nvSpPr>
        <p:spPr>
          <a:xfrm>
            <a:off x="362856" y="2022950"/>
            <a:ext cx="5363719" cy="3231654"/>
          </a:xfrm>
          <a:prstGeom prst="rect">
            <a:avLst/>
          </a:prstGeom>
          <a:noFill/>
        </p:spPr>
        <p:txBody>
          <a:bodyPr wrap="square" rtlCol="0">
            <a:spAutoFit/>
          </a:bodyPr>
          <a:lstStyle/>
          <a:p>
            <a:pPr marL="342900" indent="-342900">
              <a:buFont typeface="Wingdings" charset="2"/>
              <a:buChar char=""/>
            </a:pPr>
            <a:r>
              <a:rPr lang="en-US" sz="2000" dirty="0">
                <a:solidFill>
                  <a:prstClr val="black"/>
                </a:solidFill>
                <a:latin typeface="Helvetica Neue"/>
                <a:cs typeface="Helvetica Neue"/>
              </a:rPr>
              <a:t>Interoperability simplifies the developer’s AR experience</a:t>
            </a:r>
          </a:p>
          <a:p>
            <a:pPr marL="800100" lvl="1" indent="-342900">
              <a:buFont typeface="Wingdings" charset="2"/>
              <a:buChar char="ü"/>
            </a:pPr>
            <a:r>
              <a:rPr lang="en-US" dirty="0">
                <a:solidFill>
                  <a:prstClr val="black"/>
                </a:solidFill>
                <a:latin typeface="Helvetica Neue"/>
                <a:cs typeface="Helvetica Neue"/>
              </a:rPr>
              <a:t>Authoring</a:t>
            </a:r>
          </a:p>
          <a:p>
            <a:pPr marL="800100" lvl="1" indent="-342900">
              <a:buFont typeface="Wingdings" charset="2"/>
              <a:buChar char="ü"/>
            </a:pPr>
            <a:r>
              <a:rPr lang="en-US" dirty="0">
                <a:solidFill>
                  <a:prstClr val="black"/>
                </a:solidFill>
                <a:latin typeface="Helvetica Neue"/>
                <a:cs typeface="Helvetica Neue"/>
              </a:rPr>
              <a:t>Publishing</a:t>
            </a:r>
          </a:p>
          <a:p>
            <a:pPr marL="800100" lvl="1" indent="-342900">
              <a:buFont typeface="Wingdings" charset="2"/>
              <a:buChar char="ü"/>
            </a:pPr>
            <a:r>
              <a:rPr lang="en-US" dirty="0">
                <a:solidFill>
                  <a:prstClr val="black"/>
                </a:solidFill>
                <a:latin typeface="Helvetica Neue"/>
                <a:cs typeface="Helvetica Neue"/>
              </a:rPr>
              <a:t>Integration</a:t>
            </a:r>
            <a:br>
              <a:rPr lang="en-US" dirty="0">
                <a:solidFill>
                  <a:prstClr val="black"/>
                </a:solidFill>
                <a:latin typeface="Helvetica Neue"/>
                <a:cs typeface="Helvetica Neue"/>
              </a:rPr>
            </a:br>
            <a:endParaRPr lang="en-US" dirty="0">
              <a:solidFill>
                <a:prstClr val="black"/>
              </a:solidFill>
              <a:latin typeface="Helvetica Neue"/>
              <a:cs typeface="Helvetica Neue"/>
            </a:endParaRPr>
          </a:p>
          <a:p>
            <a:pPr marL="342900" indent="-342900">
              <a:buFont typeface="Wingdings" charset="2"/>
              <a:buChar char=""/>
            </a:pPr>
            <a:r>
              <a:rPr lang="en-US" dirty="0">
                <a:solidFill>
                  <a:prstClr val="black"/>
                </a:solidFill>
                <a:latin typeface="Helvetica Neue"/>
                <a:cs typeface="Helvetica Neue"/>
              </a:rPr>
              <a:t>Interoperability increases user’s</a:t>
            </a:r>
          </a:p>
          <a:p>
            <a:pPr marL="800100" lvl="1" indent="-342900">
              <a:buFont typeface="Wingdings" charset="2"/>
              <a:buChar char="ü"/>
            </a:pPr>
            <a:r>
              <a:rPr lang="en-US" dirty="0">
                <a:solidFill>
                  <a:prstClr val="black"/>
                </a:solidFill>
                <a:latin typeface="Helvetica Neue"/>
                <a:cs typeface="Helvetica Neue"/>
              </a:rPr>
              <a:t>Discovery</a:t>
            </a:r>
          </a:p>
          <a:p>
            <a:pPr marL="800100" lvl="1" indent="-342900">
              <a:buFont typeface="Wingdings" charset="2"/>
              <a:buChar char="ü"/>
            </a:pPr>
            <a:r>
              <a:rPr lang="en-US" dirty="0">
                <a:solidFill>
                  <a:prstClr val="black"/>
                </a:solidFill>
                <a:latin typeface="Helvetica Neue"/>
                <a:cs typeface="Helvetica Neue"/>
              </a:rPr>
              <a:t>Sharing</a:t>
            </a:r>
          </a:p>
          <a:p>
            <a:pPr marL="800100" lvl="1" indent="-342900">
              <a:buFont typeface="Wingdings" charset="2"/>
              <a:buChar char="ü"/>
            </a:pPr>
            <a:r>
              <a:rPr lang="en-US" dirty="0">
                <a:solidFill>
                  <a:prstClr val="black"/>
                </a:solidFill>
                <a:latin typeface="Helvetica Neue"/>
                <a:cs typeface="Helvetica Neue"/>
              </a:rPr>
              <a:t>Consuming</a:t>
            </a:r>
          </a:p>
          <a:p>
            <a:pPr lvl="1"/>
            <a:endParaRPr lang="en-US" sz="2000" dirty="0">
              <a:solidFill>
                <a:prstClr val="black"/>
              </a:solidFill>
              <a:latin typeface="Helvetica Neue"/>
              <a:cs typeface="Helvetica Neue"/>
            </a:endParaRPr>
          </a:p>
        </p:txBody>
      </p:sp>
      <p:cxnSp>
        <p:nvCxnSpPr>
          <p:cNvPr id="11" name="Straight Connector 10"/>
          <p:cNvCxnSpPr/>
          <p:nvPr/>
        </p:nvCxnSpPr>
        <p:spPr>
          <a:xfrm>
            <a:off x="8424013" y="0"/>
            <a:ext cx="0" cy="6858000"/>
          </a:xfrm>
          <a:prstGeom prst="line">
            <a:avLst/>
          </a:prstGeom>
          <a:ln>
            <a:solidFill>
              <a:srgbClr val="66B13E"/>
            </a:solidFill>
          </a:ln>
        </p:spPr>
        <p:style>
          <a:lnRef idx="2">
            <a:schemeClr val="accent1"/>
          </a:lnRef>
          <a:fillRef idx="0">
            <a:schemeClr val="accent1"/>
          </a:fillRef>
          <a:effectRef idx="1">
            <a:schemeClr val="accent1"/>
          </a:effectRef>
          <a:fontRef idx="minor">
            <a:schemeClr val="tx1"/>
          </a:fontRef>
        </p:style>
      </p:cxnSp>
      <p:sp>
        <p:nvSpPr>
          <p:cNvPr id="13" name="Date Placeholder 3"/>
          <p:cNvSpPr>
            <a:spLocks noGrp="1"/>
          </p:cNvSpPr>
          <p:nvPr>
            <p:ph type="dt" sz="half" idx="10"/>
          </p:nvPr>
        </p:nvSpPr>
        <p:spPr>
          <a:xfrm>
            <a:off x="628650" y="6356350"/>
            <a:ext cx="2057400" cy="365125"/>
          </a:xfrm>
        </p:spPr>
        <p:txBody>
          <a:bodyPr/>
          <a:lstStyle/>
          <a:p>
            <a:pPr>
              <a:defRPr/>
            </a:pPr>
            <a:r>
              <a:rPr lang="en-US" dirty="0" smtClean="0"/>
              <a:t>9/15/15</a:t>
            </a:r>
            <a:endParaRPr lang="en-US" dirty="0"/>
          </a:p>
        </p:txBody>
      </p:sp>
    </p:spTree>
    <p:extLst>
      <p:ext uri="{BB962C8B-B14F-4D97-AF65-F5344CB8AC3E}">
        <p14:creationId xmlns:p14="http://schemas.microsoft.com/office/powerpoint/2010/main" val="144510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Market changes</a:t>
            </a:r>
          </a:p>
          <a:p>
            <a:pPr lvl="1"/>
            <a:r>
              <a:rPr lang="en-US" dirty="0" smtClean="0"/>
              <a:t>Vendors/technology provider landscape</a:t>
            </a:r>
          </a:p>
          <a:p>
            <a:pPr lvl="1"/>
            <a:r>
              <a:rPr lang="en-US" dirty="0" smtClean="0"/>
              <a:t>Developers</a:t>
            </a:r>
          </a:p>
          <a:p>
            <a:pPr lvl="1"/>
            <a:r>
              <a:rPr lang="en-US" dirty="0" smtClean="0"/>
              <a:t>Users</a:t>
            </a:r>
          </a:p>
          <a:p>
            <a:pPr lvl="1"/>
            <a:r>
              <a:rPr lang="en-US" dirty="0" smtClean="0"/>
              <a:t>Enterprise (AR for Enterprise Alliance)</a:t>
            </a:r>
          </a:p>
          <a:p>
            <a:r>
              <a:rPr lang="en-US" dirty="0" smtClean="0"/>
              <a:t>Open and Interoperable Augmented Reality</a:t>
            </a:r>
          </a:p>
          <a:p>
            <a:pPr lvl="1"/>
            <a:r>
              <a:rPr lang="en-US" dirty="0" smtClean="0"/>
              <a:t>March 2015 meeting outcomes</a:t>
            </a:r>
          </a:p>
          <a:p>
            <a:pPr lvl="1"/>
            <a:r>
              <a:rPr lang="en-US" dirty="0" smtClean="0"/>
              <a:t>Next meeting is October 2015 in Seoul</a:t>
            </a:r>
          </a:p>
          <a:p>
            <a:endParaRPr lang="en-US" dirty="0"/>
          </a:p>
        </p:txBody>
      </p:sp>
      <p:sp>
        <p:nvSpPr>
          <p:cNvPr id="5" name="Footer Placeholder 4"/>
          <p:cNvSpPr>
            <a:spLocks noGrp="1"/>
          </p:cNvSpPr>
          <p:nvPr>
            <p:ph type="ftr" sz="quarter" idx="11"/>
          </p:nvPr>
        </p:nvSpPr>
        <p:spPr/>
        <p:txBody>
          <a:bodyPr/>
          <a:lstStyle/>
          <a:p>
            <a:r>
              <a:rPr lang="en-US" smtClean="0"/>
              <a:t>AR Community Update</a:t>
            </a:r>
            <a:endParaRPr lang="en-US"/>
          </a:p>
        </p:txBody>
      </p:sp>
      <p:sp>
        <p:nvSpPr>
          <p:cNvPr id="6" name="Slide Number Placeholder 5"/>
          <p:cNvSpPr>
            <a:spLocks noGrp="1"/>
          </p:cNvSpPr>
          <p:nvPr>
            <p:ph type="sldNum" sz="quarter" idx="12"/>
          </p:nvPr>
        </p:nvSpPr>
        <p:spPr/>
        <p:txBody>
          <a:bodyPr/>
          <a:lstStyle/>
          <a:p>
            <a:fld id="{706D589B-2FC7-CC4B-842D-1D2E6B2AC05D}" type="slidenum">
              <a:rPr lang="en-US" smtClean="0"/>
              <a:t>2</a:t>
            </a:fld>
            <a:endParaRPr lang="en-US"/>
          </a:p>
        </p:txBody>
      </p:sp>
      <p:sp>
        <p:nvSpPr>
          <p:cNvPr id="7" name="Date Placeholder 3"/>
          <p:cNvSpPr>
            <a:spLocks noGrp="1"/>
          </p:cNvSpPr>
          <p:nvPr>
            <p:ph type="dt" sz="half" idx="10"/>
          </p:nvPr>
        </p:nvSpPr>
        <p:spPr>
          <a:xfrm>
            <a:off x="628650" y="6356350"/>
            <a:ext cx="2057400" cy="365125"/>
          </a:xfrm>
        </p:spPr>
        <p:txBody>
          <a:bodyPr/>
          <a:lstStyle/>
          <a:p>
            <a:pPr>
              <a:defRPr/>
            </a:pPr>
            <a:r>
              <a:rPr lang="en-US" dirty="0" smtClean="0"/>
              <a:t>9/15/15</a:t>
            </a:r>
            <a:endParaRPr lang="en-US" dirty="0"/>
          </a:p>
        </p:txBody>
      </p:sp>
    </p:spTree>
    <p:extLst>
      <p:ext uri="{BB962C8B-B14F-4D97-AF65-F5344CB8AC3E}">
        <p14:creationId xmlns:p14="http://schemas.microsoft.com/office/powerpoint/2010/main" val="302667355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AR Community Update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4CB25DE-C612-834A-9934-B122DE643C18}" type="slidenum">
              <a:rPr lang="en-US" smtClean="0">
                <a:solidFill>
                  <a:prstClr val="white"/>
                </a:solidFill>
              </a:rPr>
              <a:pPr/>
              <a:t>20</a:t>
            </a:fld>
            <a:endParaRPr lang="en-US" dirty="0">
              <a:solidFill>
                <a:prstClr val="white"/>
              </a:solidFill>
            </a:endParaRPr>
          </a:p>
        </p:txBody>
      </p:sp>
      <p:sp>
        <p:nvSpPr>
          <p:cNvPr id="5" name="Title 4"/>
          <p:cNvSpPr>
            <a:spLocks noGrp="1"/>
          </p:cNvSpPr>
          <p:nvPr>
            <p:ph type="title"/>
          </p:nvPr>
        </p:nvSpPr>
        <p:spPr/>
        <p:txBody>
          <a:bodyPr/>
          <a:lstStyle/>
          <a:p>
            <a:r>
              <a:rPr lang="en-US" dirty="0" smtClean="0"/>
              <a:t>AR Community</a:t>
            </a:r>
            <a:endParaRPr lang="en-US" dirty="0"/>
          </a:p>
        </p:txBody>
      </p:sp>
      <p:sp>
        <p:nvSpPr>
          <p:cNvPr id="6" name="Content Placeholder 5"/>
          <p:cNvSpPr>
            <a:spLocks noGrp="1"/>
          </p:cNvSpPr>
          <p:nvPr>
            <p:ph sz="half" idx="1"/>
          </p:nvPr>
        </p:nvSpPr>
        <p:spPr>
          <a:xfrm>
            <a:off x="457199" y="3035461"/>
            <a:ext cx="7139709" cy="3349319"/>
          </a:xfrm>
        </p:spPr>
        <p:txBody>
          <a:bodyPr>
            <a:normAutofit fontScale="92500" lnSpcReduction="20000"/>
          </a:bodyPr>
          <a:lstStyle/>
          <a:p>
            <a:pPr>
              <a:buFont typeface="Wingdings" charset="2"/>
              <a:buChar char=""/>
            </a:pPr>
            <a:r>
              <a:rPr lang="en-US" dirty="0"/>
              <a:t>Grassroots community of people since 2009</a:t>
            </a:r>
          </a:p>
          <a:p>
            <a:pPr>
              <a:buFont typeface="Wingdings" charset="2"/>
              <a:buChar char=""/>
            </a:pPr>
            <a:r>
              <a:rPr lang="en-US" dirty="0"/>
              <a:t>Seek </a:t>
            </a:r>
            <a:r>
              <a:rPr lang="en-US" b="1" dirty="0"/>
              <a:t>open and interoperable </a:t>
            </a:r>
            <a:r>
              <a:rPr lang="en-US" dirty="0"/>
              <a:t/>
            </a:r>
            <a:br>
              <a:rPr lang="en-US" dirty="0"/>
            </a:br>
            <a:r>
              <a:rPr lang="en-US" dirty="0"/>
              <a:t>AR content and </a:t>
            </a:r>
            <a:r>
              <a:rPr lang="en-US" dirty="0" smtClean="0"/>
              <a:t>experiences</a:t>
            </a:r>
          </a:p>
          <a:p>
            <a:pPr lvl="1">
              <a:buFont typeface="Wingdings" charset="2"/>
              <a:buChar char="ü"/>
            </a:pPr>
            <a:r>
              <a:rPr lang="en-US" dirty="0" smtClean="0"/>
              <a:t>Brings together standards development organizations and developers</a:t>
            </a:r>
            <a:endParaRPr lang="en-US" dirty="0"/>
          </a:p>
          <a:p>
            <a:pPr>
              <a:buFont typeface="Wingdings" charset="2"/>
              <a:buChar char=""/>
            </a:pPr>
            <a:r>
              <a:rPr lang="en-US" dirty="0"/>
              <a:t>Operate</a:t>
            </a:r>
          </a:p>
          <a:p>
            <a:pPr lvl="1">
              <a:buFont typeface="Wingdings" charset="2"/>
              <a:buChar char="ü"/>
            </a:pPr>
            <a:r>
              <a:rPr lang="en-US" dirty="0"/>
              <a:t>A Web portal</a:t>
            </a:r>
          </a:p>
          <a:p>
            <a:pPr lvl="1">
              <a:buFont typeface="Wingdings" charset="2"/>
              <a:buChar char="ü"/>
            </a:pPr>
            <a:r>
              <a:rPr lang="en-US" dirty="0"/>
              <a:t>Seven archived mailing lists</a:t>
            </a:r>
          </a:p>
          <a:p>
            <a:pPr>
              <a:buFont typeface="Wingdings" charset="2"/>
              <a:buChar char=""/>
            </a:pPr>
            <a:r>
              <a:rPr lang="en-US" dirty="0"/>
              <a:t>Conduct v</a:t>
            </a:r>
            <a:r>
              <a:rPr lang="en-US" dirty="0" smtClean="0"/>
              <a:t>irtual and in-person </a:t>
            </a:r>
            <a:r>
              <a:rPr lang="en-US" dirty="0"/>
              <a:t>meetings</a:t>
            </a:r>
          </a:p>
          <a:p>
            <a:pPr marL="0" indent="0">
              <a:buNone/>
            </a:pPr>
            <a:endParaRPr lang="en-US" dirty="0"/>
          </a:p>
          <a:p>
            <a:endParaRPr lang="en-US" dirty="0"/>
          </a:p>
        </p:txBody>
      </p:sp>
      <p:pic>
        <p:nvPicPr>
          <p:cNvPr id="8" name="Picture 7" descr="people-room.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07018" y="1018863"/>
            <a:ext cx="4814876" cy="1937988"/>
          </a:xfrm>
          <a:prstGeom prst="rect">
            <a:avLst/>
          </a:prstGeom>
          <a:effectLst>
            <a:outerShdw blurRad="50800" dist="50800" dir="2700000" algn="tl" rotWithShape="0">
              <a:srgbClr val="000000">
                <a:alpha val="43000"/>
              </a:srgbClr>
            </a:outerShdw>
          </a:effectLst>
        </p:spPr>
      </p:pic>
      <p:cxnSp>
        <p:nvCxnSpPr>
          <p:cNvPr id="10" name="Straight Connector 9"/>
          <p:cNvCxnSpPr/>
          <p:nvPr/>
        </p:nvCxnSpPr>
        <p:spPr>
          <a:xfrm>
            <a:off x="8424013" y="0"/>
            <a:ext cx="0" cy="6858000"/>
          </a:xfrm>
          <a:prstGeom prst="line">
            <a:avLst/>
          </a:prstGeom>
          <a:ln>
            <a:solidFill>
              <a:srgbClr val="66B13E"/>
            </a:solidFill>
          </a:ln>
        </p:spPr>
        <p:style>
          <a:lnRef idx="2">
            <a:schemeClr val="accent1"/>
          </a:lnRef>
          <a:fillRef idx="0">
            <a:schemeClr val="accent1"/>
          </a:fillRef>
          <a:effectRef idx="1">
            <a:schemeClr val="accent1"/>
          </a:effectRef>
          <a:fontRef idx="minor">
            <a:schemeClr val="tx1"/>
          </a:fontRef>
        </p:style>
      </p:cxnSp>
      <p:sp>
        <p:nvSpPr>
          <p:cNvPr id="11" name="Date Placeholder 3"/>
          <p:cNvSpPr>
            <a:spLocks noGrp="1"/>
          </p:cNvSpPr>
          <p:nvPr>
            <p:ph type="dt" sz="half" idx="10"/>
          </p:nvPr>
        </p:nvSpPr>
        <p:spPr>
          <a:xfrm>
            <a:off x="628650" y="6356350"/>
            <a:ext cx="2057400" cy="365125"/>
          </a:xfrm>
        </p:spPr>
        <p:txBody>
          <a:bodyPr/>
          <a:lstStyle/>
          <a:p>
            <a:pPr>
              <a:defRPr/>
            </a:pPr>
            <a:r>
              <a:rPr lang="en-US" dirty="0" smtClean="0"/>
              <a:t>9/15/15</a:t>
            </a:r>
            <a:endParaRPr lang="en-US" dirty="0"/>
          </a:p>
        </p:txBody>
      </p:sp>
    </p:spTree>
    <p:extLst>
      <p:ext uri="{BB962C8B-B14F-4D97-AF65-F5344CB8AC3E}">
        <p14:creationId xmlns:p14="http://schemas.microsoft.com/office/powerpoint/2010/main" val="155826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651727" y="2118006"/>
            <a:ext cx="4661646" cy="2657472"/>
          </a:xfrm>
          <a:prstGeom prst="rect">
            <a:avLst/>
          </a:prstGeom>
          <a:solidFill>
            <a:schemeClr val="tx2">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lstStyle/>
          <a:p>
            <a:r>
              <a:rPr lang="en-US" dirty="0"/>
              <a:t>Notable Achievements to Date</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AR Community Update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4CB25DE-C612-834A-9934-B122DE643C18}" type="slidenum">
              <a:rPr lang="en-US" smtClean="0">
                <a:solidFill>
                  <a:prstClr val="white"/>
                </a:solidFill>
              </a:rPr>
              <a:pPr/>
              <a:t>21</a:t>
            </a:fld>
            <a:endParaRPr lang="en-US" dirty="0">
              <a:solidFill>
                <a:prstClr val="white"/>
              </a:solidFill>
            </a:endParaRPr>
          </a:p>
        </p:txBody>
      </p:sp>
      <p:sp>
        <p:nvSpPr>
          <p:cNvPr id="6" name="Content Placeholder 2"/>
          <p:cNvSpPr txBox="1">
            <a:spLocks/>
          </p:cNvSpPr>
          <p:nvPr/>
        </p:nvSpPr>
        <p:spPr>
          <a:xfrm>
            <a:off x="284580" y="1016420"/>
            <a:ext cx="8303049" cy="5544684"/>
          </a:xfrm>
          <a:prstGeom prst="rect">
            <a:avLst/>
          </a:prstGeom>
        </p:spPr>
        <p:txBody>
          <a:bodyPr>
            <a:normAutofit/>
          </a:bodyPr>
          <a:lstStyle>
            <a:lvl1pPr marL="342900" indent="-342900" algn="l" defTabSz="457200" rtl="0" eaLnBrk="1" latinLnBrk="0" hangingPunct="1">
              <a:spcBef>
                <a:spcPct val="20000"/>
              </a:spcBef>
              <a:buFont typeface="Arial"/>
              <a:buChar char="•"/>
              <a:defRPr sz="3000" kern="1200">
                <a:solidFill>
                  <a:schemeClr val="tx1"/>
                </a:solidFill>
                <a:latin typeface="Helvetica Neue"/>
                <a:ea typeface="+mn-ea"/>
                <a:cs typeface="Helvetica Neue"/>
              </a:defRPr>
            </a:lvl1pPr>
            <a:lvl2pPr marL="742950" indent="-285750" algn="l" defTabSz="457200" rtl="0" eaLnBrk="1" latinLnBrk="0" hangingPunct="1">
              <a:spcBef>
                <a:spcPct val="20000"/>
              </a:spcBef>
              <a:buFont typeface="Arial"/>
              <a:buChar char="–"/>
              <a:defRPr sz="2600" kern="1200">
                <a:solidFill>
                  <a:schemeClr val="tx1"/>
                </a:solidFill>
                <a:latin typeface="Helvetica Neue"/>
                <a:ea typeface="+mn-ea"/>
                <a:cs typeface="Helvetica Neue"/>
              </a:defRPr>
            </a:lvl2pPr>
            <a:lvl3pPr marL="1143000" indent="-228600" algn="l" defTabSz="457200" rtl="0" eaLnBrk="1" latinLnBrk="0" hangingPunct="1">
              <a:spcBef>
                <a:spcPct val="20000"/>
              </a:spcBef>
              <a:buFont typeface="Arial"/>
              <a:buChar char="•"/>
              <a:defRPr sz="2200" kern="1200">
                <a:solidFill>
                  <a:schemeClr val="tx1"/>
                </a:solidFill>
                <a:latin typeface="Helvetica Neue"/>
                <a:ea typeface="+mn-ea"/>
                <a:cs typeface="Helvetica Neue"/>
              </a:defRPr>
            </a:lvl3pPr>
            <a:lvl4pPr marL="1600200" indent="-228600" algn="l" defTabSz="457200" rtl="0" eaLnBrk="1" latinLnBrk="0" hangingPunct="1">
              <a:spcBef>
                <a:spcPct val="20000"/>
              </a:spcBef>
              <a:buFont typeface="Arial"/>
              <a:buChar char="–"/>
              <a:defRPr sz="1800" kern="1200">
                <a:solidFill>
                  <a:schemeClr val="tx1"/>
                </a:solidFill>
                <a:latin typeface="Helvetica Neue"/>
                <a:ea typeface="+mn-ea"/>
                <a:cs typeface="Helvetica Neue"/>
              </a:defRPr>
            </a:lvl4pPr>
            <a:lvl5pPr marL="2057400" indent="-228600" algn="l" defTabSz="457200" rtl="0" eaLnBrk="1" latinLnBrk="0" hangingPunct="1">
              <a:spcBef>
                <a:spcPct val="20000"/>
              </a:spcBef>
              <a:buFont typeface="Arial"/>
              <a:buChar char="»"/>
              <a:defRPr sz="1800" kern="1200">
                <a:solidFill>
                  <a:schemeClr val="tx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
            </a:pPr>
            <a:r>
              <a:rPr lang="en-US" sz="2400" dirty="0" smtClean="0">
                <a:solidFill>
                  <a:prstClr val="black"/>
                </a:solidFill>
              </a:rPr>
              <a:t>Initiatives</a:t>
            </a:r>
          </a:p>
          <a:p>
            <a:pPr lvl="1">
              <a:buFont typeface="Wingdings" charset="2"/>
              <a:buChar char="ü"/>
            </a:pPr>
            <a:r>
              <a:rPr lang="en-US" sz="2000" dirty="0" smtClean="0">
                <a:solidFill>
                  <a:prstClr val="black"/>
                </a:solidFill>
              </a:rPr>
              <a:t>Cross-SDO (OGC, </a:t>
            </a:r>
            <a:r>
              <a:rPr lang="en-US" sz="2000" dirty="0" err="1" smtClean="0">
                <a:solidFill>
                  <a:prstClr val="black"/>
                </a:solidFill>
              </a:rPr>
              <a:t>Khronos</a:t>
            </a:r>
            <a:r>
              <a:rPr lang="en-US" sz="2000" dirty="0" smtClean="0">
                <a:solidFill>
                  <a:prstClr val="black"/>
                </a:solidFill>
              </a:rPr>
              <a:t> Group, ISO, Web3D) collaboration </a:t>
            </a:r>
            <a:br>
              <a:rPr lang="en-US" sz="2000" dirty="0" smtClean="0">
                <a:solidFill>
                  <a:prstClr val="black"/>
                </a:solidFill>
              </a:rPr>
            </a:br>
            <a:r>
              <a:rPr lang="en-US" sz="2000" dirty="0" smtClean="0">
                <a:solidFill>
                  <a:prstClr val="black"/>
                </a:solidFill>
              </a:rPr>
              <a:t>to address 3D Compression and Transmission</a:t>
            </a:r>
          </a:p>
          <a:p>
            <a:pPr lvl="1">
              <a:buFont typeface="Wingdings" charset="2"/>
              <a:buChar char="ü"/>
            </a:pPr>
            <a:r>
              <a:rPr lang="en-US" sz="2000" dirty="0" smtClean="0">
                <a:solidFill>
                  <a:prstClr val="black"/>
                </a:solidFill>
              </a:rPr>
              <a:t>Development of </a:t>
            </a:r>
            <a:br>
              <a:rPr lang="en-US" sz="2000" dirty="0" smtClean="0">
                <a:solidFill>
                  <a:prstClr val="black"/>
                </a:solidFill>
              </a:rPr>
            </a:br>
            <a:r>
              <a:rPr lang="en-US" sz="2000" dirty="0" smtClean="0">
                <a:solidFill>
                  <a:prstClr val="black"/>
                </a:solidFill>
              </a:rPr>
              <a:t>AR Browser</a:t>
            </a:r>
            <a:br>
              <a:rPr lang="en-US" sz="2000" dirty="0" smtClean="0">
                <a:solidFill>
                  <a:prstClr val="black"/>
                </a:solidFill>
              </a:rPr>
            </a:br>
            <a:r>
              <a:rPr lang="en-US" sz="2000" dirty="0" smtClean="0">
                <a:solidFill>
                  <a:prstClr val="black"/>
                </a:solidFill>
              </a:rPr>
              <a:t>interoperability</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r>
              <a:rPr lang="en-US" sz="2000" dirty="0" smtClean="0">
                <a:solidFill>
                  <a:prstClr val="black"/>
                </a:solidFill>
              </a:rPr>
              <a:t/>
            </a:r>
            <a:br>
              <a:rPr lang="en-US" sz="2000" dirty="0" smtClean="0">
                <a:solidFill>
                  <a:prstClr val="black"/>
                </a:solidFill>
              </a:rPr>
            </a:br>
            <a:endParaRPr lang="en-US" sz="2000" dirty="0" smtClean="0">
              <a:solidFill>
                <a:prstClr val="black"/>
              </a:solidFill>
            </a:endParaRPr>
          </a:p>
          <a:p>
            <a:pPr>
              <a:buFont typeface="Wingdings" charset="2"/>
              <a:buChar char=""/>
            </a:pPr>
            <a:r>
              <a:rPr lang="en-US" sz="2400" dirty="0" smtClean="0">
                <a:solidFill>
                  <a:prstClr val="black"/>
                </a:solidFill>
              </a:rPr>
              <a:t>Resources</a:t>
            </a:r>
          </a:p>
          <a:p>
            <a:pPr lvl="1">
              <a:buFont typeface="Wingdings" charset="2"/>
              <a:buChar char="ü"/>
            </a:pPr>
            <a:r>
              <a:rPr lang="en-US" sz="2000" dirty="0" smtClean="0">
                <a:solidFill>
                  <a:prstClr val="black"/>
                </a:solidFill>
              </a:rPr>
              <a:t>Tables of relevant standards and status of active SDOs</a:t>
            </a:r>
          </a:p>
          <a:p>
            <a:pPr lvl="1">
              <a:buFont typeface="Wingdings" charset="2"/>
              <a:buChar char="ü"/>
            </a:pPr>
            <a:r>
              <a:rPr lang="en-US" sz="2000" dirty="0" smtClean="0">
                <a:solidFill>
                  <a:prstClr val="black"/>
                </a:solidFill>
              </a:rPr>
              <a:t>Calendar of meetings and events</a:t>
            </a:r>
          </a:p>
          <a:p>
            <a:pPr lvl="1">
              <a:buFont typeface="Wingdings" charset="2"/>
              <a:buChar char="ü"/>
            </a:pPr>
            <a:r>
              <a:rPr lang="en-US" sz="2000" dirty="0" smtClean="0">
                <a:solidFill>
                  <a:prstClr val="black"/>
                </a:solidFill>
              </a:rPr>
              <a:t>Glossary of AR terminology </a:t>
            </a:r>
            <a:endParaRPr lang="en-US" sz="2000" dirty="0">
              <a:solidFill>
                <a:prstClr val="black"/>
              </a:solidFill>
            </a:endParaRPr>
          </a:p>
          <a:p>
            <a:pPr lvl="1">
              <a:buFont typeface="Wingdings" charset="2"/>
              <a:buChar char="ü"/>
            </a:pPr>
            <a:r>
              <a:rPr lang="en-US" sz="2000" dirty="0" smtClean="0">
                <a:solidFill>
                  <a:prstClr val="black"/>
                </a:solidFill>
              </a:rPr>
              <a:t>Mixed and Augmented Reality Reference Model (ISO)</a:t>
            </a:r>
          </a:p>
        </p:txBody>
      </p:sp>
      <p:pic>
        <p:nvPicPr>
          <p:cNvPr id="9" name="Content Placeholder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783096" y="2230423"/>
            <a:ext cx="4394541" cy="2416829"/>
          </a:xfrm>
          <a:prstGeom prst="rect">
            <a:avLst/>
          </a:prstGeom>
        </p:spPr>
      </p:pic>
      <p:cxnSp>
        <p:nvCxnSpPr>
          <p:cNvPr id="11" name="Straight Connector 10"/>
          <p:cNvCxnSpPr/>
          <p:nvPr/>
        </p:nvCxnSpPr>
        <p:spPr>
          <a:xfrm>
            <a:off x="8424013" y="0"/>
            <a:ext cx="0" cy="6858000"/>
          </a:xfrm>
          <a:prstGeom prst="line">
            <a:avLst/>
          </a:prstGeom>
          <a:ln>
            <a:solidFill>
              <a:srgbClr val="66B13E"/>
            </a:solidFill>
          </a:ln>
        </p:spPr>
        <p:style>
          <a:lnRef idx="2">
            <a:schemeClr val="accent1"/>
          </a:lnRef>
          <a:fillRef idx="0">
            <a:schemeClr val="accent1"/>
          </a:fillRef>
          <a:effectRef idx="1">
            <a:schemeClr val="accent1"/>
          </a:effectRef>
          <a:fontRef idx="minor">
            <a:schemeClr val="tx1"/>
          </a:fontRef>
        </p:style>
      </p:cxnSp>
      <p:sp>
        <p:nvSpPr>
          <p:cNvPr id="12" name="Date Placeholder 3"/>
          <p:cNvSpPr>
            <a:spLocks noGrp="1"/>
          </p:cNvSpPr>
          <p:nvPr>
            <p:ph type="dt" sz="half" idx="10"/>
          </p:nvPr>
        </p:nvSpPr>
        <p:spPr>
          <a:xfrm>
            <a:off x="628650" y="6356350"/>
            <a:ext cx="2057400" cy="365125"/>
          </a:xfrm>
        </p:spPr>
        <p:txBody>
          <a:bodyPr/>
          <a:lstStyle/>
          <a:p>
            <a:pPr>
              <a:defRPr/>
            </a:pPr>
            <a:r>
              <a:rPr lang="en-US" dirty="0" smtClean="0"/>
              <a:t>9/15/15</a:t>
            </a:r>
            <a:endParaRPr lang="en-US" dirty="0"/>
          </a:p>
        </p:txBody>
      </p:sp>
    </p:spTree>
    <p:extLst>
      <p:ext uri="{BB962C8B-B14F-4D97-AF65-F5344CB8AC3E}">
        <p14:creationId xmlns:p14="http://schemas.microsoft.com/office/powerpoint/2010/main" val="220275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Relevant Industry Groups and </a:t>
            </a:r>
            <a:br>
              <a:rPr lang="en-US" dirty="0" smtClean="0"/>
            </a:br>
            <a:r>
              <a:rPr lang="en-US" dirty="0" smtClean="0"/>
              <a:t>Standards Organizations</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AR Community Update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4CB25DE-C612-834A-9934-B122DE643C18}" type="slidenum">
              <a:rPr lang="en-US" smtClean="0">
                <a:solidFill>
                  <a:prstClr val="white"/>
                </a:solidFill>
              </a:rPr>
              <a:pPr/>
              <a:t>22</a:t>
            </a:fld>
            <a:endParaRPr lang="en-US" dirty="0">
              <a:solidFill>
                <a:prstClr val="white"/>
              </a:solidFill>
            </a:endParaRPr>
          </a:p>
        </p:txBody>
      </p:sp>
      <p:sp>
        <p:nvSpPr>
          <p:cNvPr id="8" name="Hexagon 7"/>
          <p:cNvSpPr/>
          <p:nvPr/>
        </p:nvSpPr>
        <p:spPr>
          <a:xfrm>
            <a:off x="465065" y="1465779"/>
            <a:ext cx="1244242" cy="1072622"/>
          </a:xfrm>
          <a:prstGeom prst="hexagon">
            <a:avLst/>
          </a:prstGeom>
          <a:solidFill>
            <a:schemeClr val="bg1"/>
          </a:solidFill>
          <a:ln>
            <a:solidFill>
              <a:schemeClr val="tx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Hexagon 8"/>
          <p:cNvSpPr/>
          <p:nvPr/>
        </p:nvSpPr>
        <p:spPr>
          <a:xfrm>
            <a:off x="3577590" y="3255880"/>
            <a:ext cx="1244242" cy="1072622"/>
          </a:xfrm>
          <a:prstGeom prst="hexagon">
            <a:avLst/>
          </a:prstGeom>
          <a:solidFill>
            <a:schemeClr val="bg1"/>
          </a:solidFill>
          <a:ln>
            <a:solidFill>
              <a:schemeClr val="tx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Hexagon 9"/>
          <p:cNvSpPr/>
          <p:nvPr/>
        </p:nvSpPr>
        <p:spPr>
          <a:xfrm>
            <a:off x="440405" y="2665116"/>
            <a:ext cx="1244242" cy="1072622"/>
          </a:xfrm>
          <a:prstGeom prst="hexagon">
            <a:avLst/>
          </a:prstGeom>
          <a:solidFill>
            <a:schemeClr val="bg1"/>
          </a:solidFill>
          <a:ln>
            <a:solidFill>
              <a:schemeClr val="tx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 name="Hexagon 10"/>
          <p:cNvSpPr/>
          <p:nvPr/>
        </p:nvSpPr>
        <p:spPr>
          <a:xfrm>
            <a:off x="1527754" y="3255880"/>
            <a:ext cx="1244242" cy="1072622"/>
          </a:xfrm>
          <a:prstGeom prst="hexagon">
            <a:avLst/>
          </a:prstGeom>
          <a:solidFill>
            <a:schemeClr val="bg1"/>
          </a:solidFill>
          <a:ln>
            <a:solidFill>
              <a:schemeClr val="tx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 name="Hexagon 11"/>
          <p:cNvSpPr/>
          <p:nvPr/>
        </p:nvSpPr>
        <p:spPr>
          <a:xfrm>
            <a:off x="1504149" y="2079489"/>
            <a:ext cx="1244242" cy="1072622"/>
          </a:xfrm>
          <a:prstGeom prst="hexagon">
            <a:avLst/>
          </a:prstGeom>
          <a:solidFill>
            <a:schemeClr val="bg1"/>
          </a:solidFill>
          <a:ln>
            <a:solidFill>
              <a:schemeClr val="tx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 name="Hexagon 12"/>
          <p:cNvSpPr/>
          <p:nvPr/>
        </p:nvSpPr>
        <p:spPr>
          <a:xfrm>
            <a:off x="2549730" y="2652787"/>
            <a:ext cx="1244242" cy="1072622"/>
          </a:xfrm>
          <a:prstGeom prst="hexagon">
            <a:avLst/>
          </a:prstGeom>
          <a:solidFill>
            <a:schemeClr val="bg1">
              <a:alpha val="53000"/>
            </a:schemeClr>
          </a:solidFill>
          <a:ln>
            <a:solidFill>
              <a:schemeClr val="tx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Hexagon 13"/>
          <p:cNvSpPr/>
          <p:nvPr/>
        </p:nvSpPr>
        <p:spPr>
          <a:xfrm>
            <a:off x="3602250" y="2067160"/>
            <a:ext cx="1244242" cy="1072622"/>
          </a:xfrm>
          <a:prstGeom prst="hexagon">
            <a:avLst/>
          </a:prstGeom>
          <a:solidFill>
            <a:schemeClr val="bg1"/>
          </a:solidFill>
          <a:ln>
            <a:solidFill>
              <a:schemeClr val="tx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Hexagon 14"/>
          <p:cNvSpPr/>
          <p:nvPr/>
        </p:nvSpPr>
        <p:spPr>
          <a:xfrm>
            <a:off x="2534011" y="1453450"/>
            <a:ext cx="1244242" cy="1072622"/>
          </a:xfrm>
          <a:prstGeom prst="hexagon">
            <a:avLst/>
          </a:prstGeom>
          <a:solidFill>
            <a:schemeClr val="bg1"/>
          </a:solidFill>
          <a:ln>
            <a:solidFill>
              <a:schemeClr val="tx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Hexagon 15"/>
          <p:cNvSpPr/>
          <p:nvPr/>
        </p:nvSpPr>
        <p:spPr>
          <a:xfrm>
            <a:off x="2550781" y="3874063"/>
            <a:ext cx="1244242" cy="1072622"/>
          </a:xfrm>
          <a:prstGeom prst="hexagon">
            <a:avLst/>
          </a:prstGeom>
          <a:solidFill>
            <a:schemeClr val="bg1"/>
          </a:solidFill>
          <a:ln>
            <a:solidFill>
              <a:schemeClr val="tx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Hexagon 16"/>
          <p:cNvSpPr/>
          <p:nvPr/>
        </p:nvSpPr>
        <p:spPr>
          <a:xfrm>
            <a:off x="6771918" y="3875412"/>
            <a:ext cx="1244242" cy="1072622"/>
          </a:xfrm>
          <a:prstGeom prst="hexagon">
            <a:avLst/>
          </a:prstGeom>
          <a:solidFill>
            <a:schemeClr val="bg1"/>
          </a:solidFill>
          <a:ln>
            <a:solidFill>
              <a:schemeClr val="tx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8" name="Hexagon 17"/>
          <p:cNvSpPr/>
          <p:nvPr/>
        </p:nvSpPr>
        <p:spPr>
          <a:xfrm>
            <a:off x="2526121" y="5073400"/>
            <a:ext cx="1244242" cy="1072622"/>
          </a:xfrm>
          <a:prstGeom prst="hexagon">
            <a:avLst/>
          </a:prstGeom>
          <a:solidFill>
            <a:schemeClr val="bg1"/>
          </a:solidFill>
          <a:ln>
            <a:solidFill>
              <a:schemeClr val="tx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 name="Hexagon 18"/>
          <p:cNvSpPr/>
          <p:nvPr/>
        </p:nvSpPr>
        <p:spPr>
          <a:xfrm>
            <a:off x="6761998" y="5048742"/>
            <a:ext cx="1244242" cy="1072622"/>
          </a:xfrm>
          <a:prstGeom prst="hexagon">
            <a:avLst/>
          </a:prstGeom>
          <a:solidFill>
            <a:schemeClr val="bg1">
              <a:alpha val="52000"/>
            </a:schemeClr>
          </a:solidFill>
          <a:ln>
            <a:solidFill>
              <a:schemeClr val="tx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0" name="Hexagon 19"/>
          <p:cNvSpPr/>
          <p:nvPr/>
        </p:nvSpPr>
        <p:spPr>
          <a:xfrm>
            <a:off x="3577535" y="4463115"/>
            <a:ext cx="1244242" cy="1072622"/>
          </a:xfrm>
          <a:prstGeom prst="hexagon">
            <a:avLst/>
          </a:prstGeom>
          <a:solidFill>
            <a:schemeClr val="bg1">
              <a:alpha val="52000"/>
            </a:schemeClr>
          </a:solidFill>
          <a:ln>
            <a:solidFill>
              <a:schemeClr val="tx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1" name="Hexagon 20"/>
          <p:cNvSpPr/>
          <p:nvPr/>
        </p:nvSpPr>
        <p:spPr>
          <a:xfrm>
            <a:off x="4635446" y="5048742"/>
            <a:ext cx="1244242" cy="1072622"/>
          </a:xfrm>
          <a:prstGeom prst="hexagon">
            <a:avLst/>
          </a:prstGeom>
          <a:solidFill>
            <a:schemeClr val="bg1"/>
          </a:solidFill>
          <a:ln>
            <a:solidFill>
              <a:schemeClr val="tx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2" name="Hexagon 21"/>
          <p:cNvSpPr/>
          <p:nvPr/>
        </p:nvSpPr>
        <p:spPr>
          <a:xfrm>
            <a:off x="5687966" y="4475444"/>
            <a:ext cx="1244242" cy="1072622"/>
          </a:xfrm>
          <a:prstGeom prst="hexagon">
            <a:avLst/>
          </a:prstGeom>
          <a:solidFill>
            <a:schemeClr val="bg1"/>
          </a:solidFill>
          <a:ln>
            <a:solidFill>
              <a:schemeClr val="tx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3" name="Hexagon 22"/>
          <p:cNvSpPr/>
          <p:nvPr/>
        </p:nvSpPr>
        <p:spPr>
          <a:xfrm>
            <a:off x="4619727" y="3861734"/>
            <a:ext cx="1244242" cy="1072622"/>
          </a:xfrm>
          <a:prstGeom prst="hexagon">
            <a:avLst/>
          </a:prstGeom>
          <a:solidFill>
            <a:schemeClr val="bg1"/>
          </a:solidFill>
          <a:ln>
            <a:solidFill>
              <a:schemeClr val="tx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4" name="Hexagon 23"/>
          <p:cNvSpPr/>
          <p:nvPr/>
        </p:nvSpPr>
        <p:spPr>
          <a:xfrm>
            <a:off x="4669047" y="1490437"/>
            <a:ext cx="1244242" cy="1072622"/>
          </a:xfrm>
          <a:prstGeom prst="hexagon">
            <a:avLst/>
          </a:prstGeom>
          <a:solidFill>
            <a:schemeClr val="bg1"/>
          </a:solidFill>
          <a:ln>
            <a:solidFill>
              <a:schemeClr val="tx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 name="Hexagon 25"/>
          <p:cNvSpPr/>
          <p:nvPr/>
        </p:nvSpPr>
        <p:spPr>
          <a:xfrm>
            <a:off x="4644387" y="2689774"/>
            <a:ext cx="1244242" cy="1072622"/>
          </a:xfrm>
          <a:prstGeom prst="hexagon">
            <a:avLst/>
          </a:prstGeom>
          <a:solidFill>
            <a:schemeClr val="bg1">
              <a:alpha val="52000"/>
            </a:schemeClr>
          </a:solidFill>
          <a:ln>
            <a:solidFill>
              <a:schemeClr val="tx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7" name="Hexagon 26"/>
          <p:cNvSpPr/>
          <p:nvPr/>
        </p:nvSpPr>
        <p:spPr>
          <a:xfrm>
            <a:off x="5731736" y="3280538"/>
            <a:ext cx="1244242" cy="1072622"/>
          </a:xfrm>
          <a:prstGeom prst="hexagon">
            <a:avLst/>
          </a:prstGeom>
          <a:solidFill>
            <a:schemeClr val="bg1"/>
          </a:solidFill>
          <a:ln>
            <a:solidFill>
              <a:schemeClr val="tx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8" name="Hexagon 27"/>
          <p:cNvSpPr/>
          <p:nvPr/>
        </p:nvSpPr>
        <p:spPr>
          <a:xfrm>
            <a:off x="5708131" y="2104147"/>
            <a:ext cx="1244242" cy="1072622"/>
          </a:xfrm>
          <a:prstGeom prst="hexagon">
            <a:avLst/>
          </a:prstGeom>
          <a:solidFill>
            <a:schemeClr val="bg1">
              <a:alpha val="52000"/>
            </a:schemeClr>
          </a:solidFill>
          <a:ln>
            <a:solidFill>
              <a:schemeClr val="tx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9" name="Hexagon 28"/>
          <p:cNvSpPr/>
          <p:nvPr/>
        </p:nvSpPr>
        <p:spPr>
          <a:xfrm>
            <a:off x="6753712" y="2665116"/>
            <a:ext cx="1244242" cy="1072622"/>
          </a:xfrm>
          <a:prstGeom prst="hexagon">
            <a:avLst/>
          </a:prstGeom>
          <a:solidFill>
            <a:schemeClr val="bg1"/>
          </a:solidFill>
          <a:ln>
            <a:solidFill>
              <a:schemeClr val="tx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1" name="Hexagon 30"/>
          <p:cNvSpPr/>
          <p:nvPr/>
        </p:nvSpPr>
        <p:spPr>
          <a:xfrm>
            <a:off x="6737993" y="1478108"/>
            <a:ext cx="1244242" cy="1072622"/>
          </a:xfrm>
          <a:prstGeom prst="hexagon">
            <a:avLst/>
          </a:prstGeom>
          <a:solidFill>
            <a:schemeClr val="bg1"/>
          </a:solidFill>
          <a:ln>
            <a:solidFill>
              <a:schemeClr val="tx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7" name="Hexagon 36"/>
          <p:cNvSpPr/>
          <p:nvPr/>
        </p:nvSpPr>
        <p:spPr>
          <a:xfrm>
            <a:off x="424515" y="5022008"/>
            <a:ext cx="1244242" cy="1072622"/>
          </a:xfrm>
          <a:prstGeom prst="hexagon">
            <a:avLst/>
          </a:prstGeom>
          <a:solidFill>
            <a:schemeClr val="bg1"/>
          </a:solidFill>
          <a:ln>
            <a:solidFill>
              <a:schemeClr val="tx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8" name="Hexagon 37"/>
          <p:cNvSpPr/>
          <p:nvPr/>
        </p:nvSpPr>
        <p:spPr>
          <a:xfrm>
            <a:off x="1477035" y="4448710"/>
            <a:ext cx="1244242" cy="1072622"/>
          </a:xfrm>
          <a:prstGeom prst="hexagon">
            <a:avLst/>
          </a:prstGeom>
          <a:solidFill>
            <a:schemeClr val="bg1">
              <a:alpha val="47000"/>
            </a:schemeClr>
          </a:solidFill>
          <a:ln>
            <a:solidFill>
              <a:schemeClr val="tx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9" name="Hexagon 38"/>
          <p:cNvSpPr/>
          <p:nvPr/>
        </p:nvSpPr>
        <p:spPr>
          <a:xfrm>
            <a:off x="408796" y="3835000"/>
            <a:ext cx="1244242" cy="1072622"/>
          </a:xfrm>
          <a:prstGeom prst="hexagon">
            <a:avLst/>
          </a:prstGeom>
          <a:solidFill>
            <a:schemeClr val="bg1">
              <a:alpha val="47000"/>
            </a:schemeClr>
          </a:solidFill>
          <a:ln>
            <a:solidFill>
              <a:schemeClr val="tx1">
                <a:alpha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97" name="Picture 9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63969" y="3584926"/>
            <a:ext cx="982349" cy="428913"/>
          </a:xfrm>
          <a:prstGeom prst="rect">
            <a:avLst/>
          </a:prstGeom>
        </p:spPr>
      </p:pic>
      <p:pic>
        <p:nvPicPr>
          <p:cNvPr id="98" name="Picture 3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75734" y="2467894"/>
            <a:ext cx="902623" cy="28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6" descr="http://www.web3d.org/s2004/images/consortium.gif"/>
          <p:cNvPicPr>
            <a:picLocks noChangeAspect="1" noChangeArrowheads="1"/>
          </p:cNvPicPr>
          <p:nvPr/>
        </p:nvPicPr>
        <p:blipFill>
          <a:blip r:embed="rId4">
            <a:alphaModFix/>
            <a:extLst>
              <a:ext uri="{28A0092B-C50C-407E-A947-70E740481C1C}">
                <a14:useLocalDpi xmlns:a14="http://schemas.microsoft.com/office/drawing/2010/main"/>
              </a:ext>
            </a:extLst>
          </a:blip>
          <a:srcRect/>
          <a:stretch>
            <a:fillRect/>
          </a:stretch>
        </p:blipFill>
        <p:spPr bwMode="auto">
          <a:xfrm>
            <a:off x="1614064" y="2469265"/>
            <a:ext cx="1048277" cy="294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09307" y="3519593"/>
            <a:ext cx="881528" cy="48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4" descr="http://www.ehomeupgrade.com/wp-content/uploads/media/oma_logo.gi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62157" y="3066308"/>
            <a:ext cx="977927" cy="27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8" descr="http://www.rovworld.com/uploads/image/Company_Logos/ogc_logo.gif"/>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719978" y="5414578"/>
            <a:ext cx="851348" cy="32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2" descr="http://www.sid.org/images/banner%20big/banner_r1_c01.gif"/>
          <p:cNvPicPr>
            <a:picLocks noChangeAspect="1" noChangeArrowheads="1"/>
          </p:cNvPicPr>
          <p:nvPr/>
        </p:nvPicPr>
        <p:blipFill>
          <a:blip r:embed="rId8" cstate="screen">
            <a:alphaModFix/>
            <a:extLst>
              <a:ext uri="{28A0092B-C50C-407E-A947-70E740481C1C}">
                <a14:useLocalDpi xmlns:a14="http://schemas.microsoft.com/office/drawing/2010/main"/>
              </a:ext>
            </a:extLst>
          </a:blip>
          <a:srcRect/>
          <a:stretch>
            <a:fillRect/>
          </a:stretch>
        </p:blipFill>
        <p:spPr bwMode="auto">
          <a:xfrm>
            <a:off x="6963648" y="4198313"/>
            <a:ext cx="849553" cy="41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9" descr="Khronos-1500-Transparent-Aug08.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678658" y="4296106"/>
            <a:ext cx="1149158" cy="24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23" descr="http://www.vtech-inc.co.jp/images/MIPI-LOGO.jpg"/>
          <p:cNvPicPr>
            <a:picLocks noChangeAspect="1" noChangeArrowheads="1"/>
          </p:cNvPicPr>
          <p:nvPr/>
        </p:nvPicPr>
        <p:blipFill>
          <a:blip r:embed="rId10" cstate="screen">
            <a:alphaModFix/>
            <a:extLst>
              <a:ext uri="{28A0092B-C50C-407E-A947-70E740481C1C}">
                <a14:useLocalDpi xmlns:a14="http://schemas.microsoft.com/office/drawing/2010/main"/>
              </a:ext>
            </a:extLst>
          </a:blip>
          <a:srcRect/>
          <a:stretch>
            <a:fillRect/>
          </a:stretch>
        </p:blipFill>
        <p:spPr bwMode="auto">
          <a:xfrm>
            <a:off x="5924059" y="4633807"/>
            <a:ext cx="837939" cy="56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 name="TextBox 25"/>
          <p:cNvSpPr txBox="1">
            <a:spLocks noChangeArrowheads="1"/>
          </p:cNvSpPr>
          <p:nvPr/>
        </p:nvSpPr>
        <p:spPr bwMode="auto">
          <a:xfrm>
            <a:off x="3571326" y="3389914"/>
            <a:ext cx="12628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b="1" dirty="0" smtClean="0">
                <a:solidFill>
                  <a:srgbClr val="1A6CB3"/>
                </a:solidFill>
                <a:latin typeface="Tahoma" charset="0"/>
                <a:cs typeface="Tahoma" charset="0"/>
              </a:rPr>
              <a:t>National </a:t>
            </a:r>
            <a:br>
              <a:rPr lang="en-US" sz="1200" b="1" dirty="0" smtClean="0">
                <a:solidFill>
                  <a:srgbClr val="1A6CB3"/>
                </a:solidFill>
                <a:latin typeface="Tahoma" charset="0"/>
                <a:cs typeface="Tahoma" charset="0"/>
              </a:rPr>
            </a:br>
            <a:r>
              <a:rPr lang="en-US" sz="1200" b="1" dirty="0" smtClean="0">
                <a:solidFill>
                  <a:srgbClr val="1A6CB3"/>
                </a:solidFill>
                <a:latin typeface="Tahoma" charset="0"/>
                <a:cs typeface="Tahoma" charset="0"/>
              </a:rPr>
              <a:t>Standards </a:t>
            </a:r>
            <a:br>
              <a:rPr lang="en-US" sz="1200" b="1" dirty="0" smtClean="0">
                <a:solidFill>
                  <a:srgbClr val="1A6CB3"/>
                </a:solidFill>
                <a:latin typeface="Tahoma" charset="0"/>
                <a:cs typeface="Tahoma" charset="0"/>
              </a:rPr>
            </a:br>
            <a:r>
              <a:rPr lang="en-US" sz="1200" b="1" dirty="0" smtClean="0">
                <a:solidFill>
                  <a:srgbClr val="1A6CB3"/>
                </a:solidFill>
                <a:latin typeface="Tahoma" charset="0"/>
                <a:cs typeface="Tahoma" charset="0"/>
              </a:rPr>
              <a:t>Organizations</a:t>
            </a:r>
            <a:endParaRPr lang="en-US" sz="1200" b="1" dirty="0">
              <a:solidFill>
                <a:srgbClr val="1A6CB3"/>
              </a:solidFill>
              <a:latin typeface="Tahoma" charset="0"/>
              <a:cs typeface="Tahoma" charset="0"/>
            </a:endParaRPr>
          </a:p>
        </p:txBody>
      </p:sp>
      <p:pic>
        <p:nvPicPr>
          <p:cNvPr id="120" name="Picture 11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756968" y="4202008"/>
            <a:ext cx="803563" cy="468746"/>
          </a:xfrm>
          <a:prstGeom prst="rect">
            <a:avLst/>
          </a:prstGeom>
        </p:spPr>
      </p:pic>
      <p:pic>
        <p:nvPicPr>
          <p:cNvPr id="122" name="Picture 121"/>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73758" y="5253533"/>
            <a:ext cx="927937" cy="430263"/>
          </a:xfrm>
          <a:prstGeom prst="rect">
            <a:avLst/>
          </a:prstGeom>
        </p:spPr>
      </p:pic>
      <p:pic>
        <p:nvPicPr>
          <p:cNvPr id="125" name="Picture 124"/>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2686625" y="1731252"/>
            <a:ext cx="964945" cy="561848"/>
          </a:xfrm>
          <a:prstGeom prst="rect">
            <a:avLst/>
          </a:prstGeom>
        </p:spPr>
      </p:pic>
      <p:pic>
        <p:nvPicPr>
          <p:cNvPr id="132" name="Picture 131"/>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6932208" y="2897120"/>
            <a:ext cx="885301" cy="414457"/>
          </a:xfrm>
          <a:prstGeom prst="rect">
            <a:avLst/>
          </a:prstGeom>
        </p:spPr>
      </p:pic>
      <p:pic>
        <p:nvPicPr>
          <p:cNvPr id="134" name="Picture 133"/>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683278" y="5491038"/>
            <a:ext cx="1143701" cy="203721"/>
          </a:xfrm>
          <a:prstGeom prst="rect">
            <a:avLst/>
          </a:prstGeom>
        </p:spPr>
      </p:pic>
      <p:pic>
        <p:nvPicPr>
          <p:cNvPr id="136" name="Picture 135"/>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919878" y="1680955"/>
            <a:ext cx="882385" cy="531036"/>
          </a:xfrm>
          <a:prstGeom prst="rect">
            <a:avLst/>
          </a:prstGeom>
        </p:spPr>
      </p:pic>
      <p:pic>
        <p:nvPicPr>
          <p:cNvPr id="140" name="Picture 139"/>
          <p:cNvPicPr>
            <a:picLocks noChangeAspect="1"/>
          </p:cNvPicPr>
          <p:nvPr/>
        </p:nvPicPr>
        <p:blipFill>
          <a:blip r:embed="rId17"/>
          <a:stretch>
            <a:fillRect/>
          </a:stretch>
        </p:blipFill>
        <p:spPr>
          <a:xfrm>
            <a:off x="4794166" y="1821240"/>
            <a:ext cx="937570" cy="413634"/>
          </a:xfrm>
          <a:prstGeom prst="rect">
            <a:avLst/>
          </a:prstGeom>
          <a:ln>
            <a:noFill/>
          </a:ln>
        </p:spPr>
      </p:pic>
      <p:pic>
        <p:nvPicPr>
          <p:cNvPr id="143" name="Picture 142"/>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11031" y="1660402"/>
            <a:ext cx="864644" cy="517719"/>
          </a:xfrm>
          <a:prstGeom prst="rect">
            <a:avLst/>
          </a:prstGeom>
        </p:spPr>
      </p:pic>
      <p:cxnSp>
        <p:nvCxnSpPr>
          <p:cNvPr id="50" name="Straight Connector 49"/>
          <p:cNvCxnSpPr/>
          <p:nvPr/>
        </p:nvCxnSpPr>
        <p:spPr>
          <a:xfrm>
            <a:off x="8424013" y="0"/>
            <a:ext cx="0" cy="6858000"/>
          </a:xfrm>
          <a:prstGeom prst="line">
            <a:avLst/>
          </a:prstGeom>
          <a:ln>
            <a:solidFill>
              <a:srgbClr val="66B13E"/>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19"/>
          <a:stretch>
            <a:fillRect/>
          </a:stretch>
        </p:blipFill>
        <p:spPr>
          <a:xfrm>
            <a:off x="5029200" y="2931288"/>
            <a:ext cx="495300" cy="698500"/>
          </a:xfrm>
          <a:prstGeom prst="rect">
            <a:avLst/>
          </a:prstGeom>
        </p:spPr>
      </p:pic>
      <p:sp>
        <p:nvSpPr>
          <p:cNvPr id="52" name="Date Placeholder 3"/>
          <p:cNvSpPr>
            <a:spLocks noGrp="1"/>
          </p:cNvSpPr>
          <p:nvPr>
            <p:ph type="dt" sz="half" idx="10"/>
          </p:nvPr>
        </p:nvSpPr>
        <p:spPr>
          <a:xfrm>
            <a:off x="628650" y="6356350"/>
            <a:ext cx="2057400" cy="365125"/>
          </a:xfrm>
        </p:spPr>
        <p:txBody>
          <a:bodyPr/>
          <a:lstStyle/>
          <a:p>
            <a:pPr>
              <a:defRPr/>
            </a:pPr>
            <a:r>
              <a:rPr lang="en-US" dirty="0" smtClean="0"/>
              <a:t>9/15/15</a:t>
            </a:r>
            <a:endParaRPr lang="en-US" dirty="0"/>
          </a:p>
        </p:txBody>
      </p:sp>
    </p:spTree>
    <p:extLst>
      <p:ext uri="{BB962C8B-B14F-4D97-AF65-F5344CB8AC3E}">
        <p14:creationId xmlns:p14="http://schemas.microsoft.com/office/powerpoint/2010/main" val="97301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Active Standards Groups</a:t>
            </a:r>
            <a:endParaRPr lang="en-US" dirty="0"/>
          </a:p>
        </p:txBody>
      </p:sp>
      <p:sp>
        <p:nvSpPr>
          <p:cNvPr id="4" name="Footer Placeholder 3"/>
          <p:cNvSpPr>
            <a:spLocks noGrp="1"/>
          </p:cNvSpPr>
          <p:nvPr>
            <p:ph type="ftr" sz="quarter" idx="11"/>
          </p:nvPr>
        </p:nvSpPr>
        <p:spPr/>
        <p:txBody>
          <a:bodyPr/>
          <a:lstStyle/>
          <a:p>
            <a:r>
              <a:rPr lang="en-US" smtClean="0"/>
              <a:t>AR Community Update</a:t>
            </a:r>
            <a:endParaRPr lang="en-US" dirty="0"/>
          </a:p>
        </p:txBody>
      </p:sp>
      <p:sp>
        <p:nvSpPr>
          <p:cNvPr id="5" name="Slide Number Placeholder 4"/>
          <p:cNvSpPr>
            <a:spLocks noGrp="1"/>
          </p:cNvSpPr>
          <p:nvPr>
            <p:ph type="sldNum" sz="quarter" idx="12"/>
          </p:nvPr>
        </p:nvSpPr>
        <p:spPr/>
        <p:txBody>
          <a:bodyPr/>
          <a:lstStyle/>
          <a:p>
            <a:fld id="{04CB25DE-C612-834A-9934-B122DE643C18}" type="slidenum">
              <a:rPr lang="en-US" smtClean="0"/>
              <a:pPr/>
              <a:t>23</a:t>
            </a:fld>
            <a:endParaRPr lang="en-US" dirty="0"/>
          </a:p>
        </p:txBody>
      </p:sp>
      <p:pic>
        <p:nvPicPr>
          <p:cNvPr id="6" name="Picture 3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61599" y="1513522"/>
            <a:ext cx="1958379" cy="6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Khronos-1500-Transparent-Aug08.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49037" y="1513522"/>
            <a:ext cx="2398029" cy="506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stretch>
            <a:fillRect/>
          </a:stretch>
        </p:blipFill>
        <p:spPr>
          <a:xfrm>
            <a:off x="5191040" y="3882245"/>
            <a:ext cx="1701155" cy="750510"/>
          </a:xfrm>
          <a:prstGeom prst="rect">
            <a:avLst/>
          </a:prstGeom>
          <a:ln>
            <a:noFill/>
          </a:ln>
        </p:spPr>
      </p:pic>
      <p:sp>
        <p:nvSpPr>
          <p:cNvPr id="10" name="Content Placeholder 2"/>
          <p:cNvSpPr txBox="1">
            <a:spLocks/>
          </p:cNvSpPr>
          <p:nvPr/>
        </p:nvSpPr>
        <p:spPr>
          <a:xfrm>
            <a:off x="231775" y="2316161"/>
            <a:ext cx="3371850" cy="1065214"/>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000" kern="1200">
                <a:solidFill>
                  <a:schemeClr val="tx1"/>
                </a:solidFill>
                <a:latin typeface="Helvetica Neue"/>
                <a:ea typeface="+mn-ea"/>
                <a:cs typeface="Helvetica Neue"/>
              </a:defRPr>
            </a:lvl1pPr>
            <a:lvl2pPr marL="742950" indent="-285750" algn="l" defTabSz="457200" rtl="0" eaLnBrk="1" latinLnBrk="0" hangingPunct="1">
              <a:spcBef>
                <a:spcPct val="20000"/>
              </a:spcBef>
              <a:buFont typeface="Arial"/>
              <a:buChar char="–"/>
              <a:defRPr sz="2600" kern="1200">
                <a:solidFill>
                  <a:schemeClr val="tx1"/>
                </a:solidFill>
                <a:latin typeface="Helvetica Neue"/>
                <a:ea typeface="+mn-ea"/>
                <a:cs typeface="Helvetica Neue"/>
              </a:defRPr>
            </a:lvl2pPr>
            <a:lvl3pPr marL="1143000" indent="-228600" algn="l" defTabSz="457200" rtl="0" eaLnBrk="1" latinLnBrk="0" hangingPunct="1">
              <a:spcBef>
                <a:spcPct val="20000"/>
              </a:spcBef>
              <a:buFont typeface="Arial"/>
              <a:buChar char="•"/>
              <a:defRPr sz="2200" kern="1200">
                <a:solidFill>
                  <a:schemeClr val="tx1"/>
                </a:solidFill>
                <a:latin typeface="Helvetica Neue"/>
                <a:ea typeface="+mn-ea"/>
                <a:cs typeface="Helvetica Neue"/>
              </a:defRPr>
            </a:lvl3pPr>
            <a:lvl4pPr marL="1600200" indent="-228600" algn="l" defTabSz="457200" rtl="0" eaLnBrk="1" latinLnBrk="0" hangingPunct="1">
              <a:spcBef>
                <a:spcPct val="20000"/>
              </a:spcBef>
              <a:buFont typeface="Arial"/>
              <a:buChar char="–"/>
              <a:defRPr sz="1800" kern="1200">
                <a:solidFill>
                  <a:schemeClr val="tx1"/>
                </a:solidFill>
                <a:latin typeface="Helvetica Neue"/>
                <a:ea typeface="+mn-ea"/>
                <a:cs typeface="Helvetica Neue"/>
              </a:defRPr>
            </a:lvl4pPr>
            <a:lvl5pPr marL="2057400" indent="-228600" algn="l" defTabSz="457200" rtl="0" eaLnBrk="1" latinLnBrk="0" hangingPunct="1">
              <a:spcBef>
                <a:spcPct val="20000"/>
              </a:spcBef>
              <a:buFont typeface="Arial"/>
              <a:buChar char="»"/>
              <a:defRPr sz="1800" kern="1200">
                <a:solidFill>
                  <a:schemeClr val="tx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Wingdings" charset="2"/>
              <a:buChar char="ü"/>
            </a:pPr>
            <a:r>
              <a:rPr lang="en-US" sz="2000" dirty="0" smtClean="0"/>
              <a:t>Mixed and Augmented Reality Reference Model (MAR RM)</a:t>
            </a:r>
          </a:p>
          <a:p>
            <a:pPr lvl="1">
              <a:buFont typeface="Wingdings" charset="2"/>
              <a:buChar char="ü"/>
            </a:pPr>
            <a:r>
              <a:rPr lang="en-US" sz="2000" dirty="0" smtClean="0"/>
              <a:t>AR Application Format (ARAF) </a:t>
            </a:r>
          </a:p>
        </p:txBody>
      </p:sp>
      <p:sp>
        <p:nvSpPr>
          <p:cNvPr id="11" name="Content Placeholder 2"/>
          <p:cNvSpPr txBox="1">
            <a:spLocks/>
          </p:cNvSpPr>
          <p:nvPr/>
        </p:nvSpPr>
        <p:spPr>
          <a:xfrm>
            <a:off x="4597400" y="2000369"/>
            <a:ext cx="3371850" cy="1303338"/>
          </a:xfrm>
          <a:prstGeom prst="rect">
            <a:avLst/>
          </a:prstGeom>
        </p:spPr>
        <p:txBody>
          <a:bodyPr>
            <a:noAutofit/>
          </a:bodyPr>
          <a:lstStyle>
            <a:lvl1pPr marL="342900" indent="-342900" algn="l" defTabSz="457200" rtl="0" eaLnBrk="1" latinLnBrk="0" hangingPunct="1">
              <a:spcBef>
                <a:spcPct val="20000"/>
              </a:spcBef>
              <a:buFont typeface="Arial"/>
              <a:buChar char="•"/>
              <a:defRPr sz="3000" kern="1200">
                <a:solidFill>
                  <a:schemeClr val="tx1"/>
                </a:solidFill>
                <a:latin typeface="Helvetica Neue"/>
                <a:ea typeface="+mn-ea"/>
                <a:cs typeface="Helvetica Neue"/>
              </a:defRPr>
            </a:lvl1pPr>
            <a:lvl2pPr marL="742950" indent="-285750" algn="l" defTabSz="457200" rtl="0" eaLnBrk="1" latinLnBrk="0" hangingPunct="1">
              <a:spcBef>
                <a:spcPct val="20000"/>
              </a:spcBef>
              <a:buFont typeface="Arial"/>
              <a:buChar char="–"/>
              <a:defRPr sz="2600" kern="1200">
                <a:solidFill>
                  <a:schemeClr val="tx1"/>
                </a:solidFill>
                <a:latin typeface="Helvetica Neue"/>
                <a:ea typeface="+mn-ea"/>
                <a:cs typeface="Helvetica Neue"/>
              </a:defRPr>
            </a:lvl2pPr>
            <a:lvl3pPr marL="1143000" indent="-228600" algn="l" defTabSz="457200" rtl="0" eaLnBrk="1" latinLnBrk="0" hangingPunct="1">
              <a:spcBef>
                <a:spcPct val="20000"/>
              </a:spcBef>
              <a:buFont typeface="Arial"/>
              <a:buChar char="•"/>
              <a:defRPr sz="2200" kern="1200">
                <a:solidFill>
                  <a:schemeClr val="tx1"/>
                </a:solidFill>
                <a:latin typeface="Helvetica Neue"/>
                <a:ea typeface="+mn-ea"/>
                <a:cs typeface="Helvetica Neue"/>
              </a:defRPr>
            </a:lvl3pPr>
            <a:lvl4pPr marL="1600200" indent="-228600" algn="l" defTabSz="457200" rtl="0" eaLnBrk="1" latinLnBrk="0" hangingPunct="1">
              <a:spcBef>
                <a:spcPct val="20000"/>
              </a:spcBef>
              <a:buFont typeface="Arial"/>
              <a:buChar char="–"/>
              <a:defRPr sz="1800" kern="1200">
                <a:solidFill>
                  <a:schemeClr val="tx1"/>
                </a:solidFill>
                <a:latin typeface="Helvetica Neue"/>
                <a:ea typeface="+mn-ea"/>
                <a:cs typeface="Helvetica Neue"/>
              </a:defRPr>
            </a:lvl4pPr>
            <a:lvl5pPr marL="2057400" indent="-228600" algn="l" defTabSz="457200" rtl="0" eaLnBrk="1" latinLnBrk="0" hangingPunct="1">
              <a:spcBef>
                <a:spcPct val="20000"/>
              </a:spcBef>
              <a:buFont typeface="Arial"/>
              <a:buChar char="»"/>
              <a:defRPr sz="1800" kern="1200">
                <a:solidFill>
                  <a:schemeClr val="tx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80000"/>
              </a:lnSpc>
              <a:buFont typeface="Wingdings" charset="2"/>
              <a:buChar char="ü"/>
            </a:pPr>
            <a:r>
              <a:rPr lang="en-US" sz="1400" dirty="0" err="1" smtClean="0"/>
              <a:t>WebGL</a:t>
            </a:r>
            <a:endParaRPr lang="en-US" sz="1400" dirty="0" smtClean="0"/>
          </a:p>
          <a:p>
            <a:pPr lvl="1">
              <a:lnSpc>
                <a:spcPct val="80000"/>
              </a:lnSpc>
              <a:buFont typeface="Wingdings" charset="2"/>
              <a:buChar char="ü"/>
            </a:pPr>
            <a:r>
              <a:rPr lang="en-US" sz="1400" dirty="0" err="1" smtClean="0"/>
              <a:t>glTF</a:t>
            </a:r>
            <a:endParaRPr lang="en-US" sz="1400" dirty="0" smtClean="0"/>
          </a:p>
          <a:p>
            <a:pPr lvl="1">
              <a:lnSpc>
                <a:spcPct val="80000"/>
              </a:lnSpc>
              <a:buFont typeface="Wingdings" charset="2"/>
              <a:buChar char="ü"/>
            </a:pPr>
            <a:r>
              <a:rPr lang="en-US" sz="1400" dirty="0" err="1" smtClean="0"/>
              <a:t>OpenVX</a:t>
            </a:r>
            <a:endParaRPr lang="en-US" sz="1400" dirty="0" smtClean="0"/>
          </a:p>
          <a:p>
            <a:pPr lvl="1">
              <a:lnSpc>
                <a:spcPct val="80000"/>
              </a:lnSpc>
              <a:buFont typeface="Wingdings" charset="2"/>
              <a:buChar char="ü"/>
            </a:pPr>
            <a:r>
              <a:rPr lang="en-US" sz="1400" dirty="0" err="1" smtClean="0">
                <a:solidFill>
                  <a:schemeClr val="bg1">
                    <a:lumMod val="65000"/>
                  </a:schemeClr>
                </a:solidFill>
              </a:rPr>
              <a:t>OpenKCam</a:t>
            </a:r>
            <a:endParaRPr lang="en-US" sz="1400" dirty="0" smtClean="0">
              <a:solidFill>
                <a:schemeClr val="bg1">
                  <a:lumMod val="65000"/>
                </a:schemeClr>
              </a:solidFill>
            </a:endParaRPr>
          </a:p>
          <a:p>
            <a:pPr lvl="1">
              <a:lnSpc>
                <a:spcPct val="80000"/>
              </a:lnSpc>
              <a:buFont typeface="Wingdings" charset="2"/>
              <a:buChar char="ü"/>
            </a:pPr>
            <a:r>
              <a:rPr lang="en-US" sz="1400" dirty="0" err="1" smtClean="0">
                <a:solidFill>
                  <a:schemeClr val="bg1">
                    <a:lumMod val="65000"/>
                  </a:schemeClr>
                </a:solidFill>
              </a:rPr>
              <a:t>StreamInput</a:t>
            </a:r>
            <a:endParaRPr lang="en-US" sz="1400" dirty="0" smtClean="0">
              <a:solidFill>
                <a:schemeClr val="bg1">
                  <a:lumMod val="65000"/>
                </a:schemeClr>
              </a:solidFill>
            </a:endParaRPr>
          </a:p>
        </p:txBody>
      </p:sp>
      <p:sp>
        <p:nvSpPr>
          <p:cNvPr id="12" name="Content Placeholder 2"/>
          <p:cNvSpPr txBox="1">
            <a:spLocks/>
          </p:cNvSpPr>
          <p:nvPr/>
        </p:nvSpPr>
        <p:spPr>
          <a:xfrm>
            <a:off x="4565649" y="4659861"/>
            <a:ext cx="3554401" cy="1596465"/>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000" kern="1200">
                <a:solidFill>
                  <a:schemeClr val="tx1"/>
                </a:solidFill>
                <a:latin typeface="Helvetica Neue"/>
                <a:ea typeface="+mn-ea"/>
                <a:cs typeface="Helvetica Neue"/>
              </a:defRPr>
            </a:lvl1pPr>
            <a:lvl2pPr marL="742950" indent="-285750" algn="l" defTabSz="457200" rtl="0" eaLnBrk="1" latinLnBrk="0" hangingPunct="1">
              <a:spcBef>
                <a:spcPct val="20000"/>
              </a:spcBef>
              <a:buFont typeface="Arial"/>
              <a:buChar char="–"/>
              <a:defRPr sz="2600" kern="1200">
                <a:solidFill>
                  <a:schemeClr val="tx1"/>
                </a:solidFill>
                <a:latin typeface="Helvetica Neue"/>
                <a:ea typeface="+mn-ea"/>
                <a:cs typeface="Helvetica Neue"/>
              </a:defRPr>
            </a:lvl2pPr>
            <a:lvl3pPr marL="1143000" indent="-228600" algn="l" defTabSz="457200" rtl="0" eaLnBrk="1" latinLnBrk="0" hangingPunct="1">
              <a:spcBef>
                <a:spcPct val="20000"/>
              </a:spcBef>
              <a:buFont typeface="Arial"/>
              <a:buChar char="•"/>
              <a:defRPr sz="2200" kern="1200">
                <a:solidFill>
                  <a:schemeClr val="tx1"/>
                </a:solidFill>
                <a:latin typeface="Helvetica Neue"/>
                <a:ea typeface="+mn-ea"/>
                <a:cs typeface="Helvetica Neue"/>
              </a:defRPr>
            </a:lvl3pPr>
            <a:lvl4pPr marL="1600200" indent="-228600" algn="l" defTabSz="457200" rtl="0" eaLnBrk="1" latinLnBrk="0" hangingPunct="1">
              <a:spcBef>
                <a:spcPct val="20000"/>
              </a:spcBef>
              <a:buFont typeface="Arial"/>
              <a:buChar char="–"/>
              <a:defRPr sz="1800" kern="1200">
                <a:solidFill>
                  <a:schemeClr val="tx1"/>
                </a:solidFill>
                <a:latin typeface="Helvetica Neue"/>
                <a:ea typeface="+mn-ea"/>
                <a:cs typeface="Helvetica Neue"/>
              </a:defRPr>
            </a:lvl4pPr>
            <a:lvl5pPr marL="2057400" indent="-228600" algn="l" defTabSz="457200" rtl="0" eaLnBrk="1" latinLnBrk="0" hangingPunct="1">
              <a:spcBef>
                <a:spcPct val="20000"/>
              </a:spcBef>
              <a:buFont typeface="Arial"/>
              <a:buChar char="»"/>
              <a:defRPr sz="1800" kern="1200">
                <a:solidFill>
                  <a:schemeClr val="tx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Wingdings" charset="2"/>
              <a:buChar char="ü"/>
            </a:pPr>
            <a:r>
              <a:rPr lang="en-US" sz="2000" dirty="0" smtClean="0"/>
              <a:t>3D Medical Display</a:t>
            </a:r>
          </a:p>
          <a:p>
            <a:pPr lvl="1">
              <a:buFont typeface="Wingdings" charset="2"/>
              <a:buChar char="ü"/>
            </a:pPr>
            <a:r>
              <a:rPr lang="en-US" sz="2000" dirty="0" smtClean="0"/>
              <a:t>Streaming Media Quality</a:t>
            </a:r>
          </a:p>
          <a:p>
            <a:pPr lvl="1">
              <a:buFont typeface="Wingdings" charset="2"/>
              <a:buChar char="ü"/>
            </a:pPr>
            <a:r>
              <a:rPr lang="en-US" sz="2000" dirty="0" smtClean="0"/>
              <a:t>Streaming to Mobile</a:t>
            </a:r>
          </a:p>
          <a:p>
            <a:pPr lvl="1">
              <a:buFont typeface="Wingdings" charset="2"/>
              <a:buChar char="ü"/>
            </a:pPr>
            <a:r>
              <a:rPr lang="en-US" sz="2000" dirty="0" err="1" smtClean="0"/>
              <a:t>xAPI</a:t>
            </a:r>
            <a:endParaRPr lang="en-US" sz="2000" dirty="0" smtClean="0"/>
          </a:p>
          <a:p>
            <a:pPr lvl="1">
              <a:buFont typeface="Wingdings" charset="2"/>
              <a:buChar char="ü"/>
            </a:pPr>
            <a:r>
              <a:rPr lang="en-US" sz="2000" dirty="0" smtClean="0"/>
              <a:t>Simulation and Virtual Reality</a:t>
            </a:r>
          </a:p>
          <a:p>
            <a:pPr lvl="1">
              <a:buFont typeface="Wingdings" charset="2"/>
              <a:buChar char="ü"/>
            </a:pPr>
            <a:r>
              <a:rPr lang="en-US" sz="2000" dirty="0" smtClean="0"/>
              <a:t>AR Learning Experience Model</a:t>
            </a:r>
          </a:p>
        </p:txBody>
      </p:sp>
      <p:sp>
        <p:nvSpPr>
          <p:cNvPr id="13" name="Content Placeholder 2"/>
          <p:cNvSpPr txBox="1">
            <a:spLocks/>
          </p:cNvSpPr>
          <p:nvPr/>
        </p:nvSpPr>
        <p:spPr>
          <a:xfrm>
            <a:off x="219075" y="4632753"/>
            <a:ext cx="2699151" cy="1463245"/>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000" kern="1200">
                <a:solidFill>
                  <a:schemeClr val="tx1"/>
                </a:solidFill>
                <a:latin typeface="Helvetica Neue"/>
                <a:ea typeface="+mn-ea"/>
                <a:cs typeface="Helvetica Neue"/>
              </a:defRPr>
            </a:lvl1pPr>
            <a:lvl2pPr marL="742950" indent="-285750" algn="l" defTabSz="457200" rtl="0" eaLnBrk="1" latinLnBrk="0" hangingPunct="1">
              <a:spcBef>
                <a:spcPct val="20000"/>
              </a:spcBef>
              <a:buFont typeface="Arial"/>
              <a:buChar char="–"/>
              <a:defRPr sz="2600" kern="1200">
                <a:solidFill>
                  <a:schemeClr val="tx1"/>
                </a:solidFill>
                <a:latin typeface="Helvetica Neue"/>
                <a:ea typeface="+mn-ea"/>
                <a:cs typeface="Helvetica Neue"/>
              </a:defRPr>
            </a:lvl2pPr>
            <a:lvl3pPr marL="1143000" indent="-228600" algn="l" defTabSz="457200" rtl="0" eaLnBrk="1" latinLnBrk="0" hangingPunct="1">
              <a:spcBef>
                <a:spcPct val="20000"/>
              </a:spcBef>
              <a:buFont typeface="Arial"/>
              <a:buChar char="•"/>
              <a:defRPr sz="2200" kern="1200">
                <a:solidFill>
                  <a:schemeClr val="tx1"/>
                </a:solidFill>
                <a:latin typeface="Helvetica Neue"/>
                <a:ea typeface="+mn-ea"/>
                <a:cs typeface="Helvetica Neue"/>
              </a:defRPr>
            </a:lvl3pPr>
            <a:lvl4pPr marL="1600200" indent="-228600" algn="l" defTabSz="457200" rtl="0" eaLnBrk="1" latinLnBrk="0" hangingPunct="1">
              <a:spcBef>
                <a:spcPct val="20000"/>
              </a:spcBef>
              <a:buFont typeface="Arial"/>
              <a:buChar char="–"/>
              <a:defRPr sz="1800" kern="1200">
                <a:solidFill>
                  <a:schemeClr val="tx1"/>
                </a:solidFill>
                <a:latin typeface="Helvetica Neue"/>
                <a:ea typeface="+mn-ea"/>
                <a:cs typeface="Helvetica Neue"/>
              </a:defRPr>
            </a:lvl4pPr>
            <a:lvl5pPr marL="2057400" indent="-228600" algn="l" defTabSz="457200" rtl="0" eaLnBrk="1" latinLnBrk="0" hangingPunct="1">
              <a:spcBef>
                <a:spcPct val="20000"/>
              </a:spcBef>
              <a:buFont typeface="Arial"/>
              <a:buChar char="»"/>
              <a:defRPr sz="1800" kern="1200">
                <a:solidFill>
                  <a:schemeClr val="tx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Wingdings" charset="2"/>
              <a:buChar char="ü"/>
            </a:pPr>
            <a:r>
              <a:rPr lang="en-US" sz="2000" dirty="0" smtClean="0"/>
              <a:t>ARML 2.0</a:t>
            </a:r>
          </a:p>
          <a:p>
            <a:pPr lvl="1">
              <a:buFont typeface="Wingdings" charset="2"/>
              <a:buChar char="ü"/>
            </a:pPr>
            <a:r>
              <a:rPr lang="en-US" sz="2000" dirty="0" err="1" smtClean="0"/>
              <a:t>IndoorGML</a:t>
            </a:r>
            <a:endParaRPr lang="en-US" sz="2000" dirty="0" smtClean="0"/>
          </a:p>
          <a:p>
            <a:pPr lvl="1">
              <a:buFont typeface="Wingdings" charset="2"/>
              <a:buChar char="ü"/>
            </a:pPr>
            <a:r>
              <a:rPr lang="en-US" sz="2000" dirty="0" smtClean="0"/>
              <a:t>OWS Context</a:t>
            </a:r>
          </a:p>
          <a:p>
            <a:pPr lvl="1">
              <a:buFont typeface="Wingdings" charset="2"/>
              <a:buChar char="ü"/>
            </a:pPr>
            <a:r>
              <a:rPr lang="en-US" sz="2000" dirty="0" err="1" smtClean="0"/>
              <a:t>GeoPackage</a:t>
            </a:r>
            <a:endParaRPr lang="en-US" sz="2000" dirty="0" smtClean="0"/>
          </a:p>
          <a:p>
            <a:pPr lvl="1">
              <a:buFont typeface="Wingdings" charset="2"/>
              <a:buChar char="ü"/>
            </a:pPr>
            <a:r>
              <a:rPr lang="en-US" sz="2000" dirty="0" smtClean="0"/>
              <a:t>Moving Features</a:t>
            </a:r>
          </a:p>
          <a:p>
            <a:pPr lvl="1">
              <a:buFont typeface="Wingdings" charset="2"/>
              <a:buChar char="ü"/>
            </a:pPr>
            <a:r>
              <a:rPr lang="en-US" sz="2000" dirty="0" smtClean="0"/>
              <a:t>Points of Interest</a:t>
            </a:r>
          </a:p>
        </p:txBody>
      </p:sp>
      <p:pic>
        <p:nvPicPr>
          <p:cNvPr id="15"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68374" y="3900531"/>
            <a:ext cx="1522413" cy="60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p:nvCxnSpPr>
        <p:spPr>
          <a:xfrm>
            <a:off x="8424013" y="0"/>
            <a:ext cx="0" cy="6858000"/>
          </a:xfrm>
          <a:prstGeom prst="line">
            <a:avLst/>
          </a:prstGeom>
          <a:ln>
            <a:solidFill>
              <a:srgbClr val="66B13E"/>
            </a:solidFill>
          </a:ln>
        </p:spPr>
        <p:style>
          <a:lnRef idx="2">
            <a:schemeClr val="accent1"/>
          </a:lnRef>
          <a:fillRef idx="0">
            <a:schemeClr val="accent1"/>
          </a:fillRef>
          <a:effectRef idx="1">
            <a:schemeClr val="accent1"/>
          </a:effectRef>
          <a:fontRef idx="minor">
            <a:schemeClr val="tx1"/>
          </a:fontRef>
        </p:style>
      </p:cxnSp>
      <p:sp>
        <p:nvSpPr>
          <p:cNvPr id="17" name="Date Placeholder 3"/>
          <p:cNvSpPr>
            <a:spLocks noGrp="1"/>
          </p:cNvSpPr>
          <p:nvPr>
            <p:ph type="dt" sz="half" idx="10"/>
          </p:nvPr>
        </p:nvSpPr>
        <p:spPr>
          <a:xfrm>
            <a:off x="628650" y="6356350"/>
            <a:ext cx="2057400" cy="365125"/>
          </a:xfrm>
        </p:spPr>
        <p:txBody>
          <a:bodyPr/>
          <a:lstStyle/>
          <a:p>
            <a:pPr>
              <a:defRPr/>
            </a:pPr>
            <a:r>
              <a:rPr lang="en-US" dirty="0" smtClean="0"/>
              <a:t>9/15/15</a:t>
            </a:r>
            <a:endParaRPr lang="en-US" dirty="0"/>
          </a:p>
        </p:txBody>
      </p:sp>
    </p:spTree>
    <p:extLst>
      <p:ext uri="{BB962C8B-B14F-4D97-AF65-F5344CB8AC3E}">
        <p14:creationId xmlns:p14="http://schemas.microsoft.com/office/powerpoint/2010/main" val="339640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Next Meeting</a:t>
            </a:r>
            <a:endParaRPr lang="en-US" dirty="0"/>
          </a:p>
        </p:txBody>
      </p:sp>
      <p:sp>
        <p:nvSpPr>
          <p:cNvPr id="7" name="Content Placeholder 6"/>
          <p:cNvSpPr>
            <a:spLocks noGrp="1"/>
          </p:cNvSpPr>
          <p:nvPr>
            <p:ph idx="1"/>
          </p:nvPr>
        </p:nvSpPr>
        <p:spPr/>
        <p:txBody>
          <a:bodyPr/>
          <a:lstStyle/>
          <a:p>
            <a:r>
              <a:rPr lang="en-US" dirty="0" smtClean="0"/>
              <a:t>Oct 6 &amp; 7 2015</a:t>
            </a:r>
          </a:p>
          <a:p>
            <a:r>
              <a:rPr lang="en-US" dirty="0" smtClean="0"/>
              <a:t>Host: SK Telecom</a:t>
            </a:r>
          </a:p>
          <a:p>
            <a:r>
              <a:rPr lang="en-US" dirty="0" smtClean="0"/>
              <a:t>Venue: SK Telecom Tower (Seoul, Korea)</a:t>
            </a:r>
          </a:p>
          <a:p>
            <a:endParaRPr lang="en-US" dirty="0"/>
          </a:p>
          <a:p>
            <a:pPr marL="0" indent="0" algn="ctr">
              <a:buNone/>
            </a:pPr>
            <a:r>
              <a:rPr lang="en-US" dirty="0" smtClean="0">
                <a:hlinkClick r:id="rId2"/>
              </a:rPr>
              <a:t>http://www.perey.com/ARStandards/october-2015-ar-community-meeting/</a:t>
            </a:r>
            <a:r>
              <a:rPr lang="en-US" dirty="0" smtClean="0"/>
              <a:t> </a:t>
            </a:r>
          </a:p>
          <a:p>
            <a:endParaRPr lang="en-US" dirty="0"/>
          </a:p>
        </p:txBody>
      </p:sp>
      <p:sp>
        <p:nvSpPr>
          <p:cNvPr id="5" name="Slide Number Placeholder 4"/>
          <p:cNvSpPr>
            <a:spLocks noGrp="1"/>
          </p:cNvSpPr>
          <p:nvPr>
            <p:ph type="sldNum" sz="quarter" idx="12"/>
          </p:nvPr>
        </p:nvSpPr>
        <p:spPr/>
        <p:txBody>
          <a:bodyPr/>
          <a:lstStyle/>
          <a:p>
            <a:fld id="{04CB25DE-C612-834A-9934-B122DE643C18}" type="slidenum">
              <a:rPr lang="en-US" smtClean="0">
                <a:solidFill>
                  <a:prstClr val="white"/>
                </a:solidFill>
              </a:rPr>
              <a:pPr/>
              <a:t>24</a:t>
            </a:fld>
            <a:endParaRPr lang="en-US" dirty="0">
              <a:solidFill>
                <a:prstClr val="white"/>
              </a:solidFill>
            </a:endParaRPr>
          </a:p>
        </p:txBody>
      </p:sp>
      <p:sp>
        <p:nvSpPr>
          <p:cNvPr id="4" name="Footer Placeholder 3"/>
          <p:cNvSpPr>
            <a:spLocks noGrp="1"/>
          </p:cNvSpPr>
          <p:nvPr>
            <p:ph type="ftr" sz="quarter" idx="11"/>
          </p:nvPr>
        </p:nvSpPr>
        <p:spPr/>
        <p:txBody>
          <a:bodyPr/>
          <a:lstStyle/>
          <a:p>
            <a:r>
              <a:rPr lang="en-US" smtClean="0"/>
              <a:t>AR Community Update</a:t>
            </a:r>
            <a:endParaRPr lang="en-US"/>
          </a:p>
        </p:txBody>
      </p:sp>
      <p:sp>
        <p:nvSpPr>
          <p:cNvPr id="8" name="Date Placeholder 3"/>
          <p:cNvSpPr>
            <a:spLocks noGrp="1"/>
          </p:cNvSpPr>
          <p:nvPr>
            <p:ph type="dt" sz="half" idx="10"/>
          </p:nvPr>
        </p:nvSpPr>
        <p:spPr>
          <a:xfrm>
            <a:off x="628650" y="6356350"/>
            <a:ext cx="2057400" cy="365125"/>
          </a:xfrm>
        </p:spPr>
        <p:txBody>
          <a:bodyPr/>
          <a:lstStyle/>
          <a:p>
            <a:pPr>
              <a:defRPr/>
            </a:pPr>
            <a:r>
              <a:rPr lang="en-US" dirty="0" smtClean="0"/>
              <a:t>9/15/15</a:t>
            </a:r>
            <a:endParaRPr lang="en-US" dirty="0"/>
          </a:p>
        </p:txBody>
      </p:sp>
    </p:spTree>
    <p:extLst>
      <p:ext uri="{BB962C8B-B14F-4D97-AF65-F5344CB8AC3E}">
        <p14:creationId xmlns:p14="http://schemas.microsoft.com/office/powerpoint/2010/main" val="6307233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Single Corner Rectangle 39"/>
          <p:cNvSpPr/>
          <p:nvPr/>
        </p:nvSpPr>
        <p:spPr>
          <a:xfrm>
            <a:off x="1088669" y="3255553"/>
            <a:ext cx="843598" cy="1066130"/>
          </a:xfrm>
          <a:prstGeom prst="snip1Rect">
            <a:avLst/>
          </a:prstGeom>
          <a:solidFill>
            <a:schemeClr val="bg1">
              <a:alpha val="85000"/>
            </a:schemeClr>
          </a:solidFill>
          <a:ln>
            <a:solidFill>
              <a:schemeClr val="tx1">
                <a:alpha val="54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32992" y="5694147"/>
            <a:ext cx="1357085" cy="307777"/>
          </a:xfrm>
          <a:prstGeom prst="rect">
            <a:avLst/>
          </a:prstGeom>
          <a:noFill/>
        </p:spPr>
        <p:txBody>
          <a:bodyPr wrap="square" rtlCol="0">
            <a:spAutoFit/>
          </a:bodyPr>
          <a:lstStyle/>
          <a:p>
            <a:pPr algn="ctr"/>
            <a:r>
              <a:rPr lang="en-US" sz="1400" dirty="0" smtClean="0"/>
              <a:t>Digital Assets</a:t>
            </a:r>
            <a:endParaRPr lang="en-US" sz="1400" dirty="0"/>
          </a:p>
        </p:txBody>
      </p:sp>
      <p:pic>
        <p:nvPicPr>
          <p:cNvPr id="35" name="Picture 34" descr="digital_assets.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8407" y="4898624"/>
            <a:ext cx="1205275" cy="765349"/>
          </a:xfrm>
          <a:prstGeom prst="rect">
            <a:avLst/>
          </a:prstGeom>
          <a:effectLst>
            <a:outerShdw blurRad="50800" dist="38100" dir="2700000" algn="tl" rotWithShape="0">
              <a:srgbClr val="000000">
                <a:alpha val="43000"/>
              </a:srgbClr>
            </a:outerShdw>
          </a:effectLst>
        </p:spPr>
      </p:pic>
      <p:sp>
        <p:nvSpPr>
          <p:cNvPr id="38" name="Down Arrow 37"/>
          <p:cNvSpPr/>
          <p:nvPr/>
        </p:nvSpPr>
        <p:spPr>
          <a:xfrm rot="10800000">
            <a:off x="1348917" y="4386580"/>
            <a:ext cx="306378" cy="402363"/>
          </a:xfrm>
          <a:prstGeom prst="downArrow">
            <a:avLst/>
          </a:prstGeom>
          <a:solidFill>
            <a:schemeClr val="tx1">
              <a:alpha val="6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 name="Picture 33" descr="real_glob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6642" y="1279364"/>
            <a:ext cx="1509734" cy="1509734"/>
          </a:xfrm>
          <a:prstGeom prst="rect">
            <a:avLst/>
          </a:prstGeom>
        </p:spPr>
      </p:pic>
      <p:sp>
        <p:nvSpPr>
          <p:cNvPr id="2" name="Title 1"/>
          <p:cNvSpPr>
            <a:spLocks noGrp="1"/>
          </p:cNvSpPr>
          <p:nvPr>
            <p:ph type="title"/>
          </p:nvPr>
        </p:nvSpPr>
        <p:spPr>
          <a:xfrm>
            <a:off x="873812" y="136364"/>
            <a:ext cx="7512050" cy="1143000"/>
          </a:xfrm>
        </p:spPr>
        <p:txBody>
          <a:bodyPr/>
          <a:lstStyle/>
          <a:p>
            <a:r>
              <a:rPr lang="en-US" dirty="0" smtClean="0"/>
              <a:t>Augmented Reality in 2015</a:t>
            </a:r>
            <a:endParaRPr lang="en-US" dirty="0"/>
          </a:p>
        </p:txBody>
      </p:sp>
      <p:sp>
        <p:nvSpPr>
          <p:cNvPr id="4" name="Footer Placeholder 3"/>
          <p:cNvSpPr>
            <a:spLocks noGrp="1"/>
          </p:cNvSpPr>
          <p:nvPr>
            <p:ph type="ftr" sz="quarter" idx="11"/>
          </p:nvPr>
        </p:nvSpPr>
        <p:spPr/>
        <p:txBody>
          <a:bodyPr/>
          <a:lstStyle/>
          <a:p>
            <a:r>
              <a:rPr lang="en-US" smtClean="0"/>
              <a:t>AR Community Update</a:t>
            </a:r>
            <a:endParaRPr lang="en-US" dirty="0"/>
          </a:p>
        </p:txBody>
      </p:sp>
      <p:sp>
        <p:nvSpPr>
          <p:cNvPr id="5" name="Slide Number Placeholder 4"/>
          <p:cNvSpPr>
            <a:spLocks noGrp="1"/>
          </p:cNvSpPr>
          <p:nvPr>
            <p:ph type="sldNum" sz="quarter" idx="12"/>
          </p:nvPr>
        </p:nvSpPr>
        <p:spPr/>
        <p:txBody>
          <a:bodyPr/>
          <a:lstStyle/>
          <a:p>
            <a:fld id="{04CB25DE-C612-834A-9934-B122DE643C18}" type="slidenum">
              <a:rPr lang="en-US" smtClean="0"/>
              <a:pPr/>
              <a:t>3</a:t>
            </a:fld>
            <a:endParaRPr lang="en-US" dirty="0"/>
          </a:p>
        </p:txBody>
      </p:sp>
      <p:sp>
        <p:nvSpPr>
          <p:cNvPr id="10" name="TextBox 9"/>
          <p:cNvSpPr txBox="1"/>
          <p:nvPr/>
        </p:nvSpPr>
        <p:spPr>
          <a:xfrm>
            <a:off x="708585" y="983355"/>
            <a:ext cx="1537111" cy="307777"/>
          </a:xfrm>
          <a:prstGeom prst="rect">
            <a:avLst/>
          </a:prstGeom>
          <a:noFill/>
        </p:spPr>
        <p:txBody>
          <a:bodyPr wrap="square" rtlCol="0">
            <a:spAutoFit/>
          </a:bodyPr>
          <a:lstStyle/>
          <a:p>
            <a:pPr algn="ctr"/>
            <a:r>
              <a:rPr lang="en-US" sz="1400" dirty="0" smtClean="0">
                <a:solidFill>
                  <a:srgbClr val="000000"/>
                </a:solidFill>
                <a:latin typeface="Helvetica Neue"/>
                <a:cs typeface="Helvetica Neue"/>
              </a:rPr>
              <a:t>Physical World</a:t>
            </a:r>
          </a:p>
        </p:txBody>
      </p:sp>
      <p:sp>
        <p:nvSpPr>
          <p:cNvPr id="11" name="TextBox 10"/>
          <p:cNvSpPr txBox="1"/>
          <p:nvPr/>
        </p:nvSpPr>
        <p:spPr>
          <a:xfrm>
            <a:off x="2571918" y="5083182"/>
            <a:ext cx="2567876" cy="646331"/>
          </a:xfrm>
          <a:prstGeom prst="rect">
            <a:avLst/>
          </a:prstGeom>
          <a:noFill/>
        </p:spPr>
        <p:txBody>
          <a:bodyPr wrap="square" rtlCol="0">
            <a:spAutoFit/>
          </a:bodyPr>
          <a:lstStyle/>
          <a:p>
            <a:pPr algn="ctr"/>
            <a:r>
              <a:rPr lang="en-US" sz="1200" dirty="0" smtClean="0">
                <a:latin typeface="Helvetica Neue"/>
                <a:cs typeface="Helvetica Neue"/>
              </a:rPr>
              <a:t>100,000+ developers with access, skills and expressed desire to author AR experiences</a:t>
            </a:r>
            <a:endParaRPr lang="en-US" sz="1200" dirty="0">
              <a:latin typeface="Helvetica Neue"/>
              <a:cs typeface="Helvetica Neue"/>
            </a:endParaRPr>
          </a:p>
        </p:txBody>
      </p:sp>
      <p:sp>
        <p:nvSpPr>
          <p:cNvPr id="12" name="TextBox 11"/>
          <p:cNvSpPr txBox="1"/>
          <p:nvPr/>
        </p:nvSpPr>
        <p:spPr>
          <a:xfrm>
            <a:off x="5738541" y="5083182"/>
            <a:ext cx="2774335" cy="646331"/>
          </a:xfrm>
          <a:prstGeom prst="rect">
            <a:avLst/>
          </a:prstGeom>
          <a:noFill/>
        </p:spPr>
        <p:txBody>
          <a:bodyPr wrap="square" rtlCol="0">
            <a:spAutoFit/>
          </a:bodyPr>
          <a:lstStyle/>
          <a:p>
            <a:pPr algn="ctr"/>
            <a:r>
              <a:rPr lang="en-US" sz="1200" dirty="0" smtClean="0">
                <a:solidFill>
                  <a:srgbClr val="000000"/>
                </a:solidFill>
                <a:latin typeface="Helvetica Neue"/>
                <a:cs typeface="Helvetica Neue"/>
              </a:rPr>
              <a:t>Nearly 1B people with at least one AR-ready device (sensors and output/display support)</a:t>
            </a:r>
            <a:endParaRPr lang="en-US" sz="1200" dirty="0">
              <a:solidFill>
                <a:srgbClr val="000000"/>
              </a:solidFill>
              <a:latin typeface="Helvetica Neue"/>
              <a:cs typeface="Helvetica Neue"/>
            </a:endParaRPr>
          </a:p>
        </p:txBody>
      </p:sp>
      <p:sp>
        <p:nvSpPr>
          <p:cNvPr id="14" name="Down Arrow 13"/>
          <p:cNvSpPr/>
          <p:nvPr/>
        </p:nvSpPr>
        <p:spPr>
          <a:xfrm>
            <a:off x="1348916" y="2786798"/>
            <a:ext cx="306378" cy="402363"/>
          </a:xfrm>
          <a:prstGeom prst="downArrow">
            <a:avLst/>
          </a:prstGeom>
          <a:solidFill>
            <a:schemeClr val="tx1">
              <a:alpha val="6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052726" y="3449679"/>
            <a:ext cx="879542" cy="738664"/>
          </a:xfrm>
          <a:prstGeom prst="rect">
            <a:avLst/>
          </a:prstGeom>
          <a:noFill/>
        </p:spPr>
        <p:txBody>
          <a:bodyPr wrap="square" rtlCol="0">
            <a:spAutoFit/>
          </a:bodyPr>
          <a:lstStyle/>
          <a:p>
            <a:pPr algn="ctr"/>
            <a:r>
              <a:rPr lang="en-US" sz="1400" dirty="0" smtClean="0">
                <a:effectLst>
                  <a:outerShdw blurRad="50800" dist="38100" dir="2700000" algn="tl" rotWithShape="0">
                    <a:srgbClr val="000000">
                      <a:alpha val="43000"/>
                    </a:srgbClr>
                  </a:outerShdw>
                </a:effectLst>
                <a:latin typeface="Helvetica Neue"/>
                <a:cs typeface="Helvetica Neue"/>
              </a:rPr>
              <a:t>Specific AR Use Cases</a:t>
            </a:r>
            <a:endParaRPr lang="en-US" sz="1400" dirty="0">
              <a:effectLst>
                <a:outerShdw blurRad="50800" dist="38100" dir="2700000" algn="tl" rotWithShape="0">
                  <a:srgbClr val="000000">
                    <a:alpha val="43000"/>
                  </a:srgbClr>
                </a:outerShdw>
              </a:effectLst>
              <a:latin typeface="Helvetica Neue"/>
              <a:cs typeface="Helvetica Neue"/>
            </a:endParaRPr>
          </a:p>
        </p:txBody>
      </p:sp>
      <p:sp>
        <p:nvSpPr>
          <p:cNvPr id="20" name="TextBox 19"/>
          <p:cNvSpPr txBox="1"/>
          <p:nvPr/>
        </p:nvSpPr>
        <p:spPr>
          <a:xfrm>
            <a:off x="2523714" y="2283666"/>
            <a:ext cx="2339193" cy="307777"/>
          </a:xfrm>
          <a:prstGeom prst="rect">
            <a:avLst/>
          </a:prstGeom>
          <a:noFill/>
          <a:ln>
            <a:noFill/>
          </a:ln>
        </p:spPr>
        <p:txBody>
          <a:bodyPr wrap="square" rtlCol="0">
            <a:spAutoFit/>
          </a:bodyPr>
          <a:lstStyle>
            <a:defPPr>
              <a:defRPr lang="en-US"/>
            </a:defPPr>
            <a:lvl1pPr algn="ctr">
              <a:defRPr sz="1400" b="1">
                <a:solidFill>
                  <a:srgbClr val="000000"/>
                </a:solidFill>
                <a:effectLst>
                  <a:outerShdw blurRad="25400" dist="12700" dir="2700000" algn="tl" rotWithShape="0">
                    <a:srgbClr val="000000">
                      <a:alpha val="43000"/>
                    </a:srgbClr>
                  </a:outerShdw>
                </a:effectLst>
                <a:latin typeface="Helvetica"/>
                <a:cs typeface="Helvetica"/>
              </a:defRPr>
            </a:lvl1pPr>
          </a:lstStyle>
          <a:p>
            <a:r>
              <a:rPr lang="en-US" dirty="0">
                <a:latin typeface="Helvetica Neue"/>
                <a:cs typeface="Helvetica Neue"/>
              </a:rPr>
              <a:t>AR Experience Authoring</a:t>
            </a:r>
          </a:p>
        </p:txBody>
      </p:sp>
      <p:pic>
        <p:nvPicPr>
          <p:cNvPr id="28" name="Picture 27" descr="f-emrgncy_ds_070914-1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24453" y="2966692"/>
            <a:ext cx="2436450" cy="1738811"/>
          </a:xfrm>
          <a:prstGeom prst="rect">
            <a:avLst/>
          </a:prstGeom>
        </p:spPr>
      </p:pic>
      <p:pic>
        <p:nvPicPr>
          <p:cNvPr id="26" name="Picture 25" descr="tablet.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728786" y="2749996"/>
            <a:ext cx="2784090" cy="2262574"/>
          </a:xfrm>
          <a:prstGeom prst="rect">
            <a:avLst/>
          </a:prstGeom>
        </p:spPr>
      </p:pic>
      <p:sp>
        <p:nvSpPr>
          <p:cNvPr id="33" name="TextBox 32"/>
          <p:cNvSpPr txBox="1"/>
          <p:nvPr/>
        </p:nvSpPr>
        <p:spPr>
          <a:xfrm>
            <a:off x="5738541" y="2283666"/>
            <a:ext cx="2783406" cy="307777"/>
          </a:xfrm>
          <a:prstGeom prst="rect">
            <a:avLst/>
          </a:prstGeom>
          <a:noFill/>
          <a:ln>
            <a:noFill/>
          </a:ln>
        </p:spPr>
        <p:txBody>
          <a:bodyPr wrap="square" rtlCol="0">
            <a:spAutoFit/>
          </a:bodyPr>
          <a:lstStyle>
            <a:defPPr>
              <a:defRPr lang="en-US"/>
            </a:defPPr>
            <a:lvl1pPr algn="ctr">
              <a:defRPr sz="1400" b="0">
                <a:solidFill>
                  <a:srgbClr val="000000"/>
                </a:solidFill>
                <a:effectLst>
                  <a:outerShdw blurRad="25400" dist="12700" dir="2700000" algn="tl" rotWithShape="0">
                    <a:srgbClr val="000000">
                      <a:alpha val="43000"/>
                    </a:srgbClr>
                  </a:outerShdw>
                </a:effectLst>
                <a:latin typeface="Helvetica Neue"/>
                <a:cs typeface="Helvetica Neue"/>
              </a:defRPr>
            </a:lvl1pPr>
          </a:lstStyle>
          <a:p>
            <a:r>
              <a:rPr lang="en-US" b="1" dirty="0"/>
              <a:t>AR Experience Delivery</a:t>
            </a:r>
          </a:p>
        </p:txBody>
      </p:sp>
      <p:sp>
        <p:nvSpPr>
          <p:cNvPr id="42" name="Down Arrow 41"/>
          <p:cNvSpPr/>
          <p:nvPr/>
        </p:nvSpPr>
        <p:spPr>
          <a:xfrm rot="16200000">
            <a:off x="2217548" y="3602593"/>
            <a:ext cx="306378" cy="402363"/>
          </a:xfrm>
          <a:prstGeom prst="downArrow">
            <a:avLst/>
          </a:prstGeom>
          <a:solidFill>
            <a:schemeClr val="tx1">
              <a:alpha val="6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3" name="Picture 42" descr="person.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90619" y="4183524"/>
            <a:ext cx="391173" cy="682775"/>
          </a:xfrm>
          <a:prstGeom prst="rect">
            <a:avLst/>
          </a:prstGeom>
        </p:spPr>
      </p:pic>
      <p:pic>
        <p:nvPicPr>
          <p:cNvPr id="44" name="Picture 43" descr="person.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132608" y="4183524"/>
            <a:ext cx="391173" cy="682775"/>
          </a:xfrm>
          <a:prstGeom prst="rect">
            <a:avLst/>
          </a:prstGeom>
        </p:spPr>
      </p:pic>
      <p:pic>
        <p:nvPicPr>
          <p:cNvPr id="45" name="Picture 44" descr="person.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574597" y="4183524"/>
            <a:ext cx="391173" cy="682775"/>
          </a:xfrm>
          <a:prstGeom prst="rect">
            <a:avLst/>
          </a:prstGeom>
        </p:spPr>
      </p:pic>
      <p:pic>
        <p:nvPicPr>
          <p:cNvPr id="46" name="Picture 45" descr="person.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016586" y="4183524"/>
            <a:ext cx="391173" cy="682775"/>
          </a:xfrm>
          <a:prstGeom prst="rect">
            <a:avLst/>
          </a:prstGeom>
        </p:spPr>
      </p:pic>
      <p:pic>
        <p:nvPicPr>
          <p:cNvPr id="47" name="Picture 46" descr="person.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458575" y="4183524"/>
            <a:ext cx="391173" cy="682775"/>
          </a:xfrm>
          <a:prstGeom prst="rect">
            <a:avLst/>
          </a:prstGeom>
        </p:spPr>
      </p:pic>
      <p:pic>
        <p:nvPicPr>
          <p:cNvPr id="48" name="Image 92" descr="Layar">
            <a:hlinkClick r:id="rId7"/>
          </p:cNvPr>
          <p:cNvPicPr>
            <a:picLocks noChangeAspect="1" noChangeArrowheads="1"/>
          </p:cNvPicPr>
          <p:nvPr/>
        </p:nvPicPr>
        <p:blipFill>
          <a:blip r:embed="rId8" cstate="print"/>
          <a:srcRect/>
          <a:stretch>
            <a:fillRect/>
          </a:stretch>
        </p:blipFill>
        <p:spPr bwMode="auto">
          <a:xfrm>
            <a:off x="3965770" y="2850685"/>
            <a:ext cx="1208066" cy="515853"/>
          </a:xfrm>
          <a:prstGeom prst="rect">
            <a:avLst/>
          </a:prstGeom>
          <a:noFill/>
          <a:effectLst>
            <a:outerShdw blurRad="50800" dist="38100" dir="2700000" algn="tl" rotWithShape="0">
              <a:srgbClr val="000000">
                <a:alpha val="43000"/>
              </a:srgbClr>
            </a:outerShdw>
          </a:effectLst>
        </p:spPr>
      </p:pic>
      <p:pic>
        <p:nvPicPr>
          <p:cNvPr id="66" name="Picture 65" descr="Wikitude.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708630" y="3466714"/>
            <a:ext cx="645871" cy="645871"/>
          </a:xfrm>
          <a:prstGeom prst="rect">
            <a:avLst/>
          </a:prstGeom>
        </p:spPr>
      </p:pic>
      <p:pic>
        <p:nvPicPr>
          <p:cNvPr id="67" name="Picture 66" descr="blipparsmall.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398832" y="3516521"/>
            <a:ext cx="450915" cy="450915"/>
          </a:xfrm>
          <a:prstGeom prst="rect">
            <a:avLst/>
          </a:prstGeom>
        </p:spPr>
      </p:pic>
      <p:pic>
        <p:nvPicPr>
          <p:cNvPr id="68" name="Picture 67" descr="Aurasma.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631303" y="3516521"/>
            <a:ext cx="597152" cy="517532"/>
          </a:xfrm>
          <a:prstGeom prst="rect">
            <a:avLst/>
          </a:prstGeom>
        </p:spPr>
      </p:pic>
      <p:sp>
        <p:nvSpPr>
          <p:cNvPr id="69" name="Down Arrow 68"/>
          <p:cNvSpPr/>
          <p:nvPr/>
        </p:nvSpPr>
        <p:spPr>
          <a:xfrm rot="16200000">
            <a:off x="5137997" y="3613065"/>
            <a:ext cx="306378" cy="402363"/>
          </a:xfrm>
          <a:prstGeom prst="downArrow">
            <a:avLst/>
          </a:prstGeom>
          <a:solidFill>
            <a:schemeClr val="tx1">
              <a:alpha val="6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3244381" y="3189161"/>
            <a:ext cx="558800" cy="504548"/>
          </a:xfrm>
          <a:prstGeom prst="rect">
            <a:avLst/>
          </a:prstGeom>
        </p:spPr>
      </p:pic>
      <p:pic>
        <p:nvPicPr>
          <p:cNvPr id="8" name="Picture 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510608" y="2814057"/>
            <a:ext cx="543096" cy="543096"/>
          </a:xfrm>
          <a:prstGeom prst="rect">
            <a:avLst/>
          </a:prstGeom>
        </p:spPr>
      </p:pic>
      <p:sp>
        <p:nvSpPr>
          <p:cNvPr id="36" name="Date Placeholder 3"/>
          <p:cNvSpPr>
            <a:spLocks noGrp="1"/>
          </p:cNvSpPr>
          <p:nvPr>
            <p:ph type="dt" sz="half" idx="10"/>
          </p:nvPr>
        </p:nvSpPr>
        <p:spPr>
          <a:xfrm>
            <a:off x="628650" y="6356350"/>
            <a:ext cx="2057400" cy="365125"/>
          </a:xfrm>
        </p:spPr>
        <p:txBody>
          <a:bodyPr/>
          <a:lstStyle/>
          <a:p>
            <a:pPr>
              <a:defRPr/>
            </a:pPr>
            <a:r>
              <a:rPr lang="en-US" dirty="0" smtClean="0"/>
              <a:t>9/15/15</a:t>
            </a:r>
            <a:endParaRPr lang="en-US" dirty="0"/>
          </a:p>
        </p:txBody>
      </p:sp>
    </p:spTree>
    <p:extLst>
      <p:ext uri="{BB962C8B-B14F-4D97-AF65-F5344CB8AC3E}">
        <p14:creationId xmlns:p14="http://schemas.microsoft.com/office/powerpoint/2010/main" val="18199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1000"/>
                                        <p:tgtEl>
                                          <p:spTgt spid="3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1000"/>
                                        <p:tgtEl>
                                          <p:spTgt spid="1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10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dissolve">
                                      <p:cBhvr>
                                        <p:cTn id="16" dur="10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1000"/>
                                        <p:tgtEl>
                                          <p:spTgt spid="2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dissolve">
                                      <p:cBhvr>
                                        <p:cTn id="24" dur="1000"/>
                                        <p:tgtEl>
                                          <p:spTgt spid="42"/>
                                        </p:tgtEl>
                                      </p:cBhvr>
                                    </p:animEffect>
                                  </p:childTnLst>
                                </p:cTn>
                              </p:par>
                              <p:par>
                                <p:cTn id="25" presetID="9"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dissolve">
                                      <p:cBhvr>
                                        <p:cTn id="27" dur="1000"/>
                                        <p:tgtEl>
                                          <p:spTgt spid="48"/>
                                        </p:tgtEl>
                                      </p:cBhvr>
                                    </p:animEffect>
                                  </p:childTnLst>
                                </p:cTn>
                              </p:par>
                              <p:par>
                                <p:cTn id="28" presetID="9" presetClass="entr" presetSubtype="0" fill="hold"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dissolve">
                                      <p:cBhvr>
                                        <p:cTn id="30" dur="1000"/>
                                        <p:tgtEl>
                                          <p:spTgt spid="68"/>
                                        </p:tgtEl>
                                      </p:cBhvr>
                                    </p:animEffect>
                                  </p:childTnLst>
                                </p:cTn>
                              </p:par>
                              <p:par>
                                <p:cTn id="31" presetID="9"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dissolve">
                                      <p:cBhvr>
                                        <p:cTn id="33" dur="1000"/>
                                        <p:tgtEl>
                                          <p:spTgt spid="66"/>
                                        </p:tgtEl>
                                      </p:cBhvr>
                                    </p:animEffect>
                                  </p:childTnLst>
                                </p:cTn>
                              </p:par>
                              <p:par>
                                <p:cTn id="34" presetID="9"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dissolve">
                                      <p:cBhvr>
                                        <p:cTn id="36" dur="1000"/>
                                        <p:tgtEl>
                                          <p:spTgt spid="7"/>
                                        </p:tgtEl>
                                      </p:cBhvr>
                                    </p:animEffect>
                                  </p:childTnLst>
                                </p:cTn>
                              </p:par>
                              <p:par>
                                <p:cTn id="37" presetID="9"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dissolve">
                                      <p:cBhvr>
                                        <p:cTn id="39" dur="1000"/>
                                        <p:tgtEl>
                                          <p:spTgt spid="8"/>
                                        </p:tgtEl>
                                      </p:cBhvr>
                                    </p:animEffect>
                                  </p:childTnLst>
                                </p:cTn>
                              </p:par>
                              <p:par>
                                <p:cTn id="40" presetID="9" presetClass="entr" presetSubtype="0" fill="hold" nodeType="with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dissolve">
                                      <p:cBhvr>
                                        <p:cTn id="42" dur="1000"/>
                                        <p:tgtEl>
                                          <p:spTgt spid="6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dissolve">
                                      <p:cBhvr>
                                        <p:cTn id="47" dur="1000"/>
                                        <p:tgtEl>
                                          <p:spTgt spid="43"/>
                                        </p:tgtEl>
                                      </p:cBhvr>
                                    </p:animEffect>
                                  </p:childTnLst>
                                </p:cTn>
                              </p:par>
                              <p:par>
                                <p:cTn id="48" presetID="9" presetClass="entr" presetSubtype="0"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dissolve">
                                      <p:cBhvr>
                                        <p:cTn id="50" dur="1000"/>
                                        <p:tgtEl>
                                          <p:spTgt spid="44"/>
                                        </p:tgtEl>
                                      </p:cBhvr>
                                    </p:animEffect>
                                  </p:childTnLst>
                                </p:cTn>
                              </p:par>
                              <p:par>
                                <p:cTn id="51" presetID="9"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dissolve">
                                      <p:cBhvr>
                                        <p:cTn id="53" dur="1000"/>
                                        <p:tgtEl>
                                          <p:spTgt spid="45"/>
                                        </p:tgtEl>
                                      </p:cBhvr>
                                    </p:animEffect>
                                  </p:childTnLst>
                                </p:cTn>
                              </p:par>
                              <p:par>
                                <p:cTn id="54" presetID="9" presetClass="entr" presetSubtype="0" fill="hold"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dissolve">
                                      <p:cBhvr>
                                        <p:cTn id="56" dur="1000"/>
                                        <p:tgtEl>
                                          <p:spTgt spid="46"/>
                                        </p:tgtEl>
                                      </p:cBhvr>
                                    </p:animEffect>
                                  </p:childTnLst>
                                </p:cTn>
                              </p:par>
                              <p:par>
                                <p:cTn id="57" presetID="9" presetClass="entr" presetSubtype="0" fill="hold"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dissolve">
                                      <p:cBhvr>
                                        <p:cTn id="59" dur="1000"/>
                                        <p:tgtEl>
                                          <p:spTgt spid="47"/>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dissolve">
                                      <p:cBhvr>
                                        <p:cTn id="62" dur="10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dissolve">
                                      <p:cBhvr>
                                        <p:cTn id="67" dur="1000"/>
                                        <p:tgtEl>
                                          <p:spTgt spid="69"/>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dissolve">
                                      <p:cBhvr>
                                        <p:cTn id="70" dur="1000"/>
                                        <p:tgtEl>
                                          <p:spTgt spid="33"/>
                                        </p:tgtEl>
                                      </p:cBhvr>
                                    </p:animEffect>
                                  </p:childTnLst>
                                </p:cTn>
                              </p:par>
                              <p:par>
                                <p:cTn id="71" presetID="9" presetClass="entr" presetSubtype="0"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dissolve">
                                      <p:cBhvr>
                                        <p:cTn id="73" dur="1000"/>
                                        <p:tgtEl>
                                          <p:spTgt spid="26"/>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dissolve">
                                      <p:cBhvr>
                                        <p:cTn id="76" dur="1000"/>
                                        <p:tgtEl>
                                          <p:spTgt spid="12"/>
                                        </p:tgtEl>
                                      </p:cBhvr>
                                    </p:animEffect>
                                  </p:childTnLst>
                                </p:cTn>
                              </p:par>
                              <p:par>
                                <p:cTn id="77" presetID="9" presetClass="entr" presetSubtype="0" fill="hold"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dissolve">
                                      <p:cBhvr>
                                        <p:cTn id="79" dur="1000"/>
                                        <p:tgtEl>
                                          <p:spTgt spid="28"/>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xit" presetSubtype="0" fill="hold" nodeType="clickEffect">
                                  <p:stCondLst>
                                    <p:cond delay="0"/>
                                  </p:stCondLst>
                                  <p:childTnLst>
                                    <p:animEffect transition="out" filter="dissolve">
                                      <p:cBhvr>
                                        <p:cTn id="83" dur="500"/>
                                        <p:tgtEl>
                                          <p:spTgt spid="8"/>
                                        </p:tgtEl>
                                      </p:cBhvr>
                                    </p:animEffect>
                                    <p:set>
                                      <p:cBhvr>
                                        <p:cTn id="84" dur="1" fill="hold">
                                          <p:stCondLst>
                                            <p:cond delay="499"/>
                                          </p:stCondLst>
                                        </p:cTn>
                                        <p:tgtEl>
                                          <p:spTgt spid="8"/>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9" presetClass="exit" presetSubtype="0" fill="hold" nodeType="clickEffect">
                                  <p:stCondLst>
                                    <p:cond delay="0"/>
                                  </p:stCondLst>
                                  <p:childTnLst>
                                    <p:animEffect transition="out" filter="dissolve">
                                      <p:cBhvr>
                                        <p:cTn id="88" dur="500"/>
                                        <p:tgtEl>
                                          <p:spTgt spid="48"/>
                                        </p:tgtEl>
                                      </p:cBhvr>
                                    </p:animEffect>
                                    <p:set>
                                      <p:cBhvr>
                                        <p:cTn id="89" dur="1" fill="hold">
                                          <p:stCondLst>
                                            <p:cond delay="499"/>
                                          </p:stCondLst>
                                        </p:cTn>
                                        <p:tgtEl>
                                          <p:spTgt spid="48"/>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nodeType="clickEffect">
                                  <p:stCondLst>
                                    <p:cond delay="0"/>
                                  </p:stCondLst>
                                  <p:childTnLst>
                                    <p:set>
                                      <p:cBhvr>
                                        <p:cTn id="93" dur="1" fill="hold">
                                          <p:stCondLst>
                                            <p:cond delay="0"/>
                                          </p:stCondLst>
                                        </p:cTn>
                                        <p:tgtEl>
                                          <p:spTgt spid="66"/>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9" presetClass="exit" presetSubtype="0" fill="hold" nodeType="clickEffect">
                                  <p:stCondLst>
                                    <p:cond delay="0"/>
                                  </p:stCondLst>
                                  <p:childTnLst>
                                    <p:animEffect transition="out" filter="dissolve">
                                      <p:cBhvr>
                                        <p:cTn id="97" dur="500"/>
                                        <p:tgtEl>
                                          <p:spTgt spid="7"/>
                                        </p:tgtEl>
                                      </p:cBhvr>
                                    </p:animEffect>
                                    <p:set>
                                      <p:cBhvr>
                                        <p:cTn id="9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8" grpId="0" animBg="1"/>
      <p:bldP spid="11" grpId="0"/>
      <p:bldP spid="12" grpId="0"/>
      <p:bldP spid="14" grpId="0" animBg="1"/>
      <p:bldP spid="15" grpId="0"/>
      <p:bldP spid="20" grpId="0"/>
      <p:bldP spid="33" grpId="0"/>
      <p:bldP spid="42" grpId="0" animBg="1"/>
      <p:bldP spid="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Many Companies Are Producing AR Products and Services, but . . . </a:t>
            </a:r>
            <a:endParaRPr lang="en-US" dirty="0"/>
          </a:p>
        </p:txBody>
      </p:sp>
      <p:pic>
        <p:nvPicPr>
          <p:cNvPr id="6" name="Image 57" descr="DrawAndCode">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0760" y="1602146"/>
            <a:ext cx="471729" cy="628972"/>
          </a:xfrm>
          <a:prstGeom prst="rect">
            <a:avLst/>
          </a:prstGeom>
          <a:noFill/>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1352" y="1991688"/>
            <a:ext cx="999650" cy="606806"/>
          </a:xfrm>
          <a:prstGeom prst="rect">
            <a:avLst/>
          </a:prstGeom>
          <a:effectLst>
            <a:outerShdw blurRad="50800" dist="38100" dir="2700000" algn="tl" rotWithShape="0">
              <a:srgbClr val="000000">
                <a:alpha val="43000"/>
              </a:srgbClr>
            </a:outerShdw>
          </a:effectLst>
        </p:spPr>
      </p:pic>
      <p:pic>
        <p:nvPicPr>
          <p:cNvPr id="8" name="Image 42" descr="BNBuilders">
            <a:hlinkClick r:id="rId5"/>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20485" y="2133888"/>
            <a:ext cx="572200" cy="448087"/>
          </a:xfrm>
          <a:prstGeom prst="rect">
            <a:avLst/>
          </a:prstGeom>
          <a:noFill/>
          <a:effectLst>
            <a:outerShdw blurRad="50800" dist="38100" dir="2700000" algn="tl" rotWithShape="0">
              <a:srgbClr val="000000">
                <a:alpha val="43000"/>
              </a:srgbClr>
            </a:outerShdw>
          </a:effectLst>
        </p:spPr>
      </p:pic>
      <p:pic>
        <p:nvPicPr>
          <p:cNvPr id="9" name="Image 117" descr="NXP">
            <a:hlinkClick r:id="rId7"/>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63434" y="2567392"/>
            <a:ext cx="572198" cy="304663"/>
          </a:xfrm>
          <a:prstGeom prst="rect">
            <a:avLst/>
          </a:prstGeom>
          <a:noFill/>
          <a:effectLst>
            <a:outerShdw blurRad="50800" dist="38100" dir="2700000" algn="tl" rotWithShape="0">
              <a:srgbClr val="000000">
                <a:alpha val="43000"/>
              </a:srgbClr>
            </a:outerShdw>
          </a:effectLst>
        </p:spPr>
      </p:pic>
      <p:pic>
        <p:nvPicPr>
          <p:cNvPr id="10" name="Image 138" descr="SAP">
            <a:hlinkClick r:id="rId9"/>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846568" y="1822377"/>
            <a:ext cx="572198" cy="370857"/>
          </a:xfrm>
          <a:prstGeom prst="rect">
            <a:avLst/>
          </a:prstGeom>
          <a:noFill/>
          <a:effectLst>
            <a:outerShdw blurRad="50800" dist="38100" dir="2700000" algn="tl" rotWithShape="0">
              <a:srgbClr val="000000">
                <a:alpha val="43000"/>
              </a:srgbClr>
            </a:outerShdw>
          </a:effectLst>
        </p:spPr>
      </p:pic>
      <p:pic>
        <p:nvPicPr>
          <p:cNvPr id="11" name="Image 131" descr="PlayDisplay">
            <a:hlinkClick r:id="rId11"/>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813808" y="1962423"/>
            <a:ext cx="572199" cy="332668"/>
          </a:xfrm>
          <a:prstGeom prst="rect">
            <a:avLst/>
          </a:prstGeom>
          <a:noFill/>
          <a:effectLst>
            <a:outerShdw blurRad="50800" dist="38100" dir="2700000" algn="tl" rotWithShape="0">
              <a:srgbClr val="000000">
                <a:alpha val="43000"/>
              </a:srgbClr>
            </a:outerShdw>
          </a:effectLst>
        </p:spPr>
      </p:pic>
      <p:pic>
        <p:nvPicPr>
          <p:cNvPr id="12" name="Image 44" descr="Bosch">
            <a:hlinkClick r:id="rId13"/>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083255" y="2572235"/>
            <a:ext cx="572201" cy="214708"/>
          </a:xfrm>
          <a:prstGeom prst="rect">
            <a:avLst/>
          </a:prstGeom>
          <a:noFill/>
          <a:effectLst>
            <a:outerShdw blurRad="50800" dist="38100" dir="2700000" algn="tl" rotWithShape="0">
              <a:srgbClr val="000000">
                <a:alpha val="43000"/>
              </a:srgbClr>
            </a:outerShdw>
          </a:effectLst>
        </p:spPr>
      </p:pic>
      <p:pic>
        <p:nvPicPr>
          <p:cNvPr id="13" name="Image 140" descr="ScopeAR">
            <a:hlinkClick r:id="rId15"/>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4201791" y="2808917"/>
            <a:ext cx="572201" cy="345400"/>
          </a:xfrm>
          <a:prstGeom prst="rect">
            <a:avLst/>
          </a:prstGeom>
          <a:noFill/>
          <a:effectLst>
            <a:outerShdw blurRad="50800" dist="38100" dir="2700000" algn="tl" rotWithShape="0">
              <a:srgbClr val="000000">
                <a:alpha val="43000"/>
              </a:srgbClr>
            </a:outerShdw>
          </a:effectLst>
        </p:spPr>
      </p:pic>
      <p:pic>
        <p:nvPicPr>
          <p:cNvPr id="14" name="Image 23" descr="AD-Dispatch">
            <a:hlinkClick r:id="rId17"/>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947617" y="1684283"/>
            <a:ext cx="471729" cy="306422"/>
          </a:xfrm>
          <a:prstGeom prst="rect">
            <a:avLst/>
          </a:prstGeom>
          <a:noFill/>
          <a:effectLst>
            <a:outerShdw blurRad="50800" dist="38100" dir="2700000" algn="tl" rotWithShape="0">
              <a:srgbClr val="000000">
                <a:alpha val="43000"/>
              </a:srgbClr>
            </a:outerShdw>
          </a:effectLst>
        </p:spPr>
      </p:pic>
      <p:pic>
        <p:nvPicPr>
          <p:cNvPr id="15" name="Image 93" descr="Leap Motion">
            <a:hlinkClick r:id="rId19"/>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5200955" y="1741111"/>
            <a:ext cx="572199" cy="365767"/>
          </a:xfrm>
          <a:prstGeom prst="rect">
            <a:avLst/>
          </a:prstGeom>
          <a:noFill/>
          <a:effectLst>
            <a:outerShdw blurRad="50800" dist="38100" dir="2700000" algn="tl" rotWithShape="0">
              <a:srgbClr val="000000">
                <a:alpha val="43000"/>
              </a:srgbClr>
            </a:outerShdw>
          </a:effectLst>
        </p:spPr>
      </p:pic>
      <p:pic>
        <p:nvPicPr>
          <p:cNvPr id="17" name="Image 37" descr="AugmentedReality.org">
            <a:hlinkClick r:id="rId21"/>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6337433" y="2344858"/>
            <a:ext cx="572199" cy="241016"/>
          </a:xfrm>
          <a:prstGeom prst="rect">
            <a:avLst/>
          </a:prstGeom>
          <a:noFill/>
          <a:effectLst>
            <a:outerShdw blurRad="50800" dist="38100" dir="2700000" algn="tl" rotWithShape="0">
              <a:srgbClr val="000000">
                <a:alpha val="43000"/>
              </a:srgbClr>
            </a:outerShdw>
          </a:effectLst>
        </p:spPr>
      </p:pic>
      <p:pic>
        <p:nvPicPr>
          <p:cNvPr id="18" name="Image 124" descr="Orbotix">
            <a:hlinkClick r:id="rId23"/>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2011002" y="2856798"/>
            <a:ext cx="572200" cy="189248"/>
          </a:xfrm>
          <a:prstGeom prst="rect">
            <a:avLst/>
          </a:prstGeom>
          <a:noFill/>
          <a:effectLst>
            <a:outerShdw blurRad="50800" dist="38100" dir="2700000" algn="tl" rotWithShape="0">
              <a:srgbClr val="000000">
                <a:alpha val="43000"/>
              </a:srgbClr>
            </a:outerShdw>
          </a:effectLst>
        </p:spPr>
      </p:pic>
      <p:pic>
        <p:nvPicPr>
          <p:cNvPr id="19" name="Image 130" descr="Plantronics">
            <a:hlinkClick r:id="rId25"/>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637326" y="1418355"/>
            <a:ext cx="572198" cy="95048"/>
          </a:xfrm>
          <a:prstGeom prst="rect">
            <a:avLst/>
          </a:prstGeom>
          <a:noFill/>
          <a:effectLst>
            <a:outerShdw blurRad="50800" dist="38100" dir="2700000" algn="tl" rotWithShape="0">
              <a:srgbClr val="000000">
                <a:alpha val="43000"/>
              </a:srgbClr>
            </a:outerShdw>
          </a:effectLst>
        </p:spPr>
      </p:pic>
      <p:pic>
        <p:nvPicPr>
          <p:cNvPr id="20" name="Image 119" descr="Occipital">
            <a:hlinkClick r:id="rId27"/>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2786094" y="2328237"/>
            <a:ext cx="572196" cy="181608"/>
          </a:xfrm>
          <a:prstGeom prst="rect">
            <a:avLst/>
          </a:prstGeom>
          <a:noFill/>
          <a:effectLst>
            <a:outerShdw blurRad="50800" dist="38100" dir="2700000" algn="tl" rotWithShape="0">
              <a:srgbClr val="000000">
                <a:alpha val="43000"/>
              </a:srgbClr>
            </a:outerShdw>
          </a:effectLst>
        </p:spPr>
      </p:pic>
      <p:pic>
        <p:nvPicPr>
          <p:cNvPr id="21" name="Image 109" descr="Neurosky">
            <a:hlinkClick r:id="rId29"/>
          </p:cNvPr>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2107830" y="1893258"/>
            <a:ext cx="574108" cy="138329"/>
          </a:xfrm>
          <a:prstGeom prst="rect">
            <a:avLst/>
          </a:prstGeom>
          <a:noFill/>
          <a:effectLst>
            <a:outerShdw blurRad="50800" dist="38100" dir="2700000" algn="tl" rotWithShape="0">
              <a:srgbClr val="000000">
                <a:alpha val="43000"/>
              </a:srgbClr>
            </a:outerShdw>
          </a:effectLst>
        </p:spPr>
      </p:pic>
      <p:pic>
        <p:nvPicPr>
          <p:cNvPr id="22" name="Image 92" descr="Layar">
            <a:hlinkClick r:id="rId31"/>
          </p:cNvPr>
          <p:cNvPicPr>
            <a:picLocks noChangeAspect="1" noChangeArrowheads="1"/>
          </p:cNvPicPr>
          <p:nvPr/>
        </p:nvPicPr>
        <p:blipFill>
          <a:blip r:embed="rId32" cstate="print"/>
          <a:srcRect/>
          <a:stretch>
            <a:fillRect/>
          </a:stretch>
        </p:blipFill>
        <p:spPr bwMode="auto">
          <a:xfrm>
            <a:off x="3022042" y="2647619"/>
            <a:ext cx="925729" cy="395293"/>
          </a:xfrm>
          <a:prstGeom prst="rect">
            <a:avLst/>
          </a:prstGeom>
          <a:noFill/>
          <a:effectLst>
            <a:outerShdw blurRad="50800" dist="38100" dir="2700000" algn="tl" rotWithShape="0">
              <a:srgbClr val="000000">
                <a:alpha val="43000"/>
              </a:srgbClr>
            </a:outerShdw>
          </a:effectLst>
        </p:spPr>
      </p:pic>
      <p:pic>
        <p:nvPicPr>
          <p:cNvPr id="23" name="Image 129" descr="PhaseSpace">
            <a:hlinkClick r:id="rId33"/>
          </p:cNvPr>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5366100" y="2232337"/>
            <a:ext cx="572198" cy="325031"/>
          </a:xfrm>
          <a:prstGeom prst="rect">
            <a:avLst/>
          </a:prstGeom>
          <a:noFill/>
          <a:effectLst>
            <a:outerShdw blurRad="50800" dist="38100" dir="2700000" algn="tl" rotWithShape="0">
              <a:srgbClr val="000000">
                <a:alpha val="43000"/>
              </a:srgbClr>
            </a:outerShdw>
          </a:effectLst>
        </p:spPr>
      </p:pic>
      <p:pic>
        <p:nvPicPr>
          <p:cNvPr id="24" name="Image 167" descr="Waygo">
            <a:hlinkClick r:id="rId35"/>
          </p:cNvPr>
          <p:cNvPicPr>
            <a:picLocks noChangeAspect="1" noChangeArrowheads="1"/>
          </p:cNvPicPr>
          <p:nvPr/>
        </p:nvPicPr>
        <p:blipFill>
          <a:blip r:embed="rId36" cstate="screen">
            <a:extLst>
              <a:ext uri="{28A0092B-C50C-407E-A947-70E740481C1C}">
                <a14:useLocalDpi xmlns:a14="http://schemas.microsoft.com/office/drawing/2010/main"/>
              </a:ext>
            </a:extLst>
          </a:blip>
          <a:srcRect/>
          <a:stretch>
            <a:fillRect/>
          </a:stretch>
        </p:blipFill>
        <p:spPr bwMode="auto">
          <a:xfrm>
            <a:off x="4515712" y="1504976"/>
            <a:ext cx="572199" cy="194340"/>
          </a:xfrm>
          <a:prstGeom prst="rect">
            <a:avLst/>
          </a:prstGeom>
          <a:noFill/>
          <a:effectLst>
            <a:outerShdw blurRad="50800" dist="38100" dir="2700000" algn="tl" rotWithShape="0">
              <a:srgbClr val="000000">
                <a:alpha val="43000"/>
              </a:srgbClr>
            </a:outerShdw>
          </a:effectLst>
        </p:spPr>
      </p:pic>
      <p:pic>
        <p:nvPicPr>
          <p:cNvPr id="25" name="Image 30" descr="Ascension Studios">
            <a:hlinkClick r:id="rId37"/>
          </p:cNvPr>
          <p:cNvPicPr>
            <a:picLocks noChangeAspect="1" noChangeArrowheads="1"/>
          </p:cNvPicPr>
          <p:nvPr/>
        </p:nvPicPr>
        <p:blipFill>
          <a:blip r:embed="rId38" cstate="screen">
            <a:extLst>
              <a:ext uri="{28A0092B-C50C-407E-A947-70E740481C1C}">
                <a14:useLocalDpi xmlns:a14="http://schemas.microsoft.com/office/drawing/2010/main"/>
              </a:ext>
            </a:extLst>
          </a:blip>
          <a:srcRect/>
          <a:stretch>
            <a:fillRect/>
          </a:stretch>
        </p:blipFill>
        <p:spPr bwMode="auto">
          <a:xfrm>
            <a:off x="7104092" y="1513403"/>
            <a:ext cx="572201" cy="214708"/>
          </a:xfrm>
          <a:prstGeom prst="rect">
            <a:avLst/>
          </a:prstGeom>
          <a:noFill/>
          <a:effectLst>
            <a:outerShdw blurRad="50800" dist="38100" dir="2700000" algn="tl" rotWithShape="0">
              <a:srgbClr val="000000">
                <a:alpha val="43000"/>
              </a:srgbClr>
            </a:outerShdw>
          </a:effectLst>
        </p:spPr>
      </p:pic>
      <p:pic>
        <p:nvPicPr>
          <p:cNvPr id="26" name="Image 125" descr="Paintscaping">
            <a:hlinkClick r:id="rId39"/>
          </p:cNvPr>
          <p:cNvPicPr>
            <a:picLocks noChangeAspect="1" noChangeArrowheads="1"/>
          </p:cNvPicPr>
          <p:nvPr/>
        </p:nvPicPr>
        <p:blipFill>
          <a:blip r:embed="rId40" cstate="print"/>
          <a:srcRect/>
          <a:stretch>
            <a:fillRect/>
          </a:stretch>
        </p:blipFill>
        <p:spPr bwMode="auto">
          <a:xfrm>
            <a:off x="7498491" y="1790223"/>
            <a:ext cx="799398" cy="193256"/>
          </a:xfrm>
          <a:prstGeom prst="rect">
            <a:avLst/>
          </a:prstGeom>
          <a:noFill/>
          <a:effectLst>
            <a:outerShdw blurRad="50800" dist="38100" dir="2700000" algn="tl" rotWithShape="0">
              <a:srgbClr val="000000">
                <a:alpha val="43000"/>
              </a:srgbClr>
            </a:outerShdw>
          </a:effectLst>
        </p:spPr>
      </p:pic>
      <p:pic>
        <p:nvPicPr>
          <p:cNvPr id="27" name="Image 81" descr="Innovega">
            <a:hlinkClick r:id="rId41"/>
          </p:cNvPr>
          <p:cNvPicPr>
            <a:picLocks noChangeAspect="1" noChangeArrowheads="1"/>
          </p:cNvPicPr>
          <p:nvPr/>
        </p:nvPicPr>
        <p:blipFill>
          <a:blip r:embed="rId42" cstate="screen">
            <a:extLst>
              <a:ext uri="{28A0092B-C50C-407E-A947-70E740481C1C}">
                <a14:useLocalDpi xmlns:a14="http://schemas.microsoft.com/office/drawing/2010/main"/>
              </a:ext>
            </a:extLst>
          </a:blip>
          <a:srcRect/>
          <a:stretch>
            <a:fillRect/>
          </a:stretch>
        </p:blipFill>
        <p:spPr bwMode="auto">
          <a:xfrm>
            <a:off x="2107830" y="2411401"/>
            <a:ext cx="572199" cy="291933"/>
          </a:xfrm>
          <a:prstGeom prst="rect">
            <a:avLst/>
          </a:prstGeom>
          <a:noFill/>
          <a:effectLst>
            <a:outerShdw blurRad="50800" dist="38100" dir="2700000" algn="tl" rotWithShape="0">
              <a:srgbClr val="000000">
                <a:alpha val="43000"/>
              </a:srgbClr>
            </a:outerShdw>
          </a:effectLst>
        </p:spPr>
      </p:pic>
      <p:pic>
        <p:nvPicPr>
          <p:cNvPr id="28" name="Image 52" descr="Connectar">
            <a:hlinkClick r:id="rId43"/>
          </p:cNvPr>
          <p:cNvPicPr>
            <a:picLocks noChangeAspect="1" noChangeArrowheads="1"/>
          </p:cNvPicPr>
          <p:nvPr/>
        </p:nvPicPr>
        <p:blipFill>
          <a:blip r:embed="rId44" cstate="screen">
            <a:extLst>
              <a:ext uri="{28A0092B-C50C-407E-A947-70E740481C1C}">
                <a14:useLocalDpi xmlns:a14="http://schemas.microsoft.com/office/drawing/2010/main"/>
              </a:ext>
            </a:extLst>
          </a:blip>
          <a:srcRect/>
          <a:stretch>
            <a:fillRect/>
          </a:stretch>
        </p:blipFill>
        <p:spPr bwMode="auto">
          <a:xfrm>
            <a:off x="1480595" y="3003367"/>
            <a:ext cx="385886" cy="514514"/>
          </a:xfrm>
          <a:prstGeom prst="rect">
            <a:avLst/>
          </a:prstGeom>
          <a:noFill/>
          <a:effectLst>
            <a:outerShdw blurRad="50800" dist="38100" dir="2700000" algn="tl" rotWithShape="0">
              <a:srgbClr val="000000">
                <a:alpha val="43000"/>
              </a:srgbClr>
            </a:outerShdw>
          </a:effectLst>
        </p:spPr>
      </p:pic>
      <p:pic>
        <p:nvPicPr>
          <p:cNvPr id="29" name="Image 36" descr="AugmenteDev">
            <a:hlinkClick r:id="rId45"/>
          </p:cNvPr>
          <p:cNvPicPr>
            <a:picLocks noChangeAspect="1" noChangeArrowheads="1"/>
          </p:cNvPicPr>
          <p:nvPr/>
        </p:nvPicPr>
        <p:blipFill>
          <a:blip r:embed="rId46" cstate="screen">
            <a:extLst>
              <a:ext uri="{28A0092B-C50C-407E-A947-70E740481C1C}">
                <a14:useLocalDpi xmlns:a14="http://schemas.microsoft.com/office/drawing/2010/main"/>
              </a:ext>
            </a:extLst>
          </a:blip>
          <a:srcRect/>
          <a:stretch>
            <a:fillRect/>
          </a:stretch>
        </p:blipFill>
        <p:spPr bwMode="auto">
          <a:xfrm>
            <a:off x="3629592" y="2232337"/>
            <a:ext cx="572199" cy="294479"/>
          </a:xfrm>
          <a:prstGeom prst="rect">
            <a:avLst/>
          </a:prstGeom>
          <a:noFill/>
          <a:effectLst>
            <a:outerShdw blurRad="50800" dist="38100" dir="2700000" algn="tl" rotWithShape="0">
              <a:srgbClr val="000000">
                <a:alpha val="43000"/>
              </a:srgbClr>
            </a:outerShdw>
          </a:effectLst>
        </p:spPr>
      </p:pic>
      <p:pic>
        <p:nvPicPr>
          <p:cNvPr id="31" name="Image 50" descr="CogniVu">
            <a:hlinkClick r:id="rId47"/>
          </p:cNvPr>
          <p:cNvPicPr>
            <a:picLocks noChangeAspect="1" noChangeArrowheads="1"/>
          </p:cNvPicPr>
          <p:nvPr/>
        </p:nvPicPr>
        <p:blipFill>
          <a:blip r:embed="rId48" cstate="screen">
            <a:extLst>
              <a:ext uri="{28A0092B-C50C-407E-A947-70E740481C1C}">
                <a14:useLocalDpi xmlns:a14="http://schemas.microsoft.com/office/drawing/2010/main"/>
              </a:ext>
            </a:extLst>
          </a:blip>
          <a:srcRect/>
          <a:stretch>
            <a:fillRect/>
          </a:stretch>
        </p:blipFill>
        <p:spPr bwMode="auto">
          <a:xfrm>
            <a:off x="4793903" y="2684948"/>
            <a:ext cx="572199" cy="266476"/>
          </a:xfrm>
          <a:prstGeom prst="rect">
            <a:avLst/>
          </a:prstGeom>
          <a:noFill/>
          <a:effectLst>
            <a:outerShdw blurRad="50800" dist="38100" dir="2700000" algn="tl" rotWithShape="0">
              <a:srgbClr val="000000">
                <a:alpha val="43000"/>
              </a:srgbClr>
            </a:outerShdw>
          </a:effectLst>
        </p:spPr>
      </p:pic>
      <p:pic>
        <p:nvPicPr>
          <p:cNvPr id="32" name="Image 133" descr="Portable Concerts presents: Amsterdam band swap">
            <a:hlinkClick r:id="rId49"/>
          </p:cNvPr>
          <p:cNvPicPr>
            <a:picLocks noChangeAspect="1" noChangeArrowheads="1"/>
          </p:cNvPicPr>
          <p:nvPr/>
        </p:nvPicPr>
        <p:blipFill>
          <a:blip r:embed="rId50" cstate="screen">
            <a:extLst>
              <a:ext uri="{28A0092B-C50C-407E-A947-70E740481C1C}">
                <a14:useLocalDpi xmlns:a14="http://schemas.microsoft.com/office/drawing/2010/main"/>
              </a:ext>
            </a:extLst>
          </a:blip>
          <a:srcRect/>
          <a:stretch>
            <a:fillRect/>
          </a:stretch>
        </p:blipFill>
        <p:spPr bwMode="auto">
          <a:xfrm>
            <a:off x="230288" y="1049212"/>
            <a:ext cx="572201" cy="269021"/>
          </a:xfrm>
          <a:prstGeom prst="rect">
            <a:avLst/>
          </a:prstGeom>
          <a:noFill/>
          <a:effectLst>
            <a:outerShdw blurRad="50800" dist="38100" dir="2700000" algn="tl" rotWithShape="0">
              <a:srgbClr val="000000">
                <a:alpha val="43000"/>
              </a:srgbClr>
            </a:outerShdw>
          </a:effectLst>
        </p:spPr>
      </p:pic>
      <p:pic>
        <p:nvPicPr>
          <p:cNvPr id="33" name="Image 165" descr="Vuforia by Qualcomm">
            <a:hlinkClick r:id="rId51"/>
          </p:cNvPr>
          <p:cNvPicPr>
            <a:picLocks noChangeAspect="1" noChangeArrowheads="1"/>
          </p:cNvPicPr>
          <p:nvPr/>
        </p:nvPicPr>
        <p:blipFill>
          <a:blip r:embed="rId52" cstate="screen">
            <a:extLst>
              <a:ext uri="{28A0092B-C50C-407E-A947-70E740481C1C}">
                <a14:useLocalDpi xmlns:a14="http://schemas.microsoft.com/office/drawing/2010/main"/>
              </a:ext>
            </a:extLst>
          </a:blip>
          <a:srcRect/>
          <a:stretch>
            <a:fillRect/>
          </a:stretch>
        </p:blipFill>
        <p:spPr bwMode="auto">
          <a:xfrm>
            <a:off x="5889926" y="1440920"/>
            <a:ext cx="822458" cy="555016"/>
          </a:xfrm>
          <a:prstGeom prst="rect">
            <a:avLst/>
          </a:prstGeom>
          <a:noFill/>
          <a:effectLst>
            <a:outerShdw blurRad="50800" dist="38100" dir="2700000" algn="tl" rotWithShape="0">
              <a:srgbClr val="000000">
                <a:alpha val="43000"/>
              </a:srgbClr>
            </a:outerShdw>
          </a:effectLst>
        </p:spPr>
      </p:pic>
      <p:pic>
        <p:nvPicPr>
          <p:cNvPr id="34" name="Image 25" descr="AR News.tv">
            <a:hlinkClick r:id="rId53"/>
          </p:cNvPr>
          <p:cNvPicPr>
            <a:picLocks noChangeAspect="1" noChangeArrowheads="1"/>
          </p:cNvPicPr>
          <p:nvPr/>
        </p:nvPicPr>
        <p:blipFill>
          <a:blip r:embed="rId54" cstate="screen">
            <a:extLst>
              <a:ext uri="{28A0092B-C50C-407E-A947-70E740481C1C}">
                <a14:useLocalDpi xmlns:a14="http://schemas.microsoft.com/office/drawing/2010/main"/>
              </a:ext>
            </a:extLst>
          </a:blip>
          <a:srcRect/>
          <a:stretch>
            <a:fillRect/>
          </a:stretch>
        </p:blipFill>
        <p:spPr bwMode="auto">
          <a:xfrm>
            <a:off x="5652198" y="3159990"/>
            <a:ext cx="572200" cy="514280"/>
          </a:xfrm>
          <a:prstGeom prst="rect">
            <a:avLst/>
          </a:prstGeom>
          <a:noFill/>
          <a:effectLst>
            <a:outerShdw blurRad="50800" dist="38100" dir="2700000" algn="tl" rotWithShape="0">
              <a:srgbClr val="000000">
                <a:alpha val="43000"/>
              </a:srgbClr>
            </a:outerShdw>
          </a:effectLst>
        </p:spPr>
      </p:pic>
      <p:pic>
        <p:nvPicPr>
          <p:cNvPr id="35" name="Image 26" descr="Areality3D">
            <a:hlinkClick r:id="rId55"/>
          </p:cNvPr>
          <p:cNvPicPr>
            <a:picLocks noChangeAspect="1" noChangeArrowheads="1"/>
          </p:cNvPicPr>
          <p:nvPr/>
        </p:nvPicPr>
        <p:blipFill>
          <a:blip r:embed="rId56" cstate="screen">
            <a:extLst>
              <a:ext uri="{28A0092B-C50C-407E-A947-70E740481C1C}">
                <a14:useLocalDpi xmlns:a14="http://schemas.microsoft.com/office/drawing/2010/main"/>
              </a:ext>
            </a:extLst>
          </a:blip>
          <a:srcRect/>
          <a:stretch>
            <a:fillRect/>
          </a:stretch>
        </p:blipFill>
        <p:spPr bwMode="auto">
          <a:xfrm>
            <a:off x="7761306" y="1097125"/>
            <a:ext cx="360155" cy="355748"/>
          </a:xfrm>
          <a:prstGeom prst="rect">
            <a:avLst/>
          </a:prstGeom>
          <a:noFill/>
          <a:effectLst>
            <a:outerShdw blurRad="50800" dist="38100" dir="2700000" algn="tl" rotWithShape="0">
              <a:srgbClr val="000000">
                <a:alpha val="43000"/>
              </a:srgbClr>
            </a:outerShdw>
          </a:effectLst>
        </p:spPr>
      </p:pic>
      <p:pic>
        <p:nvPicPr>
          <p:cNvPr id="36" name="Image 171" descr="Zugara">
            <a:hlinkClick r:id="rId57"/>
          </p:cNvPr>
          <p:cNvPicPr>
            <a:picLocks noChangeAspect="1" noChangeArrowheads="1"/>
          </p:cNvPicPr>
          <p:nvPr/>
        </p:nvPicPr>
        <p:blipFill>
          <a:blip r:embed="rId58" cstate="screen">
            <a:extLst>
              <a:ext uri="{28A0092B-C50C-407E-A947-70E740481C1C}">
                <a14:useLocalDpi xmlns:a14="http://schemas.microsoft.com/office/drawing/2010/main"/>
              </a:ext>
            </a:extLst>
          </a:blip>
          <a:srcRect/>
          <a:stretch>
            <a:fillRect/>
          </a:stretch>
        </p:blipFill>
        <p:spPr bwMode="auto">
          <a:xfrm>
            <a:off x="230286" y="2518348"/>
            <a:ext cx="572198" cy="161241"/>
          </a:xfrm>
          <a:prstGeom prst="rect">
            <a:avLst/>
          </a:prstGeom>
          <a:noFill/>
          <a:effectLst>
            <a:outerShdw blurRad="50800" dist="38100" dir="2700000" algn="tl" rotWithShape="0">
              <a:srgbClr val="000000">
                <a:alpha val="43000"/>
              </a:srgbClr>
            </a:outerShdw>
          </a:effectLst>
        </p:spPr>
      </p:pic>
      <p:pic>
        <p:nvPicPr>
          <p:cNvPr id="38" name="Image 48" descr="Catchoom">
            <a:hlinkClick r:id="rId59"/>
          </p:cNvPr>
          <p:cNvPicPr>
            <a:picLocks noChangeAspect="1" noChangeArrowheads="1"/>
          </p:cNvPicPr>
          <p:nvPr/>
        </p:nvPicPr>
        <p:blipFill>
          <a:blip r:embed="rId60" cstate="screen">
            <a:extLst>
              <a:ext uri="{28A0092B-C50C-407E-A947-70E740481C1C}">
                <a14:useLocalDpi xmlns:a14="http://schemas.microsoft.com/office/drawing/2010/main"/>
              </a:ext>
            </a:extLst>
          </a:blip>
          <a:srcRect/>
          <a:stretch>
            <a:fillRect/>
          </a:stretch>
        </p:blipFill>
        <p:spPr bwMode="auto">
          <a:xfrm>
            <a:off x="5728955" y="2585874"/>
            <a:ext cx="572200" cy="460816"/>
          </a:xfrm>
          <a:prstGeom prst="rect">
            <a:avLst/>
          </a:prstGeom>
          <a:noFill/>
          <a:effectLst>
            <a:outerShdw blurRad="50800" dist="38100" dir="2700000" algn="tl" rotWithShape="0">
              <a:srgbClr val="000000">
                <a:alpha val="43000"/>
              </a:srgbClr>
            </a:outerShdw>
          </a:effectLst>
        </p:spPr>
      </p:pic>
      <p:pic>
        <p:nvPicPr>
          <p:cNvPr id="39" name="Image 155" descr="The Heavy Projects">
            <a:hlinkClick r:id="rId61"/>
          </p:cNvPr>
          <p:cNvPicPr>
            <a:picLocks noChangeAspect="1" noChangeArrowheads="1"/>
          </p:cNvPicPr>
          <p:nvPr/>
        </p:nvPicPr>
        <p:blipFill>
          <a:blip r:embed="rId62" cstate="screen">
            <a:extLst>
              <a:ext uri="{28A0092B-C50C-407E-A947-70E740481C1C}">
                <a14:useLocalDpi xmlns:a14="http://schemas.microsoft.com/office/drawing/2010/main"/>
              </a:ext>
            </a:extLst>
          </a:blip>
          <a:srcRect/>
          <a:stretch>
            <a:fillRect/>
          </a:stretch>
        </p:blipFill>
        <p:spPr bwMode="auto">
          <a:xfrm>
            <a:off x="6423260" y="2772720"/>
            <a:ext cx="414253" cy="357576"/>
          </a:xfrm>
          <a:prstGeom prst="rect">
            <a:avLst/>
          </a:prstGeom>
          <a:noFill/>
          <a:effectLst>
            <a:outerShdw blurRad="50800" dist="38100" dir="2700000" algn="tl" rotWithShape="0">
              <a:srgbClr val="000000">
                <a:alpha val="43000"/>
              </a:srgbClr>
            </a:outerShdw>
          </a:effectLst>
        </p:spPr>
      </p:pic>
      <p:pic>
        <p:nvPicPr>
          <p:cNvPr id="40" name="Image 166" descr="Vuzix">
            <a:hlinkClick r:id="rId63"/>
          </p:cNvPr>
          <p:cNvPicPr>
            <a:picLocks noChangeAspect="1" noChangeArrowheads="1"/>
          </p:cNvPicPr>
          <p:nvPr/>
        </p:nvPicPr>
        <p:blipFill>
          <a:blip r:embed="rId64" cstate="screen">
            <a:extLst>
              <a:ext uri="{28A0092B-C50C-407E-A947-70E740481C1C}">
                <a14:useLocalDpi xmlns:a14="http://schemas.microsoft.com/office/drawing/2010/main"/>
              </a:ext>
            </a:extLst>
          </a:blip>
          <a:srcRect/>
          <a:stretch>
            <a:fillRect/>
          </a:stretch>
        </p:blipFill>
        <p:spPr bwMode="auto">
          <a:xfrm>
            <a:off x="1535632" y="1476860"/>
            <a:ext cx="572198" cy="179064"/>
          </a:xfrm>
          <a:prstGeom prst="rect">
            <a:avLst/>
          </a:prstGeom>
          <a:noFill/>
        </p:spPr>
      </p:pic>
      <p:pic>
        <p:nvPicPr>
          <p:cNvPr id="42" name="Image 33" descr="Augmate">
            <a:hlinkClick r:id="rId65"/>
          </p:cNvPr>
          <p:cNvPicPr>
            <a:picLocks noChangeAspect="1" noChangeArrowheads="1"/>
          </p:cNvPicPr>
          <p:nvPr/>
        </p:nvPicPr>
        <p:blipFill>
          <a:blip r:embed="rId66" cstate="screen">
            <a:extLst>
              <a:ext uri="{28A0092B-C50C-407E-A947-70E740481C1C}">
                <a14:useLocalDpi xmlns:a14="http://schemas.microsoft.com/office/drawing/2010/main"/>
              </a:ext>
            </a:extLst>
          </a:blip>
          <a:srcRect/>
          <a:stretch>
            <a:fillRect/>
          </a:stretch>
        </p:blipFill>
        <p:spPr bwMode="auto">
          <a:xfrm>
            <a:off x="3629592" y="1432235"/>
            <a:ext cx="572199" cy="504096"/>
          </a:xfrm>
          <a:prstGeom prst="rect">
            <a:avLst/>
          </a:prstGeom>
          <a:noFill/>
        </p:spPr>
      </p:pic>
      <p:pic>
        <p:nvPicPr>
          <p:cNvPr id="43" name="Image 46" descr="CandyLab">
            <a:hlinkClick r:id="rId67"/>
          </p:cNvPr>
          <p:cNvPicPr>
            <a:picLocks noChangeAspect="1" noChangeArrowheads="1"/>
          </p:cNvPicPr>
          <p:nvPr/>
        </p:nvPicPr>
        <p:blipFill>
          <a:blip r:embed="rId68" cstate="screen">
            <a:extLst>
              <a:ext uri="{28A0092B-C50C-407E-A947-70E740481C1C}">
                <a14:useLocalDpi xmlns:a14="http://schemas.microsoft.com/office/drawing/2010/main"/>
              </a:ext>
            </a:extLst>
          </a:blip>
          <a:srcRect/>
          <a:stretch>
            <a:fillRect/>
          </a:stretch>
        </p:blipFill>
        <p:spPr bwMode="auto">
          <a:xfrm>
            <a:off x="3604739" y="2981617"/>
            <a:ext cx="572199" cy="762932"/>
          </a:xfrm>
          <a:prstGeom prst="rect">
            <a:avLst/>
          </a:prstGeom>
          <a:noFill/>
        </p:spPr>
      </p:pic>
      <p:pic>
        <p:nvPicPr>
          <p:cNvPr id="47" name="Picture 46" descr="Aurasma.png"/>
          <p:cNvPicPr>
            <a:picLocks noChangeAspect="1"/>
          </p:cNvPicPr>
          <p:nvPr/>
        </p:nvPicPr>
        <p:blipFill>
          <a:blip r:embed="rId69" cstate="screen">
            <a:extLst>
              <a:ext uri="{28A0092B-C50C-407E-A947-70E740481C1C}">
                <a14:useLocalDpi xmlns:a14="http://schemas.microsoft.com/office/drawing/2010/main"/>
              </a:ext>
            </a:extLst>
          </a:blip>
          <a:stretch>
            <a:fillRect/>
          </a:stretch>
        </p:blipFill>
        <p:spPr>
          <a:xfrm>
            <a:off x="4369356" y="1873965"/>
            <a:ext cx="642257" cy="556623"/>
          </a:xfrm>
          <a:prstGeom prst="rect">
            <a:avLst/>
          </a:prstGeom>
        </p:spPr>
      </p:pic>
      <p:pic>
        <p:nvPicPr>
          <p:cNvPr id="48" name="Picture 47" descr="blipparsmall.png"/>
          <p:cNvPicPr>
            <a:picLocks noChangeAspect="1"/>
          </p:cNvPicPr>
          <p:nvPr/>
        </p:nvPicPr>
        <p:blipFill>
          <a:blip r:embed="rId70" cstate="screen">
            <a:extLst>
              <a:ext uri="{28A0092B-C50C-407E-A947-70E740481C1C}">
                <a14:useLocalDpi xmlns:a14="http://schemas.microsoft.com/office/drawing/2010/main"/>
              </a:ext>
            </a:extLst>
          </a:blip>
          <a:stretch>
            <a:fillRect/>
          </a:stretch>
        </p:blipFill>
        <p:spPr>
          <a:xfrm>
            <a:off x="7156197" y="2487363"/>
            <a:ext cx="435428" cy="435428"/>
          </a:xfrm>
          <a:prstGeom prst="rect">
            <a:avLst/>
          </a:prstGeom>
        </p:spPr>
      </p:pic>
      <p:pic>
        <p:nvPicPr>
          <p:cNvPr id="49" name="Picture 48" descr="Ingress_Logo.png"/>
          <p:cNvPicPr>
            <a:picLocks noChangeAspect="1"/>
          </p:cNvPicPr>
          <p:nvPr/>
        </p:nvPicPr>
        <p:blipFill>
          <a:blip r:embed="rId71" cstate="screen">
            <a:extLst>
              <a:ext uri="{28A0092B-C50C-407E-A947-70E740481C1C}">
                <a14:useLocalDpi xmlns:a14="http://schemas.microsoft.com/office/drawing/2010/main"/>
              </a:ext>
            </a:extLst>
          </a:blip>
          <a:stretch>
            <a:fillRect/>
          </a:stretch>
        </p:blipFill>
        <p:spPr>
          <a:xfrm>
            <a:off x="1567124" y="1741111"/>
            <a:ext cx="330760" cy="330760"/>
          </a:xfrm>
          <a:prstGeom prst="rect">
            <a:avLst/>
          </a:prstGeom>
        </p:spPr>
      </p:pic>
      <p:pic>
        <p:nvPicPr>
          <p:cNvPr id="50" name="Picture 49" descr="Junaio.png"/>
          <p:cNvPicPr>
            <a:picLocks noChangeAspect="1"/>
          </p:cNvPicPr>
          <p:nvPr/>
        </p:nvPicPr>
        <p:blipFill>
          <a:blip r:embed="rId72" cstate="screen">
            <a:extLst>
              <a:ext uri="{28A0092B-C50C-407E-A947-70E740481C1C}">
                <a14:useLocalDpi xmlns:a14="http://schemas.microsoft.com/office/drawing/2010/main"/>
              </a:ext>
            </a:extLst>
          </a:blip>
          <a:stretch>
            <a:fillRect/>
          </a:stretch>
        </p:blipFill>
        <p:spPr>
          <a:xfrm>
            <a:off x="2583202" y="1513403"/>
            <a:ext cx="637326" cy="205025"/>
          </a:xfrm>
          <a:prstGeom prst="rect">
            <a:avLst/>
          </a:prstGeom>
        </p:spPr>
      </p:pic>
      <p:pic>
        <p:nvPicPr>
          <p:cNvPr id="52" name="Picture 51" descr="bosch.png"/>
          <p:cNvPicPr>
            <a:picLocks noChangeAspect="1"/>
          </p:cNvPicPr>
          <p:nvPr/>
        </p:nvPicPr>
        <p:blipFill>
          <a:blip r:embed="rId73" cstate="screen">
            <a:extLst>
              <a:ext uri="{28A0092B-C50C-407E-A947-70E740481C1C}">
                <a14:useLocalDpi xmlns:a14="http://schemas.microsoft.com/office/drawing/2010/main"/>
              </a:ext>
            </a:extLst>
          </a:blip>
          <a:stretch>
            <a:fillRect/>
          </a:stretch>
        </p:blipFill>
        <p:spPr>
          <a:xfrm>
            <a:off x="5931729" y="1962423"/>
            <a:ext cx="738852" cy="328379"/>
          </a:xfrm>
          <a:prstGeom prst="rect">
            <a:avLst/>
          </a:prstGeom>
        </p:spPr>
      </p:pic>
      <p:pic>
        <p:nvPicPr>
          <p:cNvPr id="16" name="Picture 15" descr="silo.png"/>
          <p:cNvPicPr>
            <a:picLocks noChangeAspect="1"/>
          </p:cNvPicPr>
          <p:nvPr/>
        </p:nvPicPr>
        <p:blipFill>
          <a:blip r:embed="rId74" cstate="screen">
            <a:extLst>
              <a:ext uri="{28A0092B-C50C-407E-A947-70E740481C1C}">
                <a14:useLocalDpi xmlns:a14="http://schemas.microsoft.com/office/drawing/2010/main"/>
              </a:ext>
            </a:extLst>
          </a:blip>
          <a:stretch>
            <a:fillRect/>
          </a:stretch>
        </p:blipFill>
        <p:spPr>
          <a:xfrm>
            <a:off x="1002282" y="3270078"/>
            <a:ext cx="1745094" cy="2561605"/>
          </a:xfrm>
          <a:prstGeom prst="rect">
            <a:avLst/>
          </a:prstGeom>
        </p:spPr>
      </p:pic>
      <p:pic>
        <p:nvPicPr>
          <p:cNvPr id="51" name="Picture 50" descr="silo.png"/>
          <p:cNvPicPr>
            <a:picLocks noChangeAspect="1"/>
          </p:cNvPicPr>
          <p:nvPr/>
        </p:nvPicPr>
        <p:blipFill>
          <a:blip r:embed="rId75" cstate="screen">
            <a:extLst>
              <a:ext uri="{28A0092B-C50C-407E-A947-70E740481C1C}">
                <a14:useLocalDpi xmlns:a14="http://schemas.microsoft.com/office/drawing/2010/main"/>
              </a:ext>
            </a:extLst>
          </a:blip>
          <a:stretch>
            <a:fillRect/>
          </a:stretch>
        </p:blipFill>
        <p:spPr>
          <a:xfrm>
            <a:off x="3256359" y="3210971"/>
            <a:ext cx="1276630" cy="1873952"/>
          </a:xfrm>
          <a:prstGeom prst="rect">
            <a:avLst/>
          </a:prstGeom>
        </p:spPr>
      </p:pic>
      <p:pic>
        <p:nvPicPr>
          <p:cNvPr id="53" name="Picture 52" descr="silo.png"/>
          <p:cNvPicPr>
            <a:picLocks noChangeAspect="1"/>
          </p:cNvPicPr>
          <p:nvPr/>
        </p:nvPicPr>
        <p:blipFill>
          <a:blip r:embed="rId76" cstate="screen">
            <a:extLst>
              <a:ext uri="{28A0092B-C50C-407E-A947-70E740481C1C}">
                <a14:useLocalDpi xmlns:a14="http://schemas.microsoft.com/office/drawing/2010/main"/>
              </a:ext>
            </a:extLst>
          </a:blip>
          <a:stretch>
            <a:fillRect/>
          </a:stretch>
        </p:blipFill>
        <p:spPr>
          <a:xfrm>
            <a:off x="5120482" y="3626645"/>
            <a:ext cx="2026641" cy="2974885"/>
          </a:xfrm>
          <a:prstGeom prst="rect">
            <a:avLst/>
          </a:prstGeom>
        </p:spPr>
      </p:pic>
      <p:sp>
        <p:nvSpPr>
          <p:cNvPr id="54" name="TextBox 53"/>
          <p:cNvSpPr txBox="1"/>
          <p:nvPr/>
        </p:nvSpPr>
        <p:spPr>
          <a:xfrm>
            <a:off x="2952589" y="5208826"/>
            <a:ext cx="2756968" cy="861774"/>
          </a:xfrm>
          <a:prstGeom prst="rect">
            <a:avLst/>
          </a:prstGeom>
          <a:noFill/>
        </p:spPr>
        <p:txBody>
          <a:bodyPr wrap="square" rtlCol="0">
            <a:spAutoFit/>
          </a:bodyPr>
          <a:lstStyle/>
          <a:p>
            <a:r>
              <a:rPr lang="en-US" sz="2500" dirty="0" smtClean="0">
                <a:effectLst>
                  <a:outerShdw blurRad="50800" dist="38100" dir="2700000" algn="tl" rotWithShape="0">
                    <a:srgbClr val="000000">
                      <a:alpha val="43000"/>
                    </a:srgbClr>
                  </a:outerShdw>
                </a:effectLst>
                <a:latin typeface="Helvetica Neue"/>
                <a:cs typeface="Helvetica Neue"/>
              </a:rPr>
              <a:t>Proprietary</a:t>
            </a:r>
            <a:br>
              <a:rPr lang="en-US" sz="2500" dirty="0" smtClean="0">
                <a:effectLst>
                  <a:outerShdw blurRad="50800" dist="38100" dir="2700000" algn="tl" rotWithShape="0">
                    <a:srgbClr val="000000">
                      <a:alpha val="43000"/>
                    </a:srgbClr>
                  </a:outerShdw>
                </a:effectLst>
                <a:latin typeface="Helvetica Neue"/>
                <a:cs typeface="Helvetica Neue"/>
              </a:rPr>
            </a:br>
            <a:r>
              <a:rPr lang="en-US" sz="2500" dirty="0" smtClean="0">
                <a:effectLst>
                  <a:outerShdw blurRad="50800" dist="38100" dir="2700000" algn="tl" rotWithShape="0">
                    <a:srgbClr val="000000">
                      <a:alpha val="43000"/>
                    </a:srgbClr>
                  </a:outerShdw>
                </a:effectLst>
                <a:latin typeface="Helvetica Neue"/>
                <a:cs typeface="Helvetica Neue"/>
              </a:rPr>
              <a:t>Technology Silos</a:t>
            </a:r>
            <a:endParaRPr lang="en-US" sz="2500" dirty="0">
              <a:effectLst>
                <a:outerShdw blurRad="50800" dist="38100" dir="2700000" algn="tl" rotWithShape="0">
                  <a:srgbClr val="000000">
                    <a:alpha val="43000"/>
                  </a:srgbClr>
                </a:outerShdw>
              </a:effectLst>
              <a:latin typeface="Helvetica Neue"/>
              <a:cs typeface="Helvetica Neue"/>
            </a:endParaRPr>
          </a:p>
        </p:txBody>
      </p:sp>
      <p:sp>
        <p:nvSpPr>
          <p:cNvPr id="57" name="Footer Placeholder 3"/>
          <p:cNvSpPr>
            <a:spLocks noGrp="1"/>
          </p:cNvSpPr>
          <p:nvPr>
            <p:ph type="ftr" sz="quarter" idx="11"/>
          </p:nvPr>
        </p:nvSpPr>
        <p:spPr>
          <a:xfrm>
            <a:off x="3124200" y="6356350"/>
            <a:ext cx="2895600" cy="365125"/>
          </a:xfrm>
        </p:spPr>
        <p:txBody>
          <a:bodyPr/>
          <a:lstStyle/>
          <a:p>
            <a:r>
              <a:rPr lang="en-US" smtClean="0"/>
              <a:t>AR Community Update</a:t>
            </a:r>
            <a:endParaRPr lang="en-US" dirty="0"/>
          </a:p>
        </p:txBody>
      </p:sp>
      <p:sp>
        <p:nvSpPr>
          <p:cNvPr id="58" name="Slide Number Placeholder 4"/>
          <p:cNvSpPr>
            <a:spLocks noGrp="1"/>
          </p:cNvSpPr>
          <p:nvPr>
            <p:ph type="sldNum" sz="quarter" idx="12"/>
          </p:nvPr>
        </p:nvSpPr>
        <p:spPr>
          <a:xfrm>
            <a:off x="6553200" y="6356350"/>
            <a:ext cx="2133600" cy="365125"/>
          </a:xfrm>
        </p:spPr>
        <p:txBody>
          <a:bodyPr/>
          <a:lstStyle/>
          <a:p>
            <a:fld id="{04CB25DE-C612-834A-9934-B122DE643C18}" type="slidenum">
              <a:rPr lang="en-US" smtClean="0"/>
              <a:pPr/>
              <a:t>4</a:t>
            </a:fld>
            <a:endParaRPr lang="en-US" dirty="0"/>
          </a:p>
        </p:txBody>
      </p:sp>
      <p:sp>
        <p:nvSpPr>
          <p:cNvPr id="55" name="Date Placeholder 3"/>
          <p:cNvSpPr>
            <a:spLocks noGrp="1"/>
          </p:cNvSpPr>
          <p:nvPr>
            <p:ph type="dt" sz="half" idx="10"/>
          </p:nvPr>
        </p:nvSpPr>
        <p:spPr>
          <a:xfrm>
            <a:off x="628650" y="6356350"/>
            <a:ext cx="2057400" cy="365125"/>
          </a:xfrm>
        </p:spPr>
        <p:txBody>
          <a:bodyPr/>
          <a:lstStyle/>
          <a:p>
            <a:pPr>
              <a:defRPr/>
            </a:pPr>
            <a:r>
              <a:rPr lang="en-US" dirty="0" smtClean="0"/>
              <a:t>9/15/15</a:t>
            </a:r>
            <a:endParaRPr lang="en-US" dirty="0"/>
          </a:p>
        </p:txBody>
      </p:sp>
    </p:spTree>
    <p:extLst>
      <p:ext uri="{BB962C8B-B14F-4D97-AF65-F5344CB8AC3E}">
        <p14:creationId xmlns:p14="http://schemas.microsoft.com/office/powerpoint/2010/main" val="301403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Augmented Reality Developers</a:t>
            </a:r>
            <a:br>
              <a:rPr lang="en-US" dirty="0" smtClean="0"/>
            </a:br>
            <a:r>
              <a:rPr lang="en-US" dirty="0" smtClean="0"/>
              <a:t>and their Experiences</a:t>
            </a:r>
            <a:endParaRPr lang="en-US"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199" y="2136775"/>
            <a:ext cx="8114567" cy="4219575"/>
          </a:xfrm>
          <a:prstGeom prst="rect">
            <a:avLst/>
          </a:prstGeom>
        </p:spPr>
      </p:pic>
      <p:sp>
        <p:nvSpPr>
          <p:cNvPr id="10" name="Content Placeholder 2"/>
          <p:cNvSpPr txBox="1">
            <a:spLocks/>
          </p:cNvSpPr>
          <p:nvPr/>
        </p:nvSpPr>
        <p:spPr>
          <a:xfrm>
            <a:off x="1012826" y="2016126"/>
            <a:ext cx="6794499" cy="681038"/>
          </a:xfrm>
          <a:prstGeom prst="rect">
            <a:avLst/>
          </a:prstGeom>
        </p:spPr>
        <p:txBody>
          <a:bodyPr>
            <a:normAutofit/>
          </a:bodyPr>
          <a:lstStyle>
            <a:lvl1pPr marL="342900" indent="-342900" algn="l" defTabSz="457200" rtl="0" eaLnBrk="1" latinLnBrk="0" hangingPunct="1">
              <a:spcBef>
                <a:spcPct val="20000"/>
              </a:spcBef>
              <a:buFont typeface="Arial"/>
              <a:buChar char="•"/>
              <a:defRPr sz="3000" kern="1200">
                <a:solidFill>
                  <a:schemeClr val="tx1"/>
                </a:solidFill>
                <a:latin typeface="Helvetica Neue"/>
                <a:ea typeface="+mn-ea"/>
                <a:cs typeface="Helvetica Neue"/>
              </a:defRPr>
            </a:lvl1pPr>
            <a:lvl2pPr marL="742950" indent="-285750" algn="l" defTabSz="457200" rtl="0" eaLnBrk="1" latinLnBrk="0" hangingPunct="1">
              <a:spcBef>
                <a:spcPct val="20000"/>
              </a:spcBef>
              <a:buFont typeface="Arial"/>
              <a:buChar char="–"/>
              <a:defRPr sz="2600" kern="1200">
                <a:solidFill>
                  <a:schemeClr val="tx1"/>
                </a:solidFill>
                <a:latin typeface="Helvetica Neue"/>
                <a:ea typeface="+mn-ea"/>
                <a:cs typeface="Helvetica Neue"/>
              </a:defRPr>
            </a:lvl2pPr>
            <a:lvl3pPr marL="1143000" indent="-228600" algn="l" defTabSz="457200" rtl="0" eaLnBrk="1" latinLnBrk="0" hangingPunct="1">
              <a:spcBef>
                <a:spcPct val="20000"/>
              </a:spcBef>
              <a:buFont typeface="Arial"/>
              <a:buChar char="•"/>
              <a:defRPr sz="2200" kern="1200">
                <a:solidFill>
                  <a:schemeClr val="tx1"/>
                </a:solidFill>
                <a:latin typeface="Helvetica Neue"/>
                <a:ea typeface="+mn-ea"/>
                <a:cs typeface="Helvetica Neue"/>
              </a:defRPr>
            </a:lvl3pPr>
            <a:lvl4pPr marL="1600200" indent="-228600" algn="l" defTabSz="457200" rtl="0" eaLnBrk="1" latinLnBrk="0" hangingPunct="1">
              <a:spcBef>
                <a:spcPct val="20000"/>
              </a:spcBef>
              <a:buFont typeface="Arial"/>
              <a:buChar char="–"/>
              <a:defRPr sz="1800" kern="1200">
                <a:solidFill>
                  <a:schemeClr val="tx1"/>
                </a:solidFill>
                <a:latin typeface="Helvetica Neue"/>
                <a:ea typeface="+mn-ea"/>
                <a:cs typeface="Helvetica Neue"/>
              </a:defRPr>
            </a:lvl4pPr>
            <a:lvl5pPr marL="2057400" indent="-228600" algn="l" defTabSz="457200" rtl="0" eaLnBrk="1" latinLnBrk="0" hangingPunct="1">
              <a:spcBef>
                <a:spcPct val="20000"/>
              </a:spcBef>
              <a:buFont typeface="Arial"/>
              <a:buChar char="»"/>
              <a:defRPr sz="1800" kern="1200">
                <a:solidFill>
                  <a:schemeClr val="tx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Top &lt;10% are responsible for &gt; 50%</a:t>
            </a:r>
          </a:p>
        </p:txBody>
      </p:sp>
      <p:sp>
        <p:nvSpPr>
          <p:cNvPr id="11" name="Content Placeholder 2"/>
          <p:cNvSpPr txBox="1">
            <a:spLocks/>
          </p:cNvSpPr>
          <p:nvPr/>
        </p:nvSpPr>
        <p:spPr>
          <a:xfrm>
            <a:off x="1508126" y="4927600"/>
            <a:ext cx="6794499" cy="1622425"/>
          </a:xfrm>
          <a:prstGeom prst="rect">
            <a:avLst/>
          </a:prstGeom>
        </p:spPr>
        <p:txBody>
          <a:bodyPr>
            <a:noAutofit/>
          </a:bodyPr>
          <a:lstStyle>
            <a:lvl1pPr marL="342900" indent="-342900" algn="l" defTabSz="457200" rtl="0" eaLnBrk="1" latinLnBrk="0" hangingPunct="1">
              <a:spcBef>
                <a:spcPct val="20000"/>
              </a:spcBef>
              <a:buFont typeface="Arial"/>
              <a:buChar char="•"/>
              <a:defRPr sz="3000" kern="1200">
                <a:solidFill>
                  <a:schemeClr val="tx1"/>
                </a:solidFill>
                <a:latin typeface="Helvetica Neue"/>
                <a:ea typeface="+mn-ea"/>
                <a:cs typeface="Helvetica Neue"/>
              </a:defRPr>
            </a:lvl1pPr>
            <a:lvl2pPr marL="742950" indent="-285750" algn="l" defTabSz="457200" rtl="0" eaLnBrk="1" latinLnBrk="0" hangingPunct="1">
              <a:spcBef>
                <a:spcPct val="20000"/>
              </a:spcBef>
              <a:buFont typeface="Arial"/>
              <a:buChar char="–"/>
              <a:defRPr sz="2600" kern="1200">
                <a:solidFill>
                  <a:schemeClr val="tx1"/>
                </a:solidFill>
                <a:latin typeface="Helvetica Neue"/>
                <a:ea typeface="+mn-ea"/>
                <a:cs typeface="Helvetica Neue"/>
              </a:defRPr>
            </a:lvl2pPr>
            <a:lvl3pPr marL="1143000" indent="-228600" algn="l" defTabSz="457200" rtl="0" eaLnBrk="1" latinLnBrk="0" hangingPunct="1">
              <a:spcBef>
                <a:spcPct val="20000"/>
              </a:spcBef>
              <a:buFont typeface="Arial"/>
              <a:buChar char="•"/>
              <a:defRPr sz="2200" kern="1200">
                <a:solidFill>
                  <a:schemeClr val="tx1"/>
                </a:solidFill>
                <a:latin typeface="Helvetica Neue"/>
                <a:ea typeface="+mn-ea"/>
                <a:cs typeface="Helvetica Neue"/>
              </a:defRPr>
            </a:lvl3pPr>
            <a:lvl4pPr marL="1600200" indent="-228600" algn="l" defTabSz="457200" rtl="0" eaLnBrk="1" latinLnBrk="0" hangingPunct="1">
              <a:spcBef>
                <a:spcPct val="20000"/>
              </a:spcBef>
              <a:buFont typeface="Arial"/>
              <a:buChar char="–"/>
              <a:defRPr sz="1800" kern="1200">
                <a:solidFill>
                  <a:schemeClr val="tx1"/>
                </a:solidFill>
                <a:latin typeface="Helvetica Neue"/>
                <a:ea typeface="+mn-ea"/>
                <a:cs typeface="Helvetica Neue"/>
              </a:defRPr>
            </a:lvl4pPr>
            <a:lvl5pPr marL="2057400" indent="-228600" algn="l" defTabSz="457200" rtl="0" eaLnBrk="1" latinLnBrk="0" hangingPunct="1">
              <a:spcBef>
                <a:spcPct val="20000"/>
              </a:spcBef>
              <a:buFont typeface="Arial"/>
              <a:buChar char="»"/>
              <a:defRPr sz="1800" kern="1200">
                <a:solidFill>
                  <a:schemeClr val="tx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dirty="0" smtClean="0"/>
              <a:t>80% of developers have only a </a:t>
            </a:r>
            <a:br>
              <a:rPr lang="en-US" dirty="0" smtClean="0"/>
            </a:br>
            <a:r>
              <a:rPr lang="en-US" dirty="0" smtClean="0"/>
              <a:t>few AR experiences</a:t>
            </a:r>
          </a:p>
        </p:txBody>
      </p:sp>
      <p:sp>
        <p:nvSpPr>
          <p:cNvPr id="12" name="Content Placeholder 2"/>
          <p:cNvSpPr txBox="1">
            <a:spLocks/>
          </p:cNvSpPr>
          <p:nvPr/>
        </p:nvSpPr>
        <p:spPr>
          <a:xfrm>
            <a:off x="1431926" y="3679828"/>
            <a:ext cx="6794499" cy="681038"/>
          </a:xfrm>
          <a:prstGeom prst="rect">
            <a:avLst/>
          </a:prstGeom>
        </p:spPr>
        <p:txBody>
          <a:bodyPr>
            <a:normAutofit/>
          </a:bodyPr>
          <a:lstStyle>
            <a:lvl1pPr marL="342900" indent="-342900" algn="l" defTabSz="457200" rtl="0" eaLnBrk="1" latinLnBrk="0" hangingPunct="1">
              <a:spcBef>
                <a:spcPct val="20000"/>
              </a:spcBef>
              <a:buFont typeface="Arial"/>
              <a:buChar char="•"/>
              <a:defRPr sz="3000" kern="1200">
                <a:solidFill>
                  <a:schemeClr val="tx1"/>
                </a:solidFill>
                <a:latin typeface="Helvetica Neue"/>
                <a:ea typeface="+mn-ea"/>
                <a:cs typeface="Helvetica Neue"/>
              </a:defRPr>
            </a:lvl1pPr>
            <a:lvl2pPr marL="742950" indent="-285750" algn="l" defTabSz="457200" rtl="0" eaLnBrk="1" latinLnBrk="0" hangingPunct="1">
              <a:spcBef>
                <a:spcPct val="20000"/>
              </a:spcBef>
              <a:buFont typeface="Arial"/>
              <a:buChar char="–"/>
              <a:defRPr sz="2600" kern="1200">
                <a:solidFill>
                  <a:schemeClr val="tx1"/>
                </a:solidFill>
                <a:latin typeface="Helvetica Neue"/>
                <a:ea typeface="+mn-ea"/>
                <a:cs typeface="Helvetica Neue"/>
              </a:defRPr>
            </a:lvl2pPr>
            <a:lvl3pPr marL="1143000" indent="-228600" algn="l" defTabSz="457200" rtl="0" eaLnBrk="1" latinLnBrk="0" hangingPunct="1">
              <a:spcBef>
                <a:spcPct val="20000"/>
              </a:spcBef>
              <a:buFont typeface="Arial"/>
              <a:buChar char="•"/>
              <a:defRPr sz="2200" kern="1200">
                <a:solidFill>
                  <a:schemeClr val="tx1"/>
                </a:solidFill>
                <a:latin typeface="Helvetica Neue"/>
                <a:ea typeface="+mn-ea"/>
                <a:cs typeface="Helvetica Neue"/>
              </a:defRPr>
            </a:lvl3pPr>
            <a:lvl4pPr marL="1600200" indent="-228600" algn="l" defTabSz="457200" rtl="0" eaLnBrk="1" latinLnBrk="0" hangingPunct="1">
              <a:spcBef>
                <a:spcPct val="20000"/>
              </a:spcBef>
              <a:buFont typeface="Arial"/>
              <a:buChar char="–"/>
              <a:defRPr sz="1800" kern="1200">
                <a:solidFill>
                  <a:schemeClr val="tx1"/>
                </a:solidFill>
                <a:latin typeface="Helvetica Neue"/>
                <a:ea typeface="+mn-ea"/>
                <a:cs typeface="Helvetica Neue"/>
              </a:defRPr>
            </a:lvl4pPr>
            <a:lvl5pPr marL="2057400" indent="-228600" algn="l" defTabSz="457200" rtl="0" eaLnBrk="1" latinLnBrk="0" hangingPunct="1">
              <a:spcBef>
                <a:spcPct val="20000"/>
              </a:spcBef>
              <a:buFont typeface="Arial"/>
              <a:buChar char="»"/>
              <a:defRPr sz="1800" kern="1200">
                <a:solidFill>
                  <a:schemeClr val="tx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Next 10% are responsible for 20%</a:t>
            </a:r>
          </a:p>
        </p:txBody>
      </p:sp>
      <p:sp>
        <p:nvSpPr>
          <p:cNvPr id="14" name="Footer Placeholder 3"/>
          <p:cNvSpPr>
            <a:spLocks noGrp="1"/>
          </p:cNvSpPr>
          <p:nvPr>
            <p:ph type="ftr" sz="quarter" idx="11"/>
          </p:nvPr>
        </p:nvSpPr>
        <p:spPr>
          <a:xfrm>
            <a:off x="3124200" y="6356350"/>
            <a:ext cx="2895600" cy="365125"/>
          </a:xfrm>
        </p:spPr>
        <p:txBody>
          <a:bodyPr/>
          <a:lstStyle/>
          <a:p>
            <a:r>
              <a:rPr lang="en-US" smtClean="0"/>
              <a:t>AR Community Update</a:t>
            </a:r>
            <a:endParaRPr lang="en-US" dirty="0"/>
          </a:p>
        </p:txBody>
      </p:sp>
      <p:sp>
        <p:nvSpPr>
          <p:cNvPr id="15" name="Slide Number Placeholder 4"/>
          <p:cNvSpPr>
            <a:spLocks noGrp="1"/>
          </p:cNvSpPr>
          <p:nvPr>
            <p:ph type="sldNum" sz="quarter" idx="12"/>
          </p:nvPr>
        </p:nvSpPr>
        <p:spPr>
          <a:xfrm>
            <a:off x="6553200" y="6356350"/>
            <a:ext cx="2133600" cy="365125"/>
          </a:xfrm>
        </p:spPr>
        <p:txBody>
          <a:bodyPr/>
          <a:lstStyle/>
          <a:p>
            <a:fld id="{04CB25DE-C612-834A-9934-B122DE643C18}" type="slidenum">
              <a:rPr lang="en-US" smtClean="0"/>
              <a:pPr/>
              <a:t>5</a:t>
            </a:fld>
            <a:endParaRPr lang="en-US" dirty="0"/>
          </a:p>
        </p:txBody>
      </p:sp>
      <p:sp>
        <p:nvSpPr>
          <p:cNvPr id="16" name="Date Placeholder 3"/>
          <p:cNvSpPr>
            <a:spLocks noGrp="1"/>
          </p:cNvSpPr>
          <p:nvPr>
            <p:ph type="dt" sz="half" idx="10"/>
          </p:nvPr>
        </p:nvSpPr>
        <p:spPr>
          <a:xfrm>
            <a:off x="628650" y="6356350"/>
            <a:ext cx="2057400" cy="365125"/>
          </a:xfrm>
        </p:spPr>
        <p:txBody>
          <a:bodyPr/>
          <a:lstStyle/>
          <a:p>
            <a:pPr>
              <a:defRPr/>
            </a:pPr>
            <a:r>
              <a:rPr lang="en-US" dirty="0" smtClean="0"/>
              <a:t>9/15/15</a:t>
            </a:r>
            <a:endParaRPr lang="en-US" dirty="0"/>
          </a:p>
        </p:txBody>
      </p:sp>
    </p:spTree>
    <p:extLst>
      <p:ext uri="{BB962C8B-B14F-4D97-AF65-F5344CB8AC3E}">
        <p14:creationId xmlns:p14="http://schemas.microsoft.com/office/powerpoint/2010/main" val="22218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AR-Enabled vs. Users</a:t>
            </a:r>
            <a:endParaRPr lang="en-US" dirty="0"/>
          </a:p>
        </p:txBody>
      </p:sp>
      <p:sp>
        <p:nvSpPr>
          <p:cNvPr id="3" name="Content Placeholder 2"/>
          <p:cNvSpPr>
            <a:spLocks noGrp="1"/>
          </p:cNvSpPr>
          <p:nvPr>
            <p:ph idx="1"/>
          </p:nvPr>
        </p:nvSpPr>
        <p:spPr>
          <a:xfrm>
            <a:off x="457199" y="1600200"/>
            <a:ext cx="7877175" cy="4525963"/>
          </a:xfrm>
        </p:spPr>
        <p:txBody>
          <a:bodyPr>
            <a:normAutofit/>
          </a:bodyPr>
          <a:lstStyle/>
          <a:p>
            <a:pPr marL="0" indent="0">
              <a:buNone/>
            </a:pPr>
            <a:r>
              <a:rPr lang="en-US" dirty="0" smtClean="0"/>
              <a:t>1B Smartphones with all necessary sensors and graphics acceleration hardware</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r>
              <a:rPr lang="en-US" dirty="0"/>
              <a:t>Only </a:t>
            </a:r>
            <a:r>
              <a:rPr lang="en-US" dirty="0" smtClean="0"/>
              <a:t>&lt;10</a:t>
            </a:r>
            <a:r>
              <a:rPr lang="en-US" dirty="0"/>
              <a:t>% are users of mobile </a:t>
            </a:r>
            <a:r>
              <a:rPr lang="en-US" dirty="0" smtClean="0"/>
              <a:t>AR </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125" y="2717771"/>
            <a:ext cx="7477125" cy="2083392"/>
          </a:xfrm>
          <a:prstGeom prst="rect">
            <a:avLst/>
          </a:prstGeom>
        </p:spPr>
      </p:pic>
      <p:sp>
        <p:nvSpPr>
          <p:cNvPr id="12" name="Slide Number Placeholder 3"/>
          <p:cNvSpPr txBox="1">
            <a:spLocks/>
          </p:cNvSpPr>
          <p:nvPr/>
        </p:nvSpPr>
        <p:spPr>
          <a:xfrm>
            <a:off x="8549027" y="6256327"/>
            <a:ext cx="489423" cy="444500"/>
          </a:xfrm>
          <a:prstGeom prst="rect">
            <a:avLst/>
          </a:prstGeom>
        </p:spPr>
        <p:txBody>
          <a:bodyPr vert="horz" lIns="91440" tIns="45720" rIns="91440" bIns="45720" rtlCol="0" anchor="ctr"/>
          <a:lstStyle>
            <a:defPPr>
              <a:defRPr lang="en-US"/>
            </a:defPPr>
            <a:lvl1pPr marL="0" algn="ctr" defTabSz="457200" rtl="0" eaLnBrk="1" latinLnBrk="0" hangingPunct="1">
              <a:defRPr sz="2000" b="1" kern="1200">
                <a:solidFill>
                  <a:schemeClr val="bg1"/>
                </a:solidFill>
                <a:latin typeface="Helvetica Light"/>
                <a:ea typeface="+mn-ea"/>
                <a:cs typeface="Helvetica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CB25DE-C612-834A-9934-B122DE643C18}" type="slidenum">
              <a:rPr lang="en-US" smtClean="0"/>
              <a:pPr/>
              <a:t>6</a:t>
            </a:fld>
            <a:endParaRPr lang="en-US" dirty="0"/>
          </a:p>
        </p:txBody>
      </p:sp>
      <p:sp>
        <p:nvSpPr>
          <p:cNvPr id="13" name="Footer Placeholder 3"/>
          <p:cNvSpPr>
            <a:spLocks noGrp="1"/>
          </p:cNvSpPr>
          <p:nvPr>
            <p:ph type="ftr" sz="quarter" idx="11"/>
          </p:nvPr>
        </p:nvSpPr>
        <p:spPr>
          <a:xfrm>
            <a:off x="3124200" y="6356350"/>
            <a:ext cx="2895600" cy="365125"/>
          </a:xfrm>
        </p:spPr>
        <p:txBody>
          <a:bodyPr/>
          <a:lstStyle/>
          <a:p>
            <a:r>
              <a:rPr lang="en-US" smtClean="0"/>
              <a:t>AR Community Update</a:t>
            </a:r>
            <a:endParaRPr lang="en-US" dirty="0"/>
          </a:p>
        </p:txBody>
      </p:sp>
      <p:sp>
        <p:nvSpPr>
          <p:cNvPr id="14" name="Slide Number Placeholder 4"/>
          <p:cNvSpPr>
            <a:spLocks noGrp="1"/>
          </p:cNvSpPr>
          <p:nvPr>
            <p:ph type="sldNum" sz="quarter" idx="12"/>
          </p:nvPr>
        </p:nvSpPr>
        <p:spPr>
          <a:xfrm>
            <a:off x="6553200" y="6356350"/>
            <a:ext cx="2133600" cy="365125"/>
          </a:xfrm>
        </p:spPr>
        <p:txBody>
          <a:bodyPr/>
          <a:lstStyle/>
          <a:p>
            <a:fld id="{04CB25DE-C612-834A-9934-B122DE643C18}" type="slidenum">
              <a:rPr lang="en-US" smtClean="0"/>
              <a:pPr/>
              <a:t>6</a:t>
            </a:fld>
            <a:endParaRPr lang="en-US" dirty="0"/>
          </a:p>
        </p:txBody>
      </p:sp>
      <p:sp>
        <p:nvSpPr>
          <p:cNvPr id="9" name="Date Placeholder 3"/>
          <p:cNvSpPr>
            <a:spLocks noGrp="1"/>
          </p:cNvSpPr>
          <p:nvPr>
            <p:ph type="dt" sz="half" idx="10"/>
          </p:nvPr>
        </p:nvSpPr>
        <p:spPr>
          <a:xfrm>
            <a:off x="628650" y="6356350"/>
            <a:ext cx="2057400" cy="365125"/>
          </a:xfrm>
        </p:spPr>
        <p:txBody>
          <a:bodyPr/>
          <a:lstStyle/>
          <a:p>
            <a:pPr>
              <a:defRPr/>
            </a:pPr>
            <a:r>
              <a:rPr lang="en-US" dirty="0" smtClean="0"/>
              <a:t>9/15/15</a:t>
            </a:r>
            <a:endParaRPr lang="en-US" dirty="0"/>
          </a:p>
        </p:txBody>
      </p:sp>
    </p:spTree>
    <p:extLst>
      <p:ext uri="{BB962C8B-B14F-4D97-AF65-F5344CB8AC3E}">
        <p14:creationId xmlns:p14="http://schemas.microsoft.com/office/powerpoint/2010/main" val="165723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idx="4294967295"/>
          </p:nvPr>
        </p:nvSpPr>
        <p:spPr bwMode="auto">
          <a:xfrm>
            <a:off x="406400" y="1583266"/>
            <a:ext cx="8496300" cy="1204912"/>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1" hangingPunct="1"/>
            <a:r>
              <a:rPr lang="en-US" sz="9600" dirty="0" smtClean="0">
                <a:solidFill>
                  <a:srgbClr val="72A356"/>
                </a:solidFill>
                <a:effectLst>
                  <a:outerShdw blurRad="50800" dist="38100" dir="2700000" algn="tl" rotWithShape="0">
                    <a:srgbClr val="000000">
                      <a:alpha val="43000"/>
                    </a:srgbClr>
                  </a:outerShdw>
                </a:effectLst>
                <a:latin typeface="Helvetica" charset="0"/>
                <a:ea typeface="ＭＳ Ｐゴシック" charset="0"/>
                <a:cs typeface="Helvetica" charset="0"/>
              </a:rPr>
              <a:t>Enterprise</a:t>
            </a:r>
            <a:r>
              <a:rPr lang="en-US" sz="5400" dirty="0" smtClean="0">
                <a:solidFill>
                  <a:srgbClr val="72A356"/>
                </a:solidFill>
                <a:effectLst>
                  <a:outerShdw blurRad="50800" dist="38100" dir="2700000" algn="tl" rotWithShape="0">
                    <a:srgbClr val="000000">
                      <a:alpha val="43000"/>
                    </a:srgbClr>
                  </a:outerShdw>
                </a:effectLst>
                <a:latin typeface="Helvetica" charset="0"/>
                <a:ea typeface="ＭＳ Ｐゴシック" charset="0"/>
                <a:cs typeface="Helvetica" charset="0"/>
              </a:rPr>
              <a:t> </a:t>
            </a:r>
            <a:br>
              <a:rPr lang="en-US" sz="5400" dirty="0" smtClean="0">
                <a:solidFill>
                  <a:srgbClr val="72A356"/>
                </a:solidFill>
                <a:effectLst>
                  <a:outerShdw blurRad="50800" dist="38100" dir="2700000" algn="tl" rotWithShape="0">
                    <a:srgbClr val="000000">
                      <a:alpha val="43000"/>
                    </a:srgbClr>
                  </a:outerShdw>
                </a:effectLst>
                <a:latin typeface="Helvetica" charset="0"/>
                <a:ea typeface="ＭＳ Ｐゴシック" charset="0"/>
                <a:cs typeface="Helvetica" charset="0"/>
              </a:rPr>
            </a:br>
            <a:r>
              <a:rPr lang="en-US" sz="5400" dirty="0" smtClean="0">
                <a:solidFill>
                  <a:srgbClr val="72A356"/>
                </a:solidFill>
                <a:effectLst>
                  <a:outerShdw blurRad="50800" dist="38100" dir="2700000" algn="tl" rotWithShape="0">
                    <a:srgbClr val="000000">
                      <a:alpha val="43000"/>
                    </a:srgbClr>
                  </a:outerShdw>
                </a:effectLst>
                <a:latin typeface="Helvetica" charset="0"/>
                <a:ea typeface="ＭＳ Ｐゴシック" charset="0"/>
                <a:cs typeface="Helvetica" charset="0"/>
              </a:rPr>
              <a:t>Augmented Reality</a:t>
            </a:r>
            <a:endParaRPr lang="en-US" sz="6000" dirty="0">
              <a:solidFill>
                <a:srgbClr val="72A356"/>
              </a:solidFill>
              <a:effectLst>
                <a:outerShdw blurRad="50800" dist="38100" dir="2700000" algn="tl" rotWithShape="0">
                  <a:srgbClr val="000000">
                    <a:alpha val="43000"/>
                  </a:srgbClr>
                </a:outerShdw>
              </a:effectLst>
              <a:latin typeface="Helvetica" charset="0"/>
              <a:ea typeface="ＭＳ Ｐゴシック" charset="0"/>
              <a:cs typeface="Helvetica" charset="0"/>
            </a:endParaRPr>
          </a:p>
        </p:txBody>
      </p:sp>
      <p:pic>
        <p:nvPicPr>
          <p:cNvPr id="3" name="Picture 2" descr="AREA_logo_400 x 80.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000" y="4485423"/>
            <a:ext cx="7962900" cy="1567576"/>
          </a:xfrm>
          <a:prstGeom prst="rect">
            <a:avLst/>
          </a:prstGeom>
        </p:spPr>
      </p:pic>
    </p:spTree>
    <p:extLst>
      <p:ext uri="{BB962C8B-B14F-4D97-AF65-F5344CB8AC3E}">
        <p14:creationId xmlns:p14="http://schemas.microsoft.com/office/powerpoint/2010/main" val="190686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6051" y="360000"/>
            <a:ext cx="6457950" cy="562784"/>
          </a:xfrm>
          <a:effectLst>
            <a:outerShdw blurRad="12700" dist="12700" dir="8100000" algn="tr" rotWithShape="0">
              <a:prstClr val="black">
                <a:alpha val="40000"/>
              </a:prstClr>
            </a:outerShdw>
          </a:effectLst>
        </p:spPr>
        <p:txBody>
          <a:bodyPr/>
          <a:lstStyle/>
          <a:p>
            <a:r>
              <a:rPr lang="en-US" dirty="0" smtClean="0">
                <a:effectLst>
                  <a:outerShdw blurRad="50800" dist="38100" dir="2700000" algn="tl" rotWithShape="0">
                    <a:srgbClr val="000000">
                      <a:alpha val="43000"/>
                    </a:srgbClr>
                  </a:outerShdw>
                </a:effectLst>
              </a:rPr>
              <a:t>Enterprise Information</a:t>
            </a:r>
            <a:endParaRPr lang="en-US" dirty="0">
              <a:effectLst>
                <a:outerShdw blurRad="50800" dist="38100" dir="2700000" algn="tl" rotWithShape="0">
                  <a:srgbClr val="000000">
                    <a:alpha val="43000"/>
                  </a:srgbClr>
                </a:outerShdw>
              </a:effectLst>
            </a:endParaRPr>
          </a:p>
        </p:txBody>
      </p:sp>
      <p:sp>
        <p:nvSpPr>
          <p:cNvPr id="7" name="Striped Right Arrow 6"/>
          <p:cNvSpPr/>
          <p:nvPr/>
        </p:nvSpPr>
        <p:spPr>
          <a:xfrm>
            <a:off x="522026" y="981387"/>
            <a:ext cx="8044184" cy="1220373"/>
          </a:xfrm>
          <a:prstGeom prst="stripedRightArrow">
            <a:avLst/>
          </a:prstGeom>
          <a:solidFill>
            <a:schemeClr val="tx1">
              <a:alpha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9" name="TextBox 8"/>
          <p:cNvSpPr txBox="1"/>
          <p:nvPr/>
        </p:nvSpPr>
        <p:spPr>
          <a:xfrm>
            <a:off x="4709218" y="1331342"/>
            <a:ext cx="3249281" cy="461665"/>
          </a:xfrm>
          <a:prstGeom prst="rect">
            <a:avLst/>
          </a:prstGeom>
          <a:noFill/>
        </p:spPr>
        <p:txBody>
          <a:bodyPr wrap="square" rtlCol="0">
            <a:spAutoFit/>
          </a:bodyPr>
          <a:lstStyle/>
          <a:p>
            <a:pPr algn="ctr"/>
            <a:r>
              <a:rPr lang="en-US" sz="2400" b="1" spc="500" dirty="0" smtClean="0">
                <a:solidFill>
                  <a:prstClr val="white"/>
                </a:solidFill>
                <a:latin typeface="Arial"/>
              </a:rPr>
              <a:t>Future</a:t>
            </a:r>
            <a:endParaRPr lang="en-US" sz="2400" b="1" spc="500" dirty="0">
              <a:solidFill>
                <a:prstClr val="white"/>
              </a:solidFill>
              <a:latin typeface="Arial"/>
            </a:endParaRPr>
          </a:p>
        </p:txBody>
      </p:sp>
      <p:sp>
        <p:nvSpPr>
          <p:cNvPr id="31" name="TextBox 30"/>
          <p:cNvSpPr txBox="1"/>
          <p:nvPr/>
        </p:nvSpPr>
        <p:spPr>
          <a:xfrm>
            <a:off x="774716" y="1367200"/>
            <a:ext cx="3249282" cy="461665"/>
          </a:xfrm>
          <a:prstGeom prst="rect">
            <a:avLst/>
          </a:prstGeom>
          <a:noFill/>
        </p:spPr>
        <p:txBody>
          <a:bodyPr wrap="square" rtlCol="0">
            <a:spAutoFit/>
          </a:bodyPr>
          <a:lstStyle/>
          <a:p>
            <a:pPr algn="ctr"/>
            <a:r>
              <a:rPr lang="en-US" sz="2400" b="1" spc="500" dirty="0" smtClean="0">
                <a:solidFill>
                  <a:prstClr val="white"/>
                </a:solidFill>
                <a:latin typeface="Arial"/>
              </a:rPr>
              <a:t>2015</a:t>
            </a:r>
            <a:endParaRPr lang="en-US" sz="2400" b="1" spc="500" dirty="0">
              <a:solidFill>
                <a:prstClr val="white"/>
              </a:solidFill>
              <a:latin typeface="Arial"/>
            </a:endParaRPr>
          </a:p>
        </p:txBody>
      </p:sp>
      <p:sp>
        <p:nvSpPr>
          <p:cNvPr id="32" name="Rectangle 31"/>
          <p:cNvSpPr/>
          <p:nvPr/>
        </p:nvSpPr>
        <p:spPr>
          <a:xfrm>
            <a:off x="482600" y="2141817"/>
            <a:ext cx="3693797" cy="1271553"/>
          </a:xfrm>
          <a:prstGeom prst="rect">
            <a:avLst/>
          </a:prstGeom>
          <a:solidFill>
            <a:srgbClr val="0066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66750">
              <a:lnSpc>
                <a:spcPct val="90000"/>
              </a:lnSpc>
              <a:spcBef>
                <a:spcPct val="0"/>
              </a:spcBef>
              <a:spcAft>
                <a:spcPct val="35000"/>
              </a:spcAft>
            </a:pPr>
            <a:r>
              <a:rPr lang="en-US" sz="1600" dirty="0" smtClean="0">
                <a:solidFill>
                  <a:prstClr val="black"/>
                </a:solidFill>
                <a:latin typeface="Arial"/>
                <a:ea typeface="ＭＳ 明朝"/>
                <a:cs typeface="Arial"/>
              </a:rPr>
              <a:t>Information about </a:t>
            </a:r>
            <a:r>
              <a:rPr lang="en-US" sz="1600" dirty="0">
                <a:solidFill>
                  <a:prstClr val="black"/>
                </a:solidFill>
                <a:latin typeface="Arial"/>
                <a:ea typeface="ＭＳ 明朝"/>
                <a:cs typeface="Arial"/>
              </a:rPr>
              <a:t>enterprise’s physical world is </a:t>
            </a:r>
            <a:r>
              <a:rPr lang="en-US" sz="1600" b="1" i="1" dirty="0">
                <a:solidFill>
                  <a:prstClr val="black"/>
                </a:solidFill>
                <a:latin typeface="Arial"/>
                <a:ea typeface="ＭＳ 明朝"/>
                <a:cs typeface="Arial"/>
              </a:rPr>
              <a:t>abundant</a:t>
            </a:r>
            <a:r>
              <a:rPr lang="en-US" sz="1600" dirty="0">
                <a:solidFill>
                  <a:prstClr val="black"/>
                </a:solidFill>
                <a:latin typeface="Arial"/>
                <a:ea typeface="ＭＳ 明朝"/>
                <a:cs typeface="Arial"/>
              </a:rPr>
              <a:t> but </a:t>
            </a:r>
            <a:r>
              <a:rPr lang="en-US" sz="1600" b="1" i="1" dirty="0">
                <a:solidFill>
                  <a:prstClr val="black"/>
                </a:solidFill>
                <a:latin typeface="Arial"/>
                <a:ea typeface="ＭＳ 明朝"/>
                <a:cs typeface="Arial"/>
              </a:rPr>
              <a:t>disconnected </a:t>
            </a:r>
            <a:r>
              <a:rPr lang="en-US" sz="1600" dirty="0">
                <a:solidFill>
                  <a:prstClr val="black"/>
                </a:solidFill>
                <a:latin typeface="Arial"/>
                <a:ea typeface="ＭＳ 明朝"/>
                <a:cs typeface="Arial"/>
              </a:rPr>
              <a:t>from assets and objects </a:t>
            </a:r>
            <a:endParaRPr lang="en-US" sz="1600" dirty="0">
              <a:solidFill>
                <a:prstClr val="black"/>
              </a:solidFill>
              <a:latin typeface="Arial"/>
              <a:cs typeface="Arial"/>
            </a:endParaRPr>
          </a:p>
        </p:txBody>
      </p:sp>
      <p:sp>
        <p:nvSpPr>
          <p:cNvPr id="33" name="Rectangle 32"/>
          <p:cNvSpPr/>
          <p:nvPr/>
        </p:nvSpPr>
        <p:spPr>
          <a:xfrm>
            <a:off x="4861618" y="2141816"/>
            <a:ext cx="3653732" cy="1271553"/>
          </a:xfrm>
          <a:prstGeom prst="rect">
            <a:avLst/>
          </a:prstGeom>
          <a:solidFill>
            <a:srgbClr val="66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66750">
              <a:lnSpc>
                <a:spcPct val="90000"/>
              </a:lnSpc>
              <a:spcBef>
                <a:spcPct val="0"/>
              </a:spcBef>
              <a:spcAft>
                <a:spcPct val="35000"/>
              </a:spcAft>
            </a:pPr>
            <a:r>
              <a:rPr lang="en-US" sz="1600" dirty="0">
                <a:solidFill>
                  <a:prstClr val="black"/>
                </a:solidFill>
                <a:latin typeface="Arial"/>
                <a:ea typeface="ＭＳ 明朝"/>
                <a:cs typeface="Arial"/>
              </a:rPr>
              <a:t>Information at just the </a:t>
            </a:r>
            <a:r>
              <a:rPr lang="en-US" sz="1600" b="1" dirty="0">
                <a:solidFill>
                  <a:prstClr val="black"/>
                </a:solidFill>
                <a:latin typeface="Arial"/>
                <a:ea typeface="ＭＳ 明朝"/>
                <a:cs typeface="Arial"/>
              </a:rPr>
              <a:t>right level </a:t>
            </a:r>
            <a:r>
              <a:rPr lang="en-US" sz="1600" b="1" dirty="0" smtClean="0">
                <a:solidFill>
                  <a:prstClr val="black"/>
                </a:solidFill>
                <a:latin typeface="Arial"/>
                <a:ea typeface="ＭＳ 明朝"/>
                <a:cs typeface="Arial"/>
              </a:rPr>
              <a:t/>
            </a:r>
            <a:br>
              <a:rPr lang="en-US" sz="1600" b="1" dirty="0" smtClean="0">
                <a:solidFill>
                  <a:prstClr val="black"/>
                </a:solidFill>
                <a:latin typeface="Arial"/>
                <a:ea typeface="ＭＳ 明朝"/>
                <a:cs typeface="Arial"/>
              </a:rPr>
            </a:br>
            <a:r>
              <a:rPr lang="en-US" sz="1600" dirty="0" smtClean="0">
                <a:solidFill>
                  <a:prstClr val="black"/>
                </a:solidFill>
                <a:latin typeface="Arial"/>
                <a:ea typeface="ＭＳ 明朝"/>
                <a:cs typeface="Arial"/>
              </a:rPr>
              <a:t>and </a:t>
            </a:r>
            <a:r>
              <a:rPr lang="en-US" sz="1600" b="1" dirty="0">
                <a:solidFill>
                  <a:prstClr val="black"/>
                </a:solidFill>
                <a:latin typeface="Arial"/>
                <a:ea typeface="ＭＳ 明朝"/>
                <a:cs typeface="Arial"/>
              </a:rPr>
              <a:t>expert support </a:t>
            </a:r>
            <a:r>
              <a:rPr lang="en-US" sz="1600" dirty="0">
                <a:solidFill>
                  <a:prstClr val="black"/>
                </a:solidFill>
                <a:latin typeface="Arial"/>
                <a:ea typeface="ＭＳ 明朝"/>
                <a:cs typeface="Arial"/>
              </a:rPr>
              <a:t>available anywhere, anytime, in </a:t>
            </a:r>
            <a:r>
              <a:rPr lang="en-US" sz="1600" dirty="0" smtClean="0">
                <a:solidFill>
                  <a:prstClr val="black"/>
                </a:solidFill>
                <a:latin typeface="Arial"/>
                <a:ea typeface="ＭＳ 明朝"/>
                <a:cs typeface="Arial"/>
              </a:rPr>
              <a:t>context</a:t>
            </a:r>
            <a:endParaRPr lang="en-US" sz="1600" dirty="0">
              <a:solidFill>
                <a:prstClr val="black"/>
              </a:solidFill>
              <a:latin typeface="Arial"/>
              <a:ea typeface="ＭＳ 明朝"/>
              <a:cs typeface="Arial"/>
            </a:endParaRPr>
          </a:p>
        </p:txBody>
      </p:sp>
      <p:sp>
        <p:nvSpPr>
          <p:cNvPr id="34" name="Rectangle 33"/>
          <p:cNvSpPr/>
          <p:nvPr/>
        </p:nvSpPr>
        <p:spPr>
          <a:xfrm>
            <a:off x="482600" y="3540858"/>
            <a:ext cx="3693797" cy="1271553"/>
          </a:xfrm>
          <a:prstGeom prst="rect">
            <a:avLst/>
          </a:prstGeom>
          <a:solidFill>
            <a:srgbClr val="0066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66750">
              <a:lnSpc>
                <a:spcPct val="90000"/>
              </a:lnSpc>
              <a:spcBef>
                <a:spcPct val="0"/>
              </a:spcBef>
              <a:spcAft>
                <a:spcPct val="35000"/>
              </a:spcAft>
            </a:pPr>
            <a:r>
              <a:rPr lang="en-US" sz="1600" dirty="0">
                <a:solidFill>
                  <a:prstClr val="black"/>
                </a:solidFill>
                <a:latin typeface="Arial"/>
                <a:ea typeface="ＭＳ 明朝"/>
                <a:cs typeface="Arial"/>
              </a:rPr>
              <a:t>Lack of accurate information reduces efficiency, inspection and validation are </a:t>
            </a:r>
            <a:r>
              <a:rPr lang="en-US" sz="1600" i="1" dirty="0">
                <a:solidFill>
                  <a:prstClr val="black"/>
                </a:solidFill>
                <a:latin typeface="Arial"/>
                <a:ea typeface="ＭＳ 明朝"/>
                <a:cs typeface="Arial"/>
              </a:rPr>
              <a:t>expensive</a:t>
            </a:r>
            <a:r>
              <a:rPr lang="en-US" sz="1600" dirty="0">
                <a:solidFill>
                  <a:prstClr val="black"/>
                </a:solidFill>
                <a:latin typeface="Arial"/>
                <a:ea typeface="ＭＳ 明朝"/>
                <a:cs typeface="Arial"/>
              </a:rPr>
              <a:t> and </a:t>
            </a:r>
            <a:r>
              <a:rPr lang="en-US" sz="1600" i="1" dirty="0">
                <a:solidFill>
                  <a:prstClr val="black"/>
                </a:solidFill>
                <a:latin typeface="Arial"/>
                <a:ea typeface="ＭＳ 明朝"/>
                <a:cs typeface="Arial"/>
              </a:rPr>
              <a:t>slow </a:t>
            </a:r>
          </a:p>
        </p:txBody>
      </p:sp>
      <p:sp>
        <p:nvSpPr>
          <p:cNvPr id="35" name="Rectangle 34"/>
          <p:cNvSpPr/>
          <p:nvPr/>
        </p:nvSpPr>
        <p:spPr>
          <a:xfrm>
            <a:off x="4861618" y="3552831"/>
            <a:ext cx="3653732" cy="1271553"/>
          </a:xfrm>
          <a:prstGeom prst="rect">
            <a:avLst/>
          </a:prstGeom>
          <a:solidFill>
            <a:srgbClr val="66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66750">
              <a:lnSpc>
                <a:spcPct val="90000"/>
              </a:lnSpc>
              <a:spcBef>
                <a:spcPct val="0"/>
              </a:spcBef>
              <a:spcAft>
                <a:spcPct val="35000"/>
              </a:spcAft>
            </a:pPr>
            <a:r>
              <a:rPr lang="en-US" sz="1600" dirty="0">
                <a:solidFill>
                  <a:prstClr val="black"/>
                </a:solidFill>
                <a:latin typeface="Arial"/>
                <a:ea typeface="ＭＳ 明朝"/>
                <a:cs typeface="Arial"/>
              </a:rPr>
              <a:t>Performance of critical tasks is </a:t>
            </a:r>
            <a:r>
              <a:rPr lang="en-US" sz="1600" dirty="0" smtClean="0">
                <a:solidFill>
                  <a:prstClr val="black"/>
                </a:solidFill>
                <a:latin typeface="Arial"/>
                <a:ea typeface="ＭＳ 明朝"/>
                <a:cs typeface="Arial"/>
              </a:rPr>
              <a:t/>
            </a:r>
            <a:br>
              <a:rPr lang="en-US" sz="1600" dirty="0" smtClean="0">
                <a:solidFill>
                  <a:prstClr val="black"/>
                </a:solidFill>
                <a:latin typeface="Arial"/>
                <a:ea typeface="ＭＳ 明朝"/>
                <a:cs typeface="Arial"/>
              </a:rPr>
            </a:br>
            <a:r>
              <a:rPr lang="en-US" sz="1600" dirty="0" smtClean="0">
                <a:solidFill>
                  <a:prstClr val="black"/>
                </a:solidFill>
                <a:latin typeface="Arial"/>
                <a:ea typeface="ＭＳ 明朝"/>
                <a:cs typeface="Arial"/>
              </a:rPr>
              <a:t>faster</a:t>
            </a:r>
            <a:r>
              <a:rPr lang="en-US" sz="1600" dirty="0">
                <a:solidFill>
                  <a:prstClr val="black"/>
                </a:solidFill>
                <a:latin typeface="Arial"/>
                <a:ea typeface="ＭＳ 明朝"/>
                <a:cs typeface="Arial"/>
              </a:rPr>
              <a:t>, </a:t>
            </a:r>
            <a:r>
              <a:rPr lang="en-US" sz="1600" b="1" dirty="0">
                <a:solidFill>
                  <a:prstClr val="black"/>
                </a:solidFill>
                <a:latin typeface="Arial"/>
                <a:ea typeface="ＭＳ 明朝"/>
                <a:cs typeface="Arial"/>
              </a:rPr>
              <a:t>fewer errors </a:t>
            </a:r>
            <a:r>
              <a:rPr lang="en-US" sz="1600" dirty="0">
                <a:solidFill>
                  <a:prstClr val="black"/>
                </a:solidFill>
                <a:latin typeface="Arial"/>
                <a:ea typeface="ＭＳ 明朝"/>
                <a:cs typeface="Arial"/>
              </a:rPr>
              <a:t>and/or risks with </a:t>
            </a:r>
            <a:r>
              <a:rPr lang="en-US" sz="1600" b="1" dirty="0">
                <a:solidFill>
                  <a:prstClr val="black"/>
                </a:solidFill>
                <a:latin typeface="Arial"/>
                <a:ea typeface="ＭＳ 明朝"/>
                <a:cs typeface="Arial"/>
              </a:rPr>
              <a:t>higher quality </a:t>
            </a:r>
            <a:r>
              <a:rPr lang="en-US" sz="1600" dirty="0">
                <a:solidFill>
                  <a:prstClr val="black"/>
                </a:solidFill>
                <a:latin typeface="Arial"/>
                <a:ea typeface="ＭＳ 明朝"/>
                <a:cs typeface="Arial"/>
              </a:rPr>
              <a:t>and </a:t>
            </a:r>
            <a:r>
              <a:rPr lang="en-US" sz="1600" b="1" dirty="0">
                <a:solidFill>
                  <a:prstClr val="black"/>
                </a:solidFill>
                <a:latin typeface="Arial"/>
                <a:ea typeface="ＭＳ 明朝"/>
                <a:cs typeface="Arial"/>
              </a:rPr>
              <a:t>compliance</a:t>
            </a:r>
          </a:p>
        </p:txBody>
      </p:sp>
      <p:sp>
        <p:nvSpPr>
          <p:cNvPr id="36" name="Rectangle 35"/>
          <p:cNvSpPr/>
          <p:nvPr/>
        </p:nvSpPr>
        <p:spPr>
          <a:xfrm>
            <a:off x="482600" y="4939900"/>
            <a:ext cx="3693797" cy="1271553"/>
          </a:xfrm>
          <a:prstGeom prst="rect">
            <a:avLst/>
          </a:prstGeom>
          <a:solidFill>
            <a:srgbClr val="0066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66750">
              <a:lnSpc>
                <a:spcPct val="90000"/>
              </a:lnSpc>
              <a:spcBef>
                <a:spcPct val="0"/>
              </a:spcBef>
              <a:spcAft>
                <a:spcPct val="35000"/>
              </a:spcAft>
            </a:pPr>
            <a:r>
              <a:rPr lang="en-US" sz="1600" dirty="0">
                <a:solidFill>
                  <a:prstClr val="black"/>
                </a:solidFill>
                <a:latin typeface="Arial"/>
                <a:ea typeface="ＭＳ 明朝"/>
                <a:cs typeface="Arial"/>
              </a:rPr>
              <a:t>Automation reduces need for human labor in many </a:t>
            </a:r>
            <a:r>
              <a:rPr lang="en-US" sz="1600" b="1" dirty="0">
                <a:solidFill>
                  <a:prstClr val="black"/>
                </a:solidFill>
                <a:latin typeface="Arial"/>
                <a:ea typeface="ＭＳ 明朝"/>
                <a:cs typeface="Arial"/>
              </a:rPr>
              <a:t>but not all processes</a:t>
            </a:r>
          </a:p>
        </p:txBody>
      </p:sp>
      <p:sp>
        <p:nvSpPr>
          <p:cNvPr id="37" name="Rectangle 36"/>
          <p:cNvSpPr/>
          <p:nvPr/>
        </p:nvSpPr>
        <p:spPr>
          <a:xfrm>
            <a:off x="4861618" y="4939899"/>
            <a:ext cx="3653732" cy="1271553"/>
          </a:xfrm>
          <a:prstGeom prst="rect">
            <a:avLst/>
          </a:prstGeom>
          <a:solidFill>
            <a:srgbClr val="66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66750">
              <a:lnSpc>
                <a:spcPct val="90000"/>
              </a:lnSpc>
              <a:spcBef>
                <a:spcPct val="0"/>
              </a:spcBef>
              <a:spcAft>
                <a:spcPct val="35000"/>
              </a:spcAft>
            </a:pPr>
            <a:r>
              <a:rPr lang="en-US" sz="1600" b="1" dirty="0">
                <a:solidFill>
                  <a:prstClr val="black"/>
                </a:solidFill>
                <a:latin typeface="Arial"/>
                <a:ea typeface="ＭＳ 明朝"/>
                <a:cs typeface="Arial"/>
              </a:rPr>
              <a:t>Human</a:t>
            </a:r>
            <a:r>
              <a:rPr lang="en-US" sz="1600" dirty="0">
                <a:solidFill>
                  <a:prstClr val="black"/>
                </a:solidFill>
                <a:latin typeface="Arial"/>
                <a:ea typeface="ＭＳ 明朝"/>
                <a:cs typeface="Arial"/>
              </a:rPr>
              <a:t> skills and strengths serve </a:t>
            </a:r>
            <a:r>
              <a:rPr lang="en-US" sz="1600" dirty="0" smtClean="0">
                <a:solidFill>
                  <a:prstClr val="black"/>
                </a:solidFill>
                <a:latin typeface="Arial"/>
                <a:ea typeface="ＭＳ 明朝"/>
                <a:cs typeface="Arial"/>
              </a:rPr>
              <a:t/>
            </a:r>
            <a:br>
              <a:rPr lang="en-US" sz="1600" dirty="0" smtClean="0">
                <a:solidFill>
                  <a:prstClr val="black"/>
                </a:solidFill>
                <a:latin typeface="Arial"/>
                <a:ea typeface="ＭＳ 明朝"/>
                <a:cs typeface="Arial"/>
              </a:rPr>
            </a:br>
            <a:r>
              <a:rPr lang="en-US" sz="1600" dirty="0" smtClean="0">
                <a:solidFill>
                  <a:prstClr val="black"/>
                </a:solidFill>
                <a:latin typeface="Arial"/>
                <a:ea typeface="ＭＳ 明朝"/>
                <a:cs typeface="Arial"/>
              </a:rPr>
              <a:t>to </a:t>
            </a:r>
            <a:r>
              <a:rPr lang="en-US" sz="1600" b="1" dirty="0">
                <a:solidFill>
                  <a:prstClr val="black"/>
                </a:solidFill>
                <a:latin typeface="Arial"/>
                <a:ea typeface="ＭＳ 明朝"/>
                <a:cs typeface="Arial"/>
              </a:rPr>
              <a:t>provide value </a:t>
            </a:r>
            <a:r>
              <a:rPr lang="en-US" sz="1600" dirty="0">
                <a:solidFill>
                  <a:prstClr val="black"/>
                </a:solidFill>
                <a:latin typeface="Arial"/>
                <a:ea typeface="ＭＳ 明朝"/>
                <a:cs typeface="Arial"/>
              </a:rPr>
              <a:t>where machines </a:t>
            </a:r>
            <a:r>
              <a:rPr lang="en-US" sz="1600" dirty="0" smtClean="0">
                <a:solidFill>
                  <a:prstClr val="black"/>
                </a:solidFill>
                <a:latin typeface="Arial"/>
                <a:ea typeface="ＭＳ 明朝"/>
                <a:cs typeface="Arial"/>
              </a:rPr>
              <a:t/>
            </a:r>
            <a:br>
              <a:rPr lang="en-US" sz="1600" dirty="0" smtClean="0">
                <a:solidFill>
                  <a:prstClr val="black"/>
                </a:solidFill>
                <a:latin typeface="Arial"/>
                <a:ea typeface="ＭＳ 明朝"/>
                <a:cs typeface="Arial"/>
              </a:rPr>
            </a:br>
            <a:r>
              <a:rPr lang="en-US" sz="1600" dirty="0" smtClean="0">
                <a:solidFill>
                  <a:prstClr val="black"/>
                </a:solidFill>
                <a:latin typeface="Arial"/>
                <a:ea typeface="ＭＳ 明朝"/>
                <a:cs typeface="Arial"/>
              </a:rPr>
              <a:t>are </a:t>
            </a:r>
            <a:r>
              <a:rPr lang="en-US" sz="1600" dirty="0">
                <a:solidFill>
                  <a:prstClr val="black"/>
                </a:solidFill>
                <a:latin typeface="Arial"/>
                <a:ea typeface="ＭＳ 明朝"/>
                <a:cs typeface="Arial"/>
              </a:rPr>
              <a:t>inappropriate and/or costly</a:t>
            </a:r>
          </a:p>
        </p:txBody>
      </p:sp>
      <p:sp>
        <p:nvSpPr>
          <p:cNvPr id="39" name="Right Arrow 38"/>
          <p:cNvSpPr/>
          <p:nvPr/>
        </p:nvSpPr>
        <p:spPr>
          <a:xfrm>
            <a:off x="4176397" y="2633893"/>
            <a:ext cx="685221" cy="47760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prstClr val="white"/>
              </a:solidFill>
              <a:latin typeface="Arial"/>
            </a:endParaRPr>
          </a:p>
        </p:txBody>
      </p:sp>
      <p:sp>
        <p:nvSpPr>
          <p:cNvPr id="18" name="Right Arrow 17"/>
          <p:cNvSpPr/>
          <p:nvPr/>
        </p:nvSpPr>
        <p:spPr>
          <a:xfrm>
            <a:off x="4176398" y="3929293"/>
            <a:ext cx="685221" cy="47760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prstClr val="white"/>
              </a:solidFill>
              <a:latin typeface="Arial"/>
            </a:endParaRPr>
          </a:p>
        </p:txBody>
      </p:sp>
      <p:sp>
        <p:nvSpPr>
          <p:cNvPr id="19" name="Right Arrow 18"/>
          <p:cNvSpPr/>
          <p:nvPr/>
        </p:nvSpPr>
        <p:spPr>
          <a:xfrm>
            <a:off x="4176397" y="5338993"/>
            <a:ext cx="685221" cy="47760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prstClr val="white"/>
              </a:solidFill>
              <a:latin typeface="Arial"/>
            </a:endParaRPr>
          </a:p>
        </p:txBody>
      </p:sp>
      <p:sp>
        <p:nvSpPr>
          <p:cNvPr id="20" name="TextBox 19"/>
          <p:cNvSpPr txBox="1"/>
          <p:nvPr/>
        </p:nvSpPr>
        <p:spPr>
          <a:xfrm>
            <a:off x="774716" y="1367200"/>
            <a:ext cx="3249282" cy="461665"/>
          </a:xfrm>
          <a:prstGeom prst="rect">
            <a:avLst/>
          </a:prstGeom>
          <a:noFill/>
        </p:spPr>
        <p:txBody>
          <a:bodyPr wrap="square" rtlCol="0">
            <a:spAutoFit/>
          </a:bodyPr>
          <a:lstStyle/>
          <a:p>
            <a:pPr algn="ctr"/>
            <a:r>
              <a:rPr lang="en-US" sz="2400" b="1" spc="500" dirty="0" smtClean="0">
                <a:solidFill>
                  <a:srgbClr val="000000"/>
                </a:solidFill>
                <a:latin typeface="Arial"/>
              </a:rPr>
              <a:t>2015</a:t>
            </a:r>
            <a:endParaRPr lang="en-US" sz="2400" b="1" spc="500" dirty="0">
              <a:solidFill>
                <a:srgbClr val="000000"/>
              </a:solidFill>
              <a:latin typeface="Arial"/>
            </a:endParaRPr>
          </a:p>
        </p:txBody>
      </p:sp>
      <p:sp>
        <p:nvSpPr>
          <p:cNvPr id="3" name="Footer Placeholder 2"/>
          <p:cNvSpPr>
            <a:spLocks noGrp="1"/>
          </p:cNvSpPr>
          <p:nvPr>
            <p:ph type="ftr" sz="quarter" idx="11"/>
          </p:nvPr>
        </p:nvSpPr>
        <p:spPr/>
        <p:txBody>
          <a:bodyPr/>
          <a:lstStyle/>
          <a:p>
            <a:pPr>
              <a:defRPr/>
            </a:pPr>
            <a:r>
              <a:rPr smtClean="0"/>
              <a:t>www.theAREA.org</a:t>
            </a:r>
            <a:endParaRPr dirty="0"/>
          </a:p>
        </p:txBody>
      </p:sp>
      <p:sp>
        <p:nvSpPr>
          <p:cNvPr id="8" name="Slide Number Placeholder 7"/>
          <p:cNvSpPr>
            <a:spLocks noGrp="1"/>
          </p:cNvSpPr>
          <p:nvPr>
            <p:ph type="sldNum" sz="quarter" idx="12"/>
          </p:nvPr>
        </p:nvSpPr>
        <p:spPr/>
        <p:txBody>
          <a:bodyPr/>
          <a:lstStyle/>
          <a:p>
            <a:pPr>
              <a:defRPr/>
            </a:pPr>
            <a:fld id="{14A44F08-32FF-CD46-AC36-4CD0520A72DA}" type="slidenum">
              <a:rPr lang="en-US"/>
              <a:pPr>
                <a:defRPr/>
              </a:pPr>
              <a:t>8</a:t>
            </a:fld>
            <a:endParaRPr lang="en-US"/>
          </a:p>
        </p:txBody>
      </p:sp>
      <p:sp>
        <p:nvSpPr>
          <p:cNvPr id="21" name="Date Placeholder 3"/>
          <p:cNvSpPr>
            <a:spLocks noGrp="1"/>
          </p:cNvSpPr>
          <p:nvPr>
            <p:ph type="dt" sz="half" idx="10"/>
          </p:nvPr>
        </p:nvSpPr>
        <p:spPr>
          <a:xfrm>
            <a:off x="628650" y="6356350"/>
            <a:ext cx="2057400" cy="365125"/>
          </a:xfrm>
        </p:spPr>
        <p:txBody>
          <a:bodyPr/>
          <a:lstStyle/>
          <a:p>
            <a:pPr>
              <a:defRPr/>
            </a:pPr>
            <a:r>
              <a:rPr lang="en-US" dirty="0" smtClean="0"/>
              <a:t>9/15/15</a:t>
            </a:r>
            <a:endParaRPr lang="en-US" dirty="0"/>
          </a:p>
        </p:txBody>
      </p:sp>
    </p:spTree>
    <p:extLst>
      <p:ext uri="{BB962C8B-B14F-4D97-AF65-F5344CB8AC3E}">
        <p14:creationId xmlns:p14="http://schemas.microsoft.com/office/powerpoint/2010/main" val="65568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1" presetClass="exit"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dissolve">
                                      <p:cBhvr>
                                        <p:cTn id="20" dur="500"/>
                                        <p:tgtEl>
                                          <p:spTgt spid="33"/>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dissolve">
                                      <p:cBhvr>
                                        <p:cTn id="28" dur="500"/>
                                        <p:tgtEl>
                                          <p:spTgt spid="18"/>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dissolve">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dissolve">
                                      <p:cBhvr>
                                        <p:cTn id="36" dur="500"/>
                                        <p:tgtEl>
                                          <p:spTgt spid="19"/>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dissolve">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31" grpId="0"/>
      <p:bldP spid="33" grpId="0" animBg="1"/>
      <p:bldP spid="35" grpId="0" animBg="1"/>
      <p:bldP spid="37" grpId="0" animBg="1"/>
      <p:bldP spid="39" grpId="0" animBg="1"/>
      <p:bldP spid="18" grpId="0" animBg="1"/>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482600" y="447598"/>
            <a:ext cx="8341060" cy="672308"/>
          </a:xfrm>
          <a:prstGeom prst="rect">
            <a:avLst/>
          </a:prstGeom>
          <a:effectLst>
            <a:outerShdw blurRad="40005" dist="22860" dir="5400000" algn="tl" rotWithShape="0">
              <a:srgbClr val="000000">
                <a:alpha val="35000"/>
              </a:srgbClr>
            </a:outerShdw>
          </a:effectLst>
        </p:spPr>
        <p:txBody>
          <a:bodyPr anchor="t"/>
          <a:lstStyle>
            <a:lvl1pPr>
              <a:defRPr sz="3000">
                <a:solidFill>
                  <a:srgbClr val="72A356"/>
                </a:solidFill>
                <a:latin typeface="Pirulen"/>
                <a:cs typeface="Pirulen"/>
              </a:defRPr>
            </a:lvl1pPr>
          </a:lstStyle>
          <a:p>
            <a:r>
              <a:rPr lang="en-US" sz="3600" dirty="0" smtClean="0">
                <a:ln w="0"/>
                <a:solidFill>
                  <a:srgbClr val="669900"/>
                </a:solidFill>
                <a:effectLst>
                  <a:outerShdw blurRad="38100" dist="19050" dir="2700000" algn="tl" rotWithShape="0">
                    <a:schemeClr val="dk1">
                      <a:alpha val="40000"/>
                    </a:schemeClr>
                  </a:outerShdw>
                </a:effectLst>
                <a:latin typeface="Arial"/>
                <a:cs typeface="Arial"/>
              </a:rPr>
              <a:t>Potential of </a:t>
            </a:r>
            <a:br>
              <a:rPr lang="en-US" sz="3600" dirty="0" smtClean="0">
                <a:ln w="0"/>
                <a:solidFill>
                  <a:srgbClr val="669900"/>
                </a:solidFill>
                <a:effectLst>
                  <a:outerShdw blurRad="38100" dist="19050" dir="2700000" algn="tl" rotWithShape="0">
                    <a:schemeClr val="dk1">
                      <a:alpha val="40000"/>
                    </a:schemeClr>
                  </a:outerShdw>
                </a:effectLst>
                <a:latin typeface="Arial"/>
                <a:cs typeface="Arial"/>
              </a:rPr>
            </a:br>
            <a:r>
              <a:rPr lang="en-US" sz="3600" dirty="0" smtClean="0">
                <a:ln w="0"/>
                <a:solidFill>
                  <a:srgbClr val="669900"/>
                </a:solidFill>
                <a:effectLst>
                  <a:outerShdw blurRad="38100" dist="19050" dir="2700000" algn="tl" rotWithShape="0">
                    <a:schemeClr val="dk1">
                      <a:alpha val="40000"/>
                    </a:schemeClr>
                  </a:outerShdw>
                </a:effectLst>
                <a:latin typeface="Arial"/>
                <a:cs typeface="Arial"/>
              </a:rPr>
              <a:t>Enterprise AR is </a:t>
            </a:r>
            <a:r>
              <a:rPr lang="en-US" sz="4800" dirty="0" smtClean="0">
                <a:ln w="0"/>
                <a:solidFill>
                  <a:srgbClr val="669900"/>
                </a:solidFill>
                <a:effectLst>
                  <a:outerShdw blurRad="38100" dist="19050" dir="2700000" algn="tl" rotWithShape="0">
                    <a:schemeClr val="dk1">
                      <a:alpha val="40000"/>
                    </a:schemeClr>
                  </a:outerShdw>
                </a:effectLst>
                <a:latin typeface="Arial"/>
                <a:cs typeface="Arial"/>
              </a:rPr>
              <a:t>ENORMOUS</a:t>
            </a:r>
            <a:r>
              <a:rPr lang="en-US" sz="3600" dirty="0" smtClean="0">
                <a:ln w="0"/>
                <a:solidFill>
                  <a:srgbClr val="669900"/>
                </a:solidFill>
                <a:effectLst>
                  <a:outerShdw blurRad="38100" dist="19050" dir="2700000" algn="tl" rotWithShape="0">
                    <a:schemeClr val="dk1">
                      <a:alpha val="40000"/>
                    </a:schemeClr>
                  </a:outerShdw>
                </a:effectLst>
                <a:latin typeface="Arial"/>
                <a:cs typeface="Arial"/>
              </a:rPr>
              <a:t> </a:t>
            </a:r>
            <a:endParaRPr lang="en-US" sz="3600" dirty="0">
              <a:ln w="0"/>
              <a:solidFill>
                <a:srgbClr val="669900"/>
              </a:solidFill>
              <a:effectLst>
                <a:outerShdw blurRad="38100" dist="19050" dir="2700000" algn="tl" rotWithShape="0">
                  <a:schemeClr val="dk1">
                    <a:alpha val="40000"/>
                  </a:schemeClr>
                </a:outerShdw>
              </a:effectLst>
              <a:latin typeface="Arial"/>
              <a:cs typeface="Arial"/>
            </a:endParaRPr>
          </a:p>
        </p:txBody>
      </p:sp>
      <p:pic>
        <p:nvPicPr>
          <p:cNvPr id="3" name="Picture 2" descr="Screen Shot 2015-04-30 at 12.31.30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7050" y="1764953"/>
            <a:ext cx="8089900" cy="4067283"/>
          </a:xfrm>
          <a:prstGeom prst="rect">
            <a:avLst/>
          </a:prstGeom>
          <a:effectLst>
            <a:outerShdw blurRad="50800" dist="76200" dir="8100000" algn="tr" rotWithShape="0">
              <a:prstClr val="black">
                <a:alpha val="40000"/>
              </a:prstClr>
            </a:outerShdw>
          </a:effectLst>
        </p:spPr>
      </p:pic>
      <p:sp>
        <p:nvSpPr>
          <p:cNvPr id="2" name="TextBox 1"/>
          <p:cNvSpPr txBox="1"/>
          <p:nvPr/>
        </p:nvSpPr>
        <p:spPr>
          <a:xfrm>
            <a:off x="368300" y="5933836"/>
            <a:ext cx="9055100" cy="430887"/>
          </a:xfrm>
          <a:prstGeom prst="rect">
            <a:avLst/>
          </a:prstGeom>
          <a:noFill/>
        </p:spPr>
        <p:txBody>
          <a:bodyPr wrap="square" rtlCol="0">
            <a:spAutoFit/>
          </a:bodyPr>
          <a:lstStyle/>
          <a:p>
            <a:r>
              <a:rPr lang="en-US" sz="1100" dirty="0" smtClean="0">
                <a:solidFill>
                  <a:prstClr val="black"/>
                </a:solidFill>
                <a:latin typeface="Arial"/>
              </a:rPr>
              <a:t>Source: video produced by </a:t>
            </a:r>
            <a:r>
              <a:rPr lang="en-US" sz="1100" b="1" dirty="0" smtClean="0">
                <a:solidFill>
                  <a:prstClr val="black"/>
                </a:solidFill>
                <a:latin typeface="Arial"/>
              </a:rPr>
              <a:t>Microsoft</a:t>
            </a:r>
            <a:r>
              <a:rPr lang="en-US" sz="1100" dirty="0" smtClean="0">
                <a:solidFill>
                  <a:prstClr val="black"/>
                </a:solidFill>
                <a:latin typeface="Arial"/>
              </a:rPr>
              <a:t> </a:t>
            </a:r>
            <a:r>
              <a:rPr lang="en-US" sz="1100" dirty="0">
                <a:solidFill>
                  <a:prstClr val="black"/>
                </a:solidFill>
                <a:latin typeface="Arial"/>
              </a:rPr>
              <a:t>and </a:t>
            </a:r>
            <a:r>
              <a:rPr lang="en-US" sz="1100" b="1" dirty="0" smtClean="0">
                <a:solidFill>
                  <a:prstClr val="black"/>
                </a:solidFill>
                <a:latin typeface="Arial"/>
              </a:rPr>
              <a:t>Trimble</a:t>
            </a:r>
            <a:r>
              <a:rPr lang="en-US" sz="1100" dirty="0">
                <a:solidFill>
                  <a:prstClr val="black"/>
                </a:solidFill>
                <a:latin typeface="Arial"/>
              </a:rPr>
              <a:t> </a:t>
            </a:r>
            <a:r>
              <a:rPr lang="en-US" sz="1100" dirty="0" smtClean="0">
                <a:solidFill>
                  <a:prstClr val="black"/>
                </a:solidFill>
                <a:latin typeface="Arial"/>
              </a:rPr>
              <a:t>showing how a design error can be detected with assistance of Augmented Reality  </a:t>
            </a:r>
            <a:r>
              <a:rPr lang="en-US" sz="1100" dirty="0">
                <a:solidFill>
                  <a:prstClr val="black"/>
                </a:solidFill>
                <a:latin typeface="Arial"/>
              </a:rPr>
              <a:t/>
            </a:r>
            <a:br>
              <a:rPr lang="en-US" sz="1100" dirty="0">
                <a:solidFill>
                  <a:prstClr val="black"/>
                </a:solidFill>
                <a:latin typeface="Arial"/>
              </a:rPr>
            </a:br>
            <a:r>
              <a:rPr lang="en-US" sz="1100" dirty="0" smtClean="0">
                <a:solidFill>
                  <a:prstClr val="black"/>
                </a:solidFill>
                <a:latin typeface="Arial"/>
              </a:rPr>
              <a:t>http</a:t>
            </a:r>
            <a:r>
              <a:rPr lang="en-US" sz="1100" dirty="0">
                <a:solidFill>
                  <a:prstClr val="black"/>
                </a:solidFill>
                <a:latin typeface="Arial"/>
              </a:rPr>
              <a:t>://</a:t>
            </a:r>
            <a:r>
              <a:rPr lang="en-US" sz="1100" dirty="0" err="1">
                <a:solidFill>
                  <a:prstClr val="black"/>
                </a:solidFill>
                <a:latin typeface="Arial"/>
              </a:rPr>
              <a:t>compass.surface.com</a:t>
            </a:r>
            <a:r>
              <a:rPr lang="en-US" sz="1100" dirty="0">
                <a:solidFill>
                  <a:prstClr val="black"/>
                </a:solidFill>
                <a:latin typeface="Arial"/>
              </a:rPr>
              <a:t>/assets/04/9a/049aa090-c397-459a-be27-9870c242bc8d.mp4?n=Hololens_Trimble_Optimized.mp4</a:t>
            </a:r>
          </a:p>
        </p:txBody>
      </p:sp>
    </p:spTree>
    <p:extLst>
      <p:ext uri="{BB962C8B-B14F-4D97-AF65-F5344CB8AC3E}">
        <p14:creationId xmlns:p14="http://schemas.microsoft.com/office/powerpoint/2010/main" val="49464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REA_Main_Template-May5" id="{6C4C7D82-0D76-3647-86C3-628C3EF9DD07}" vid="{A16B8657-7213-0648-A3D4-DB8E70DA5C33}"/>
    </a:ext>
  </a:extLst>
</a:theme>
</file>

<file path=ppt/theme/theme3.xml><?xml version="1.0" encoding="utf-8"?>
<a:theme xmlns:a="http://schemas.openxmlformats.org/drawingml/2006/main" name="1_PEREY_Main_PPT_Template-11-O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PEREY_Main_PPT_Template-11-O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REA_Main_Template-May5" id="{6C4C7D82-0D76-3647-86C3-628C3EF9DD07}" vid="{A16B8657-7213-0648-A3D4-DB8E70DA5C3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211</TotalTime>
  <Words>2127</Words>
  <Application>Microsoft Macintosh PowerPoint</Application>
  <PresentationFormat>Presentazione su schermo (4:3)</PresentationFormat>
  <Paragraphs>294</Paragraphs>
  <Slides>24</Slides>
  <Notes>7</Notes>
  <HiddenSlides>0</HiddenSlides>
  <MMClips>0</MMClips>
  <ScaleCrop>false</ScaleCrop>
  <HeadingPairs>
    <vt:vector size="6" baseType="variant">
      <vt:variant>
        <vt:lpstr>Tema</vt:lpstr>
      </vt:variant>
      <vt:variant>
        <vt:i4>5</vt:i4>
      </vt:variant>
      <vt:variant>
        <vt:lpstr>Server OLE incorporati</vt:lpstr>
      </vt:variant>
      <vt:variant>
        <vt:i4>1</vt:i4>
      </vt:variant>
      <vt:variant>
        <vt:lpstr>Titoli diapositive</vt:lpstr>
      </vt:variant>
      <vt:variant>
        <vt:i4>24</vt:i4>
      </vt:variant>
    </vt:vector>
  </HeadingPairs>
  <TitlesOfParts>
    <vt:vector size="30" baseType="lpstr">
      <vt:lpstr>Office Theme</vt:lpstr>
      <vt:lpstr>Custom Design</vt:lpstr>
      <vt:lpstr>1_PEREY_Main_PPT_Template-11-Oct</vt:lpstr>
      <vt:lpstr>2_PEREY_Main_PPT_Template-11-Oct</vt:lpstr>
      <vt:lpstr>1_Custom Design</vt:lpstr>
      <vt:lpstr>think-cell Slide</vt:lpstr>
      <vt:lpstr>Status Update on AR Market  and  Open &amp; Interoperable  Augmented Reality</vt:lpstr>
      <vt:lpstr>Agenda</vt:lpstr>
      <vt:lpstr>Augmented Reality in 2015</vt:lpstr>
      <vt:lpstr>Many Companies Are Producing AR Products and Services, but . . . </vt:lpstr>
      <vt:lpstr>Augmented Reality Developers and their Experiences</vt:lpstr>
      <vt:lpstr>Mobile AR-Enabled vs. Users</vt:lpstr>
      <vt:lpstr>Enterprise  Augmented Reality</vt:lpstr>
      <vt:lpstr>Enterprise Information</vt:lpstr>
      <vt:lpstr>Potential of  Enterprise AR is ENORMOUS </vt:lpstr>
      <vt:lpstr>Presentazione di PowerPoint</vt:lpstr>
      <vt:lpstr>Presentazione di PowerPoint</vt:lpstr>
      <vt:lpstr>Presentazione di PowerPoint</vt:lpstr>
      <vt:lpstr>Just to Mention a Few…</vt:lpstr>
      <vt:lpstr>Trough of Disillusionment</vt:lpstr>
      <vt:lpstr>Our Vision</vt:lpstr>
      <vt:lpstr>Our Members</vt:lpstr>
      <vt:lpstr>Community  for Open and Interoperable  Augmented Reality</vt:lpstr>
      <vt:lpstr>Open and Interoperable AR</vt:lpstr>
      <vt:lpstr>Open and Interoperable AR</vt:lpstr>
      <vt:lpstr>AR Community</vt:lpstr>
      <vt:lpstr>Notable Achievements to Date</vt:lpstr>
      <vt:lpstr>Relevant Industry Groups and  Standards Organizations</vt:lpstr>
      <vt:lpstr>Most Active Standards Groups</vt:lpstr>
      <vt:lpstr>Next Meeting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Update on  Open &amp; Interoperable  Augmented Reality</dc:title>
  <dc:creator>Christine Perey</dc:creator>
  <cp:lastModifiedBy>Giuseppe Conti</cp:lastModifiedBy>
  <cp:revision>25</cp:revision>
  <dcterms:created xsi:type="dcterms:W3CDTF">2015-09-15T09:28:21Z</dcterms:created>
  <dcterms:modified xsi:type="dcterms:W3CDTF">2015-09-23T12:56:22Z</dcterms:modified>
</cp:coreProperties>
</file>